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408.xml" ContentType="application/vnd.openxmlformats-officedocument.customXmlProperties+xml"/>
  <Override PartName="/customXml/itemProps409.xml" ContentType="application/vnd.openxmlformats-officedocument.customXmlProperties+xml"/>
  <Override PartName="/customXml/itemProps410.xml" ContentType="application/vnd.openxmlformats-officedocument.customXmlProperties+xml"/>
  <Override PartName="/customXml/itemProps411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1.xml" ContentType="application/vnd.openxmlformats-officedocument.presentationml.tags+xml"/>
  <Override PartName="/ppt/tags/tag412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1" r:id="rId3"/>
    <p:sldMasterId id="2147483674" r:id="rId4"/>
  </p:sldMasterIdLst>
  <p:notesMasterIdLst>
    <p:notesMasterId r:id="rId6"/>
  </p:notesMasterIdLst>
  <p:handoutMasterIdLst>
    <p:handoutMasterId r:id="rId35"/>
  </p:handoutMasterIdLst>
  <p:sldIdLst>
    <p:sldId id="383" r:id="rId5"/>
    <p:sldId id="260" r:id="rId7"/>
    <p:sldId id="261" r:id="rId8"/>
    <p:sldId id="547" r:id="rId9"/>
    <p:sldId id="629" r:id="rId10"/>
    <p:sldId id="630" r:id="rId11"/>
    <p:sldId id="548" r:id="rId12"/>
    <p:sldId id="631" r:id="rId13"/>
    <p:sldId id="632" r:id="rId14"/>
    <p:sldId id="633" r:id="rId15"/>
    <p:sldId id="580" r:id="rId16"/>
    <p:sldId id="634" r:id="rId17"/>
    <p:sldId id="643" r:id="rId18"/>
    <p:sldId id="635" r:id="rId19"/>
    <p:sldId id="549" r:id="rId20"/>
    <p:sldId id="636" r:id="rId21"/>
    <p:sldId id="644" r:id="rId22"/>
    <p:sldId id="637" r:id="rId23"/>
    <p:sldId id="638" r:id="rId24"/>
    <p:sldId id="608" r:id="rId25"/>
    <p:sldId id="640" r:id="rId26"/>
    <p:sldId id="648" r:id="rId27"/>
    <p:sldId id="646" r:id="rId28"/>
    <p:sldId id="647" r:id="rId29"/>
    <p:sldId id="641" r:id="rId30"/>
    <p:sldId id="649" r:id="rId31"/>
    <p:sldId id="650" r:id="rId32"/>
    <p:sldId id="642" r:id="rId33"/>
    <p:sldId id="302" r:id="rId34"/>
  </p:sldIdLst>
  <p:sldSz cx="12192000" cy="6858000"/>
  <p:notesSz cx="6858000" cy="9144000"/>
  <p:embeddedFontLst>
    <p:embeddedFont>
      <p:font typeface="Calibri" panose="020F0502020204030204"/>
      <p:regular r:id="rId42"/>
      <p:bold r:id="rId43"/>
      <p:italic r:id="rId44"/>
      <p:boldItalic r:id="rId45"/>
    </p:embeddedFont>
    <p:embeddedFont>
      <p:font typeface="微软雅黑" panose="020B0503020204020204" charset="-122"/>
      <p:regular r:id="rId46"/>
    </p:embeddedFont>
    <p:embeddedFont>
      <p:font typeface="MyFont" panose="02010609030101010101" charset="-122"/>
      <p:regular r:id="rId47"/>
    </p:embeddedFont>
    <p:embeddedFont>
      <p:font typeface="阿里巴巴普惠体" panose="00020600040101010101" charset="-122"/>
      <p:regular r:id="rId48"/>
    </p:embeddedFont>
  </p:embeddedFontLst>
  <p:custDataLst>
    <p:tags r:id="rId5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4" userDrawn="1">
          <p15:clr>
            <a:srgbClr val="A4A3A4"/>
          </p15:clr>
        </p15:guide>
        <p15:guide id="2" pos="395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ngsoft" initials="k" lastIdx="1" clrIdx="0"/>
  <p:cmAuthor id="2" name="作者" initials="A" lastIdx="0" clrIdx="1"/>
  <p:cmAuthor id="3" name="wfhuang" initials="w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DFD"/>
    <a:srgbClr val="C3ACE4"/>
    <a:srgbClr val="A1B3E0"/>
    <a:srgbClr val="75CCD1"/>
    <a:srgbClr val="3DB1BA"/>
    <a:srgbClr val="6F3DBA"/>
    <a:srgbClr val="3D5EBA"/>
    <a:srgbClr val="EAEFFA"/>
    <a:srgbClr val="436FDE"/>
    <a:srgbClr val="688D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6BF519-2728-4542-8E96-357185B171D8}" styleName="表样式 1">
    <a:wholeTbl>
      <a:tcTxStyle>
        <a:fontRef idx="none">
          <a:srgbClr val="000000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  <a:prstDash val="solid"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chemeClr val="accent1">
              <a:lumMod val="10000"/>
              <a:lumOff val="90000"/>
            </a:schemeClr>
          </a:solidFill>
        </a:fill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  <a:prstDash val="solid"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10000"/>
              <a:lumOff val="90000"/>
            </a:schemeClr>
          </a:solidFill>
        </a:fill>
      </a:tcStyle>
    </a:band1V>
    <a:la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  <a:prstDash val="solid"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  <a:prstDash val="solid"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lastRow>
    <a:seCell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eCell>
    <a:swCell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swCell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firstRow>
    <a:neCell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neCell>
    <a:nwCell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12700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nwCell>
  </a:tblStyle>
  <a:tblStyle styleId="{9313857E-4E36-4B96-9DB8-14E2D0E2D924}" styleName="表样式 1 12 2 2">
    <a:wholeTbl>
      <a:tcTxStyle>
        <a:fontRef idx="none">
          <a:srgbClr val="000000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  <a:prstDash val="solid"/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rgbClr val="F2F2F2"/>
          </a:solidFill>
        </a:fill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  <a:prstDash val="solid"/>
            </a:ln>
          </a:insideH>
          <a:insideV>
            <a:ln>
              <a:noFill/>
            </a:ln>
          </a:insideV>
        </a:tcBdr>
        <a:fill>
          <a:solidFill>
            <a:srgbClr val="F2F2F2"/>
          </a:solidFill>
        </a:fill>
      </a:tcStyle>
    </a:band1V>
    <a:la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  <a:prstDash val="solid"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  <a:prstDash val="solid"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Row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  <a:prstDash val="solid"/>
            </a:ln>
          </a:top>
          <a:bottom>
            <a:ln w="9525" cmpd="sng">
              <a:solidFill>
                <a:schemeClr val="accent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Row>
  </a:tblStyle>
  <a:tblStyle styleId="{7BC9D9E6-FC91-459E-B5E6-89A1BF484BAD}" styleName="三线式标题行镶边行表格样式_1 2 2">
    <a:wholeTbl>
      <a:tcTxStyle>
        <a:fontRef idx="none">
          <a:srgbClr val="08090C"/>
        </a:fontRef>
      </a:tcTxStyle>
      <a:tcStyle>
        <a:tcBdr/>
        <a:fill>
          <a:solidFill>
            <a:srgbClr val="FFFFFF"/>
          </a:solidFill>
        </a:fill>
      </a:tcStyle>
    </a:wholeTbl>
    <a:band2H>
      <a:tcStyle>
        <a:tcBdr/>
        <a:fill>
          <a:solidFill>
            <a:srgbClr val="F2F2F2"/>
          </a:solidFill>
        </a:fill>
      </a:tcStyle>
    </a:band2H>
    <a:band1V>
      <a:tcStyle>
        <a:tcBdr/>
        <a:fill>
          <a:solidFill>
            <a:srgbClr val="F2F2F2"/>
          </a:solidFill>
        </a:fill>
      </a:tcStyle>
    </a:band1V>
    <a:lastCol>
      <a:tcTxStyle b="on">
        <a:fontRef idx="none">
          <a:schemeClr val="accent1"/>
        </a:fontRef>
      </a:tcTxStyle>
      <a:tcStyle>
        <a:tcBdr/>
        <a:fill>
          <a:solidFill>
            <a:schemeClr val="bg1">
              <a:lumMod val="90002"/>
            </a:schemeClr>
          </a:solidFill>
        </a:fill>
      </a:tcStyle>
    </a:lastCol>
    <a:firstCol>
      <a:tcTxStyle b="on">
        <a:fontRef idx="none">
          <a:schemeClr val="accent1"/>
        </a:fontRef>
      </a:tcTxStyle>
      <a:tcStyle>
        <a:tcBdr/>
        <a:fill>
          <a:solidFill>
            <a:schemeClr val="bg1">
              <a:lumMod val="90002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/>
        <a:fill>
          <a:solidFill>
            <a:schemeClr val="accent1">
              <a:lumMod val="20000"/>
              <a:lumOff val="80000"/>
            </a:schemeClr>
          </a:solidFill>
        </a:fill>
      </a:tcStyle>
    </a:lastRow>
    <a:firstRow>
      <a:tcTxStyle b="on">
        <a:fontRef idx="none">
          <a:schemeClr val="accent1"/>
        </a:fontRef>
      </a:tcTxStyle>
      <a:tcStyle>
        <a:tcBdr/>
        <a:fill>
          <a:solidFill>
            <a:schemeClr val="accent1">
              <a:lumMod val="20000"/>
              <a:lumOff val="8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73" autoAdjust="0"/>
    <p:restoredTop sz="96327" autoAdjust="0"/>
  </p:normalViewPr>
  <p:slideViewPr>
    <p:cSldViewPr snapToGrid="0" showGuides="1">
      <p:cViewPr varScale="1">
        <p:scale>
          <a:sx n="126" d="100"/>
          <a:sy n="126" d="100"/>
        </p:scale>
        <p:origin x="208" y="224"/>
      </p:cViewPr>
      <p:guideLst>
        <p:guide orient="horz" pos="2044"/>
        <p:guide pos="395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2" Type="http://schemas.openxmlformats.org/officeDocument/2006/relationships/tags" Target="tags/tag412.xml"/><Relationship Id="rId51" Type="http://schemas.openxmlformats.org/officeDocument/2006/relationships/customXml" Target="../customXml/item4.xml"/><Relationship Id="rId50" Type="http://schemas.openxmlformats.org/officeDocument/2006/relationships/customXml" Target="../customXml/item3.xml"/><Relationship Id="rId5" Type="http://schemas.openxmlformats.org/officeDocument/2006/relationships/slide" Target="slides/slide1.xml"/><Relationship Id="rId49" Type="http://schemas.openxmlformats.org/officeDocument/2006/relationships/customXml" Target="../customXml/item2.xml"/><Relationship Id="rId48" Type="http://schemas.openxmlformats.org/officeDocument/2006/relationships/font" Target="fonts/font7.fntdata"/><Relationship Id="rId47" Type="http://schemas.openxmlformats.org/officeDocument/2006/relationships/font" Target="fonts/font6.fntdata"/><Relationship Id="rId46" Type="http://schemas.openxmlformats.org/officeDocument/2006/relationships/font" Target="fonts/font5.fntdata"/><Relationship Id="rId45" Type="http://schemas.openxmlformats.org/officeDocument/2006/relationships/font" Target="fonts/font4.fntdata"/><Relationship Id="rId44" Type="http://schemas.openxmlformats.org/officeDocument/2006/relationships/font" Target="fonts/font3.fntdata"/><Relationship Id="rId43" Type="http://schemas.openxmlformats.org/officeDocument/2006/relationships/font" Target="fonts/font2.fntdata"/><Relationship Id="rId42" Type="http://schemas.openxmlformats.org/officeDocument/2006/relationships/font" Target="fonts/font1.fntdata"/><Relationship Id="rId41" Type="http://schemas.openxmlformats.org/officeDocument/2006/relationships/customXml" Target="../customXml/item1.xml"/><Relationship Id="rId40" Type="http://schemas.openxmlformats.org/officeDocument/2006/relationships/customXmlProps" Target="../customXml/itemProps408.xml"/><Relationship Id="rId4" Type="http://schemas.openxmlformats.org/officeDocument/2006/relationships/slideMaster" Target="slideMasters/slideMaster3.xml"/><Relationship Id="rId39" Type="http://schemas.openxmlformats.org/officeDocument/2006/relationships/commentAuthors" Target="commentAuthors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handoutMaster" Target="handoutMasters/handoutMaster1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04-07</a:t>
            </a:r>
            <a:r>
              <a:rPr lang="zh-CN" altLang="en-US" dirty="0"/>
              <a:t>（页码）的形式 能不能改成 </a:t>
            </a:r>
            <a:r>
              <a:rPr lang="en-US" altLang="zh-CN" dirty="0"/>
              <a:t>P4-7 </a:t>
            </a:r>
            <a:r>
              <a:rPr lang="zh-CN" altLang="en-US" dirty="0"/>
              <a:t>简洁一点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另外右边目录下面的</a:t>
            </a:r>
            <a:r>
              <a:rPr lang="en-US" altLang="zh-CN" dirty="0"/>
              <a:t>CONTENTS </a:t>
            </a:r>
            <a:r>
              <a:rPr lang="zh-CN" altLang="en-US" dirty="0"/>
              <a:t>同一个词字母间不要有间距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/>
              <a:t>唐峰设计：https://v.youku.com/v_show/id_XNTg4OTcwMDM3Ng==.html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6" Type="http://schemas.openxmlformats.org/officeDocument/2006/relationships/tags" Target="../tags/tag129.xml"/><Relationship Id="rId5" Type="http://schemas.openxmlformats.org/officeDocument/2006/relationships/tags" Target="../tags/tag128.xml"/><Relationship Id="rId4" Type="http://schemas.openxmlformats.org/officeDocument/2006/relationships/tags" Target="../tags/tag127.xml"/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6" Type="http://schemas.openxmlformats.org/officeDocument/2006/relationships/tags" Target="../tags/tag134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4" Type="http://schemas.openxmlformats.org/officeDocument/2006/relationships/tags" Target="../tags/tag137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7" Type="http://schemas.openxmlformats.org/officeDocument/2006/relationships/tags" Target="../tags/tag145.xml"/><Relationship Id="rId6" Type="http://schemas.openxmlformats.org/officeDocument/2006/relationships/tags" Target="../tags/tag144.xml"/><Relationship Id="rId5" Type="http://schemas.openxmlformats.org/officeDocument/2006/relationships/tags" Target="../tags/tag143.xml"/><Relationship Id="rId4" Type="http://schemas.openxmlformats.org/officeDocument/2006/relationships/tags" Target="../tags/tag142.xml"/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153.xml"/><Relationship Id="rId8" Type="http://schemas.openxmlformats.org/officeDocument/2006/relationships/tags" Target="../tags/tag152.xml"/><Relationship Id="rId7" Type="http://schemas.openxmlformats.org/officeDocument/2006/relationships/tags" Target="../tags/tag151.xml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tags" Target="../tags/tag148.xml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7" Type="http://schemas.openxmlformats.org/officeDocument/2006/relationships/tags" Target="../tags/tag166.xml"/><Relationship Id="rId6" Type="http://schemas.openxmlformats.org/officeDocument/2006/relationships/tags" Target="../tags/tag165.xml"/><Relationship Id="rId5" Type="http://schemas.openxmlformats.org/officeDocument/2006/relationships/tags" Target="../tags/tag164.xml"/><Relationship Id="rId4" Type="http://schemas.openxmlformats.org/officeDocument/2006/relationships/tags" Target="../tags/tag163.xml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6" Type="http://schemas.openxmlformats.org/officeDocument/2006/relationships/tags" Target="../tags/tag171.xml"/><Relationship Id="rId5" Type="http://schemas.openxmlformats.org/officeDocument/2006/relationships/tags" Target="../tags/tag170.xml"/><Relationship Id="rId4" Type="http://schemas.openxmlformats.org/officeDocument/2006/relationships/tags" Target="../tags/tag169.xml"/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5" Type="http://schemas.openxmlformats.org/officeDocument/2006/relationships/tags" Target="../tags/tag175.xml"/><Relationship Id="rId4" Type="http://schemas.openxmlformats.org/officeDocument/2006/relationships/tags" Target="../tags/tag174.xml"/><Relationship Id="rId3" Type="http://schemas.openxmlformats.org/officeDocument/2006/relationships/tags" Target="../tags/tag173.xml"/><Relationship Id="rId2" Type="http://schemas.openxmlformats.org/officeDocument/2006/relationships/tags" Target="../tags/tag172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9" Type="http://schemas.openxmlformats.org/officeDocument/2006/relationships/theme" Target="../theme/theme2.xml"/><Relationship Id="rId18" Type="http://schemas.openxmlformats.org/officeDocument/2006/relationships/tags" Target="../tags/tag124.xml"/><Relationship Id="rId17" Type="http://schemas.openxmlformats.org/officeDocument/2006/relationships/tags" Target="../tags/tag123.xml"/><Relationship Id="rId16" Type="http://schemas.openxmlformats.org/officeDocument/2006/relationships/tags" Target="../tags/tag122.xml"/><Relationship Id="rId15" Type="http://schemas.openxmlformats.org/officeDocument/2006/relationships/tags" Target="../tags/tag121.xml"/><Relationship Id="rId14" Type="http://schemas.openxmlformats.org/officeDocument/2006/relationships/tags" Target="../tags/tag120.xml"/><Relationship Id="rId13" Type="http://schemas.openxmlformats.org/officeDocument/2006/relationships/tags" Target="../tags/tag119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9" Type="http://schemas.openxmlformats.org/officeDocument/2006/relationships/theme" Target="../theme/theme3.xml"/><Relationship Id="rId18" Type="http://schemas.openxmlformats.org/officeDocument/2006/relationships/tags" Target="../tags/tag186.xml"/><Relationship Id="rId17" Type="http://schemas.openxmlformats.org/officeDocument/2006/relationships/tags" Target="../tags/tag185.xml"/><Relationship Id="rId16" Type="http://schemas.openxmlformats.org/officeDocument/2006/relationships/tags" Target="../tags/tag184.xml"/><Relationship Id="rId15" Type="http://schemas.openxmlformats.org/officeDocument/2006/relationships/tags" Target="../tags/tag183.xml"/><Relationship Id="rId14" Type="http://schemas.openxmlformats.org/officeDocument/2006/relationships/tags" Target="../tags/tag182.xml"/><Relationship Id="rId13" Type="http://schemas.openxmlformats.org/officeDocument/2006/relationships/tags" Target="../tags/tag181.xml"/><Relationship Id="rId12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194.xml"/><Relationship Id="rId8" Type="http://schemas.openxmlformats.org/officeDocument/2006/relationships/tags" Target="../tags/tag193.xml"/><Relationship Id="rId7" Type="http://schemas.openxmlformats.org/officeDocument/2006/relationships/tags" Target="../tags/tag192.xml"/><Relationship Id="rId6" Type="http://schemas.openxmlformats.org/officeDocument/2006/relationships/tags" Target="../tags/tag191.xml"/><Relationship Id="rId5" Type="http://schemas.openxmlformats.org/officeDocument/2006/relationships/tags" Target="../tags/tag190.xml"/><Relationship Id="rId4" Type="http://schemas.openxmlformats.org/officeDocument/2006/relationships/tags" Target="../tags/tag189.xml"/><Relationship Id="rId3" Type="http://schemas.openxmlformats.org/officeDocument/2006/relationships/tags" Target="../tags/tag188.xml"/><Relationship Id="rId20" Type="http://schemas.openxmlformats.org/officeDocument/2006/relationships/notesSlide" Target="../notesSlides/notesSlide1.xml"/><Relationship Id="rId2" Type="http://schemas.openxmlformats.org/officeDocument/2006/relationships/image" Target="../media/image1.jpeg"/><Relationship Id="rId19" Type="http://schemas.openxmlformats.org/officeDocument/2006/relationships/slideLayout" Target="../slideLayouts/slideLayout25.xml"/><Relationship Id="rId18" Type="http://schemas.openxmlformats.org/officeDocument/2006/relationships/tags" Target="../tags/tag202.xml"/><Relationship Id="rId17" Type="http://schemas.openxmlformats.org/officeDocument/2006/relationships/tags" Target="../tags/tag201.xml"/><Relationship Id="rId16" Type="http://schemas.openxmlformats.org/officeDocument/2006/relationships/image" Target="../media/image2.png"/><Relationship Id="rId15" Type="http://schemas.openxmlformats.org/officeDocument/2006/relationships/tags" Target="../tags/tag200.xml"/><Relationship Id="rId14" Type="http://schemas.openxmlformats.org/officeDocument/2006/relationships/tags" Target="../tags/tag199.xml"/><Relationship Id="rId13" Type="http://schemas.openxmlformats.org/officeDocument/2006/relationships/tags" Target="../tags/tag198.xml"/><Relationship Id="rId12" Type="http://schemas.openxmlformats.org/officeDocument/2006/relationships/tags" Target="../tags/tag197.xml"/><Relationship Id="rId11" Type="http://schemas.openxmlformats.org/officeDocument/2006/relationships/tags" Target="../tags/tag196.xml"/><Relationship Id="rId10" Type="http://schemas.openxmlformats.org/officeDocument/2006/relationships/tags" Target="../tags/tag195.xml"/><Relationship Id="rId1" Type="http://schemas.openxmlformats.org/officeDocument/2006/relationships/tags" Target="../tags/tag187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tags" Target="../tags/tag289.xml"/><Relationship Id="rId7" Type="http://schemas.openxmlformats.org/officeDocument/2006/relationships/image" Target="../media/image9.png"/><Relationship Id="rId6" Type="http://schemas.openxmlformats.org/officeDocument/2006/relationships/tags" Target="../tags/tag288.xml"/><Relationship Id="rId5" Type="http://schemas.openxmlformats.org/officeDocument/2006/relationships/image" Target="../media/image8.png"/><Relationship Id="rId4" Type="http://schemas.openxmlformats.org/officeDocument/2006/relationships/tags" Target="../tags/tag287.xml"/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10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291.xml"/><Relationship Id="rId11" Type="http://schemas.openxmlformats.org/officeDocument/2006/relationships/image" Target="../media/image11.png"/><Relationship Id="rId10" Type="http://schemas.openxmlformats.org/officeDocument/2006/relationships/tags" Target="../tags/tag290.xml"/><Relationship Id="rId1" Type="http://schemas.openxmlformats.org/officeDocument/2006/relationships/tags" Target="../tags/tag28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99.xml"/><Relationship Id="rId8" Type="http://schemas.openxmlformats.org/officeDocument/2006/relationships/tags" Target="../tags/tag298.xml"/><Relationship Id="rId7" Type="http://schemas.openxmlformats.org/officeDocument/2006/relationships/tags" Target="../tags/tag297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4" Type="http://schemas.openxmlformats.org/officeDocument/2006/relationships/tags" Target="../tags/tag294.xml"/><Relationship Id="rId3" Type="http://schemas.openxmlformats.org/officeDocument/2006/relationships/tags" Target="../tags/tag293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11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305.xml"/><Relationship Id="rId15" Type="http://schemas.openxmlformats.org/officeDocument/2006/relationships/image" Target="../media/image2.png"/><Relationship Id="rId14" Type="http://schemas.openxmlformats.org/officeDocument/2006/relationships/tags" Target="../tags/tag304.xml"/><Relationship Id="rId13" Type="http://schemas.openxmlformats.org/officeDocument/2006/relationships/tags" Target="../tags/tag303.xml"/><Relationship Id="rId12" Type="http://schemas.openxmlformats.org/officeDocument/2006/relationships/tags" Target="../tags/tag302.xml"/><Relationship Id="rId11" Type="http://schemas.openxmlformats.org/officeDocument/2006/relationships/tags" Target="../tags/tag301.xml"/><Relationship Id="rId10" Type="http://schemas.openxmlformats.org/officeDocument/2006/relationships/tags" Target="../tags/tag300.xml"/><Relationship Id="rId1" Type="http://schemas.openxmlformats.org/officeDocument/2006/relationships/tags" Target="../tags/tag292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07.xml"/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tags" Target="../tags/tag306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11.xml"/><Relationship Id="rId4" Type="http://schemas.openxmlformats.org/officeDocument/2006/relationships/tags" Target="../tags/tag310.xml"/><Relationship Id="rId3" Type="http://schemas.openxmlformats.org/officeDocument/2006/relationships/tags" Target="../tags/tag309.xml"/><Relationship Id="rId2" Type="http://schemas.openxmlformats.org/officeDocument/2006/relationships/image" Target="../media/image4.png"/><Relationship Id="rId1" Type="http://schemas.openxmlformats.org/officeDocument/2006/relationships/tags" Target="../tags/tag308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15.xml"/><Relationship Id="rId4" Type="http://schemas.openxmlformats.org/officeDocument/2006/relationships/tags" Target="../tags/tag314.xml"/><Relationship Id="rId3" Type="http://schemas.openxmlformats.org/officeDocument/2006/relationships/tags" Target="../tags/tag313.xml"/><Relationship Id="rId2" Type="http://schemas.openxmlformats.org/officeDocument/2006/relationships/image" Target="../media/image4.png"/><Relationship Id="rId1" Type="http://schemas.openxmlformats.org/officeDocument/2006/relationships/tags" Target="../tags/tag31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23.xml"/><Relationship Id="rId8" Type="http://schemas.openxmlformats.org/officeDocument/2006/relationships/tags" Target="../tags/tag322.xml"/><Relationship Id="rId7" Type="http://schemas.openxmlformats.org/officeDocument/2006/relationships/tags" Target="../tags/tag321.xml"/><Relationship Id="rId6" Type="http://schemas.openxmlformats.org/officeDocument/2006/relationships/tags" Target="../tags/tag320.xml"/><Relationship Id="rId5" Type="http://schemas.openxmlformats.org/officeDocument/2006/relationships/tags" Target="../tags/tag319.xml"/><Relationship Id="rId4" Type="http://schemas.openxmlformats.org/officeDocument/2006/relationships/tags" Target="../tags/tag318.xml"/><Relationship Id="rId3" Type="http://schemas.openxmlformats.org/officeDocument/2006/relationships/tags" Target="../tags/tag317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15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329.xml"/><Relationship Id="rId15" Type="http://schemas.openxmlformats.org/officeDocument/2006/relationships/image" Target="../media/image2.png"/><Relationship Id="rId14" Type="http://schemas.openxmlformats.org/officeDocument/2006/relationships/tags" Target="../tags/tag328.xml"/><Relationship Id="rId13" Type="http://schemas.openxmlformats.org/officeDocument/2006/relationships/tags" Target="../tags/tag327.xml"/><Relationship Id="rId12" Type="http://schemas.openxmlformats.org/officeDocument/2006/relationships/tags" Target="../tags/tag326.xml"/><Relationship Id="rId11" Type="http://schemas.openxmlformats.org/officeDocument/2006/relationships/tags" Target="../tags/tag325.xml"/><Relationship Id="rId10" Type="http://schemas.openxmlformats.org/officeDocument/2006/relationships/tags" Target="../tags/tag324.xml"/><Relationship Id="rId1" Type="http://schemas.openxmlformats.org/officeDocument/2006/relationships/tags" Target="../tags/tag31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33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tags" Target="../tags/tag330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33.xml"/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tags" Target="../tags/tag332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36.xml"/><Relationship Id="rId3" Type="http://schemas.openxmlformats.org/officeDocument/2006/relationships/tags" Target="../tags/tag335.xml"/><Relationship Id="rId2" Type="http://schemas.openxmlformats.org/officeDocument/2006/relationships/image" Target="../media/image4.png"/><Relationship Id="rId1" Type="http://schemas.openxmlformats.org/officeDocument/2006/relationships/tags" Target="../tags/tag334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38.xml"/><Relationship Id="rId2" Type="http://schemas.openxmlformats.org/officeDocument/2006/relationships/image" Target="../media/image4.png"/><Relationship Id="rId1" Type="http://schemas.openxmlformats.org/officeDocument/2006/relationships/tags" Target="../tags/tag33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tags" Target="../tags/tag207.xml"/><Relationship Id="rId5" Type="http://schemas.openxmlformats.org/officeDocument/2006/relationships/tags" Target="../tags/tag206.xml"/><Relationship Id="rId44" Type="http://schemas.openxmlformats.org/officeDocument/2006/relationships/notesSlide" Target="../notesSlides/notesSlide2.xml"/><Relationship Id="rId43" Type="http://schemas.openxmlformats.org/officeDocument/2006/relationships/slideLayout" Target="../slideLayouts/slideLayout1.xml"/><Relationship Id="rId42" Type="http://schemas.openxmlformats.org/officeDocument/2006/relationships/tags" Target="../tags/tag242.xml"/><Relationship Id="rId41" Type="http://schemas.openxmlformats.org/officeDocument/2006/relationships/tags" Target="../tags/tag241.xml"/><Relationship Id="rId40" Type="http://schemas.openxmlformats.org/officeDocument/2006/relationships/tags" Target="../tags/tag240.xml"/><Relationship Id="rId4" Type="http://schemas.openxmlformats.org/officeDocument/2006/relationships/tags" Target="../tags/tag205.xml"/><Relationship Id="rId39" Type="http://schemas.openxmlformats.org/officeDocument/2006/relationships/tags" Target="../tags/tag239.xml"/><Relationship Id="rId38" Type="http://schemas.openxmlformats.org/officeDocument/2006/relationships/tags" Target="../tags/tag238.xml"/><Relationship Id="rId37" Type="http://schemas.openxmlformats.org/officeDocument/2006/relationships/image" Target="../media/image2.png"/><Relationship Id="rId36" Type="http://schemas.openxmlformats.org/officeDocument/2006/relationships/tags" Target="../tags/tag237.xml"/><Relationship Id="rId35" Type="http://schemas.openxmlformats.org/officeDocument/2006/relationships/tags" Target="../tags/tag236.xml"/><Relationship Id="rId34" Type="http://schemas.openxmlformats.org/officeDocument/2006/relationships/tags" Target="../tags/tag235.xml"/><Relationship Id="rId33" Type="http://schemas.openxmlformats.org/officeDocument/2006/relationships/tags" Target="../tags/tag234.xml"/><Relationship Id="rId32" Type="http://schemas.openxmlformats.org/officeDocument/2006/relationships/tags" Target="../tags/tag233.xml"/><Relationship Id="rId31" Type="http://schemas.openxmlformats.org/officeDocument/2006/relationships/tags" Target="../tags/tag232.xml"/><Relationship Id="rId30" Type="http://schemas.openxmlformats.org/officeDocument/2006/relationships/tags" Target="../tags/tag231.xml"/><Relationship Id="rId3" Type="http://schemas.openxmlformats.org/officeDocument/2006/relationships/tags" Target="../tags/tag204.xml"/><Relationship Id="rId29" Type="http://schemas.openxmlformats.org/officeDocument/2006/relationships/tags" Target="../tags/tag230.xml"/><Relationship Id="rId28" Type="http://schemas.openxmlformats.org/officeDocument/2006/relationships/tags" Target="../tags/tag229.xml"/><Relationship Id="rId27" Type="http://schemas.openxmlformats.org/officeDocument/2006/relationships/tags" Target="../tags/tag228.xml"/><Relationship Id="rId26" Type="http://schemas.openxmlformats.org/officeDocument/2006/relationships/tags" Target="../tags/tag227.xml"/><Relationship Id="rId25" Type="http://schemas.openxmlformats.org/officeDocument/2006/relationships/tags" Target="../tags/tag226.xml"/><Relationship Id="rId24" Type="http://schemas.openxmlformats.org/officeDocument/2006/relationships/tags" Target="../tags/tag225.xml"/><Relationship Id="rId23" Type="http://schemas.openxmlformats.org/officeDocument/2006/relationships/tags" Target="../tags/tag224.xml"/><Relationship Id="rId22" Type="http://schemas.openxmlformats.org/officeDocument/2006/relationships/tags" Target="../tags/tag223.xml"/><Relationship Id="rId21" Type="http://schemas.openxmlformats.org/officeDocument/2006/relationships/tags" Target="../tags/tag222.xml"/><Relationship Id="rId20" Type="http://schemas.openxmlformats.org/officeDocument/2006/relationships/tags" Target="../tags/tag221.xml"/><Relationship Id="rId2" Type="http://schemas.openxmlformats.org/officeDocument/2006/relationships/image" Target="../media/image3.jpeg"/><Relationship Id="rId19" Type="http://schemas.openxmlformats.org/officeDocument/2006/relationships/tags" Target="../tags/tag220.xml"/><Relationship Id="rId18" Type="http://schemas.openxmlformats.org/officeDocument/2006/relationships/tags" Target="../tags/tag219.xml"/><Relationship Id="rId17" Type="http://schemas.openxmlformats.org/officeDocument/2006/relationships/tags" Target="../tags/tag218.xml"/><Relationship Id="rId16" Type="http://schemas.openxmlformats.org/officeDocument/2006/relationships/tags" Target="../tags/tag217.xml"/><Relationship Id="rId15" Type="http://schemas.openxmlformats.org/officeDocument/2006/relationships/tags" Target="../tags/tag216.xml"/><Relationship Id="rId14" Type="http://schemas.openxmlformats.org/officeDocument/2006/relationships/tags" Target="../tags/tag215.xml"/><Relationship Id="rId13" Type="http://schemas.openxmlformats.org/officeDocument/2006/relationships/tags" Target="../tags/tag214.xml"/><Relationship Id="rId12" Type="http://schemas.openxmlformats.org/officeDocument/2006/relationships/tags" Target="../tags/tag213.xml"/><Relationship Id="rId11" Type="http://schemas.openxmlformats.org/officeDocument/2006/relationships/tags" Target="../tags/tag212.xml"/><Relationship Id="rId10" Type="http://schemas.openxmlformats.org/officeDocument/2006/relationships/tags" Target="../tags/tag211.xml"/><Relationship Id="rId1" Type="http://schemas.openxmlformats.org/officeDocument/2006/relationships/tags" Target="../tags/tag20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346.xml"/><Relationship Id="rId8" Type="http://schemas.openxmlformats.org/officeDocument/2006/relationships/tags" Target="../tags/tag345.xml"/><Relationship Id="rId7" Type="http://schemas.openxmlformats.org/officeDocument/2006/relationships/tags" Target="../tags/tag344.xml"/><Relationship Id="rId6" Type="http://schemas.openxmlformats.org/officeDocument/2006/relationships/tags" Target="../tags/tag343.xml"/><Relationship Id="rId5" Type="http://schemas.openxmlformats.org/officeDocument/2006/relationships/tags" Target="../tags/tag342.xml"/><Relationship Id="rId4" Type="http://schemas.openxmlformats.org/officeDocument/2006/relationships/tags" Target="../tags/tag341.xml"/><Relationship Id="rId3" Type="http://schemas.openxmlformats.org/officeDocument/2006/relationships/tags" Target="../tags/tag340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20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352.xml"/><Relationship Id="rId15" Type="http://schemas.openxmlformats.org/officeDocument/2006/relationships/image" Target="../media/image2.png"/><Relationship Id="rId14" Type="http://schemas.openxmlformats.org/officeDocument/2006/relationships/tags" Target="../tags/tag351.xml"/><Relationship Id="rId13" Type="http://schemas.openxmlformats.org/officeDocument/2006/relationships/tags" Target="../tags/tag350.xml"/><Relationship Id="rId12" Type="http://schemas.openxmlformats.org/officeDocument/2006/relationships/tags" Target="../tags/tag349.xml"/><Relationship Id="rId11" Type="http://schemas.openxmlformats.org/officeDocument/2006/relationships/tags" Target="../tags/tag348.xml"/><Relationship Id="rId10" Type="http://schemas.openxmlformats.org/officeDocument/2006/relationships/tags" Target="../tags/tag347.xml"/><Relationship Id="rId1" Type="http://schemas.openxmlformats.org/officeDocument/2006/relationships/tags" Target="../tags/tag339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54.xml"/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tags" Target="../tags/tag353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360.xml"/><Relationship Id="rId7" Type="http://schemas.openxmlformats.org/officeDocument/2006/relationships/tags" Target="../tags/tag359.xml"/><Relationship Id="rId6" Type="http://schemas.openxmlformats.org/officeDocument/2006/relationships/tags" Target="../tags/tag358.xml"/><Relationship Id="rId5" Type="http://schemas.openxmlformats.org/officeDocument/2006/relationships/tags" Target="../tags/tag357.xml"/><Relationship Id="rId4" Type="http://schemas.openxmlformats.org/officeDocument/2006/relationships/tags" Target="../tags/tag356.xml"/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0" Type="http://schemas.openxmlformats.org/officeDocument/2006/relationships/notesSlide" Target="../notesSlides/notesSlide22.xml"/><Relationship Id="rId1" Type="http://schemas.openxmlformats.org/officeDocument/2006/relationships/tags" Target="../tags/tag355.xml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63.xml"/><Relationship Id="rId3" Type="http://schemas.openxmlformats.org/officeDocument/2006/relationships/tags" Target="../tags/tag362.xml"/><Relationship Id="rId2" Type="http://schemas.openxmlformats.org/officeDocument/2006/relationships/image" Target="../media/image4.png"/><Relationship Id="rId1" Type="http://schemas.openxmlformats.org/officeDocument/2006/relationships/tags" Target="../tags/tag361.xml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66.xml"/><Relationship Id="rId3" Type="http://schemas.openxmlformats.org/officeDocument/2006/relationships/tags" Target="../tags/tag365.xml"/><Relationship Id="rId2" Type="http://schemas.openxmlformats.org/officeDocument/2006/relationships/image" Target="../media/image4.png"/><Relationship Id="rId1" Type="http://schemas.openxmlformats.org/officeDocument/2006/relationships/tags" Target="../tags/tag364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374.xml"/><Relationship Id="rId8" Type="http://schemas.openxmlformats.org/officeDocument/2006/relationships/tags" Target="../tags/tag373.xml"/><Relationship Id="rId7" Type="http://schemas.openxmlformats.org/officeDocument/2006/relationships/tags" Target="../tags/tag372.xml"/><Relationship Id="rId6" Type="http://schemas.openxmlformats.org/officeDocument/2006/relationships/tags" Target="../tags/tag371.xml"/><Relationship Id="rId5" Type="http://schemas.openxmlformats.org/officeDocument/2006/relationships/tags" Target="../tags/tag370.xml"/><Relationship Id="rId4" Type="http://schemas.openxmlformats.org/officeDocument/2006/relationships/tags" Target="../tags/tag369.xml"/><Relationship Id="rId3" Type="http://schemas.openxmlformats.org/officeDocument/2006/relationships/tags" Target="../tags/tag368.xml"/><Relationship Id="rId2" Type="http://schemas.openxmlformats.org/officeDocument/2006/relationships/image" Target="../media/image4.png"/><Relationship Id="rId15" Type="http://schemas.openxmlformats.org/officeDocument/2006/relationships/notesSlide" Target="../notesSlides/notesSlide25.xml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377.xml"/><Relationship Id="rId12" Type="http://schemas.openxmlformats.org/officeDocument/2006/relationships/image" Target="../media/image19.png"/><Relationship Id="rId11" Type="http://schemas.openxmlformats.org/officeDocument/2006/relationships/tags" Target="../tags/tag376.xml"/><Relationship Id="rId10" Type="http://schemas.openxmlformats.org/officeDocument/2006/relationships/tags" Target="../tags/tag375.xml"/><Relationship Id="rId1" Type="http://schemas.openxmlformats.org/officeDocument/2006/relationships/tags" Target="../tags/tag367.xml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80.xml"/><Relationship Id="rId3" Type="http://schemas.openxmlformats.org/officeDocument/2006/relationships/tags" Target="../tags/tag379.xml"/><Relationship Id="rId2" Type="http://schemas.openxmlformats.org/officeDocument/2006/relationships/image" Target="../media/image4.png"/><Relationship Id="rId1" Type="http://schemas.openxmlformats.org/officeDocument/2006/relationships/tags" Target="../tags/tag37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7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385.xml"/><Relationship Id="rId5" Type="http://schemas.openxmlformats.org/officeDocument/2006/relationships/tags" Target="../tags/tag384.xml"/><Relationship Id="rId4" Type="http://schemas.openxmlformats.org/officeDocument/2006/relationships/tags" Target="../tags/tag383.xml"/><Relationship Id="rId3" Type="http://schemas.openxmlformats.org/officeDocument/2006/relationships/tags" Target="../tags/tag382.xml"/><Relationship Id="rId2" Type="http://schemas.openxmlformats.org/officeDocument/2006/relationships/image" Target="../media/image4.png"/><Relationship Id="rId1" Type="http://schemas.openxmlformats.org/officeDocument/2006/relationships/tags" Target="../tags/tag381.xml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87.xml"/><Relationship Id="rId2" Type="http://schemas.openxmlformats.org/officeDocument/2006/relationships/image" Target="../media/image4.png"/><Relationship Id="rId1" Type="http://schemas.openxmlformats.org/officeDocument/2006/relationships/tags" Target="../tags/tag386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395.xml"/><Relationship Id="rId8" Type="http://schemas.openxmlformats.org/officeDocument/2006/relationships/tags" Target="../tags/tag394.xml"/><Relationship Id="rId7" Type="http://schemas.openxmlformats.org/officeDocument/2006/relationships/tags" Target="../tags/tag393.xml"/><Relationship Id="rId6" Type="http://schemas.openxmlformats.org/officeDocument/2006/relationships/tags" Target="../tags/tag392.xml"/><Relationship Id="rId5" Type="http://schemas.openxmlformats.org/officeDocument/2006/relationships/tags" Target="../tags/tag391.xml"/><Relationship Id="rId4" Type="http://schemas.openxmlformats.org/officeDocument/2006/relationships/tags" Target="../tags/tag390.xml"/><Relationship Id="rId3" Type="http://schemas.openxmlformats.org/officeDocument/2006/relationships/tags" Target="../tags/tag389.xml"/><Relationship Id="rId24" Type="http://schemas.openxmlformats.org/officeDocument/2006/relationships/notesSlide" Target="../notesSlides/notesSlide29.xml"/><Relationship Id="rId23" Type="http://schemas.openxmlformats.org/officeDocument/2006/relationships/slideLayout" Target="../slideLayouts/slideLayout1.xml"/><Relationship Id="rId22" Type="http://schemas.openxmlformats.org/officeDocument/2006/relationships/tags" Target="../tags/tag407.xml"/><Relationship Id="rId21" Type="http://schemas.openxmlformats.org/officeDocument/2006/relationships/tags" Target="../tags/tag406.xml"/><Relationship Id="rId20" Type="http://schemas.openxmlformats.org/officeDocument/2006/relationships/image" Target="../media/image2.png"/><Relationship Id="rId2" Type="http://schemas.openxmlformats.org/officeDocument/2006/relationships/image" Target="../media/image1.jpeg"/><Relationship Id="rId19" Type="http://schemas.openxmlformats.org/officeDocument/2006/relationships/tags" Target="../tags/tag405.xml"/><Relationship Id="rId18" Type="http://schemas.openxmlformats.org/officeDocument/2006/relationships/tags" Target="../tags/tag404.xml"/><Relationship Id="rId17" Type="http://schemas.openxmlformats.org/officeDocument/2006/relationships/tags" Target="../tags/tag403.xml"/><Relationship Id="rId16" Type="http://schemas.openxmlformats.org/officeDocument/2006/relationships/tags" Target="../tags/tag402.xml"/><Relationship Id="rId15" Type="http://schemas.openxmlformats.org/officeDocument/2006/relationships/tags" Target="../tags/tag401.xml"/><Relationship Id="rId14" Type="http://schemas.openxmlformats.org/officeDocument/2006/relationships/tags" Target="../tags/tag400.xml"/><Relationship Id="rId13" Type="http://schemas.openxmlformats.org/officeDocument/2006/relationships/tags" Target="../tags/tag399.xml"/><Relationship Id="rId12" Type="http://schemas.openxmlformats.org/officeDocument/2006/relationships/tags" Target="../tags/tag398.xml"/><Relationship Id="rId11" Type="http://schemas.openxmlformats.org/officeDocument/2006/relationships/tags" Target="../tags/tag397.xml"/><Relationship Id="rId10" Type="http://schemas.openxmlformats.org/officeDocument/2006/relationships/tags" Target="../tags/tag396.xml"/><Relationship Id="rId1" Type="http://schemas.openxmlformats.org/officeDocument/2006/relationships/tags" Target="../tags/tag38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0.xml"/><Relationship Id="rId8" Type="http://schemas.openxmlformats.org/officeDocument/2006/relationships/tags" Target="../tags/tag249.xml"/><Relationship Id="rId7" Type="http://schemas.openxmlformats.org/officeDocument/2006/relationships/tags" Target="../tags/tag248.xml"/><Relationship Id="rId6" Type="http://schemas.openxmlformats.org/officeDocument/2006/relationships/tags" Target="../tags/tag247.xml"/><Relationship Id="rId5" Type="http://schemas.openxmlformats.org/officeDocument/2006/relationships/tags" Target="../tags/tag246.xml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3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256.xml"/><Relationship Id="rId15" Type="http://schemas.openxmlformats.org/officeDocument/2006/relationships/image" Target="../media/image2.png"/><Relationship Id="rId14" Type="http://schemas.openxmlformats.org/officeDocument/2006/relationships/tags" Target="../tags/tag255.xml"/><Relationship Id="rId13" Type="http://schemas.openxmlformats.org/officeDocument/2006/relationships/tags" Target="../tags/tag254.xml"/><Relationship Id="rId12" Type="http://schemas.openxmlformats.org/officeDocument/2006/relationships/tags" Target="../tags/tag253.xml"/><Relationship Id="rId11" Type="http://schemas.openxmlformats.org/officeDocument/2006/relationships/tags" Target="../tags/tag252.xml"/><Relationship Id="rId10" Type="http://schemas.openxmlformats.org/officeDocument/2006/relationships/tags" Target="../tags/tag251.xml"/><Relationship Id="rId1" Type="http://schemas.openxmlformats.org/officeDocument/2006/relationships/tags" Target="../tags/tag243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58.xml"/><Relationship Id="rId2" Type="http://schemas.openxmlformats.org/officeDocument/2006/relationships/image" Target="../media/image4.png"/><Relationship Id="rId1" Type="http://schemas.openxmlformats.org/officeDocument/2006/relationships/tags" Target="../tags/tag257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62.xml"/><Relationship Id="rId4" Type="http://schemas.openxmlformats.org/officeDocument/2006/relationships/tags" Target="../tags/tag261.xml"/><Relationship Id="rId3" Type="http://schemas.openxmlformats.org/officeDocument/2006/relationships/tags" Target="../tags/tag260.xml"/><Relationship Id="rId2" Type="http://schemas.openxmlformats.org/officeDocument/2006/relationships/image" Target="../media/image4.png"/><Relationship Id="rId1" Type="http://schemas.openxmlformats.org/officeDocument/2006/relationships/tags" Target="../tags/tag259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65.xml"/><Relationship Id="rId3" Type="http://schemas.openxmlformats.org/officeDocument/2006/relationships/tags" Target="../tags/tag264.xml"/><Relationship Id="rId2" Type="http://schemas.openxmlformats.org/officeDocument/2006/relationships/image" Target="../media/image4.png"/><Relationship Id="rId1" Type="http://schemas.openxmlformats.org/officeDocument/2006/relationships/tags" Target="../tags/tag26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73.xml"/><Relationship Id="rId8" Type="http://schemas.openxmlformats.org/officeDocument/2006/relationships/tags" Target="../tags/tag272.xml"/><Relationship Id="rId7" Type="http://schemas.openxmlformats.org/officeDocument/2006/relationships/tags" Target="../tags/tag271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tags" Target="../tags/tag268.xml"/><Relationship Id="rId3" Type="http://schemas.openxmlformats.org/officeDocument/2006/relationships/tags" Target="../tags/tag267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7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279.xml"/><Relationship Id="rId15" Type="http://schemas.openxmlformats.org/officeDocument/2006/relationships/image" Target="../media/image2.png"/><Relationship Id="rId14" Type="http://schemas.openxmlformats.org/officeDocument/2006/relationships/tags" Target="../tags/tag278.xml"/><Relationship Id="rId13" Type="http://schemas.openxmlformats.org/officeDocument/2006/relationships/tags" Target="../tags/tag277.xml"/><Relationship Id="rId12" Type="http://schemas.openxmlformats.org/officeDocument/2006/relationships/tags" Target="../tags/tag276.xml"/><Relationship Id="rId11" Type="http://schemas.openxmlformats.org/officeDocument/2006/relationships/tags" Target="../tags/tag275.xml"/><Relationship Id="rId10" Type="http://schemas.openxmlformats.org/officeDocument/2006/relationships/tags" Target="../tags/tag274.xml"/><Relationship Id="rId1" Type="http://schemas.openxmlformats.org/officeDocument/2006/relationships/tags" Target="../tags/tag266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82.xml"/><Relationship Id="rId4" Type="http://schemas.openxmlformats.org/officeDocument/2006/relationships/image" Target="../media/image5.png"/><Relationship Id="rId3" Type="http://schemas.openxmlformats.org/officeDocument/2006/relationships/tags" Target="../tags/tag281.xml"/><Relationship Id="rId2" Type="http://schemas.openxmlformats.org/officeDocument/2006/relationships/image" Target="../media/image4.png"/><Relationship Id="rId1" Type="http://schemas.openxmlformats.org/officeDocument/2006/relationships/tags" Target="../tags/tag280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85.xml"/><Relationship Id="rId4" Type="http://schemas.openxmlformats.org/officeDocument/2006/relationships/image" Target="../media/image6.png"/><Relationship Id="rId3" Type="http://schemas.openxmlformats.org/officeDocument/2006/relationships/tags" Target="../tags/tag284.xml"/><Relationship Id="rId2" Type="http://schemas.openxmlformats.org/officeDocument/2006/relationships/image" Target="../media/image4.png"/><Relationship Id="rId1" Type="http://schemas.openxmlformats.org/officeDocument/2006/relationships/tags" Target="../tags/tag28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635" y="340526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Medium" panose="020B0600000000000000" pitchFamily="34" charset="-128"/>
              <a:ea typeface="Noto Sans S Chinese Medium" panose="020B0600000000000000" pitchFamily="34" charset="-128"/>
              <a:cs typeface="+mn-cs"/>
            </a:endParaRPr>
          </a:p>
        </p:txBody>
      </p:sp>
      <p:sp>
        <p:nvSpPr>
          <p:cNvPr id="34" name="椭圆 33"/>
          <p:cNvSpPr/>
          <p:nvPr>
            <p:custDataLst>
              <p:tags r:id="rId4"/>
            </p:custDataLst>
          </p:nvPr>
        </p:nvSpPr>
        <p:spPr>
          <a:xfrm rot="6960000">
            <a:off x="657860" y="182880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Medium" panose="020B0600000000000000" pitchFamily="34" charset="-128"/>
              <a:ea typeface="Noto Sans S Chinese Medium" panose="020B0600000000000000" pitchFamily="34" charset="-128"/>
              <a:cs typeface="+mn-cs"/>
            </a:endParaRPr>
          </a:p>
        </p:txBody>
      </p:sp>
      <p:sp>
        <p:nvSpPr>
          <p:cNvPr id="28" name="文本框 27"/>
          <p:cNvSpPr txBox="1"/>
          <p:nvPr>
            <p:custDataLst>
              <p:tags r:id="rId5"/>
            </p:custDataLst>
          </p:nvPr>
        </p:nvSpPr>
        <p:spPr>
          <a:xfrm>
            <a:off x="989329" y="2132329"/>
            <a:ext cx="10533231" cy="150685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0" i="0" u="none" strike="noStrike" kern="1200" cap="none" spc="40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S Chinese Medium" panose="020B0600000000000000" pitchFamily="34" charset="-128"/>
                <a:ea typeface="Noto Sans S Chinese Medium" panose="020B0600000000000000" pitchFamily="34" charset="-128"/>
                <a:cs typeface="思源黑体 Medium" panose="020B0600000000000000" charset="-122"/>
                <a:sym typeface="+mn-ea"/>
              </a:rPr>
              <a:t>DolphinDB</a:t>
            </a:r>
            <a:endParaRPr kumimoji="0" lang="en-US" altLang="zh-CN" sz="6000" b="0" i="0" u="none" strike="noStrike" kern="1200" cap="none" spc="4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Medium" panose="020B0600000000000000" pitchFamily="34" charset="-128"/>
              <a:ea typeface="Noto Sans S Chinese Medium" panose="020B0600000000000000" pitchFamily="34" charset="-128"/>
              <a:cs typeface="思源黑体 Medium" panose="020B0600000000000000" charset="-122"/>
              <a:sym typeface="+mn-ea"/>
            </a:endParaRPr>
          </a:p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4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S Chinese Medium" panose="020B0600000000000000" pitchFamily="34" charset="-128"/>
                <a:ea typeface="Noto Sans S Chinese Medium" panose="020B0600000000000000" pitchFamily="34" charset="-128"/>
                <a:cs typeface="思源黑体 Medium" panose="020B0600000000000000" charset="-122"/>
                <a:sym typeface="+mn-ea"/>
              </a:rPr>
              <a:t>ch9-</a:t>
            </a:r>
            <a:r>
              <a:rPr kumimoji="0" lang="zh-CN" altLang="en-US" sz="3200" b="0" i="0" u="none" strike="noStrike" kern="1200" cap="none" spc="4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S Chinese Medium" panose="020B0600000000000000" pitchFamily="34" charset="-128"/>
                <a:ea typeface="Noto Sans S Chinese Medium" panose="020B0600000000000000" pitchFamily="34" charset="-128"/>
                <a:cs typeface="思源黑体 Medium" panose="020B0600000000000000" charset="-122"/>
                <a:sym typeface="+mn-ea"/>
              </a:rPr>
              <a:t>分布式计算框架</a:t>
            </a:r>
            <a:endParaRPr kumimoji="0" lang="zh-CN" altLang="en-US" sz="3200" b="0" i="0" u="none" strike="noStrike" kern="1200" cap="none" spc="4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Medium" panose="020B0600000000000000" pitchFamily="34" charset="-128"/>
              <a:ea typeface="Noto Sans S Chinese Medium" panose="020B0600000000000000" pitchFamily="34" charset="-128"/>
              <a:cs typeface="思源黑体 Medium" panose="020B0600000000000000" charset="-122"/>
              <a:sym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82" name="椭圆 81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89" name="椭圆 88"/>
              <p:cNvSpPr/>
              <p:nvPr>
                <p:custDataLst>
                  <p:tags r:id="rId7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90" name="椭圆 89"/>
              <p:cNvSpPr/>
              <p:nvPr>
                <p:custDataLst>
                  <p:tags r:id="rId8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92" name="椭圆 91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93" name="椭圆 92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94" name="椭圆 93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105" name="椭圆 104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106" name="椭圆 105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107" name="椭圆 106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</p:grpSp>
      </p:grpSp>
      <p:cxnSp>
        <p:nvCxnSpPr>
          <p:cNvPr id="4" name="直接连接符 3"/>
          <p:cNvCxnSpPr/>
          <p:nvPr>
            <p:custDataLst>
              <p:tags r:id="rId15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公司logo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  <p:cxnSp>
        <p:nvCxnSpPr>
          <p:cNvPr id="13" name="直接连接符 12"/>
          <p:cNvCxnSpPr/>
          <p:nvPr>
            <p:custDataLst>
              <p:tags r:id="rId17"/>
            </p:custDataLst>
          </p:nvPr>
        </p:nvCxnSpPr>
        <p:spPr>
          <a:xfrm>
            <a:off x="11611610" y="2054372"/>
            <a:ext cx="0" cy="2954215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8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6391910" y="2259330"/>
            <a:ext cx="5455285" cy="4300220"/>
          </a:xfrm>
          <a:prstGeom prst="rect">
            <a:avLst/>
          </a:prstGeom>
          <a:solidFill>
            <a:srgbClr val="FAFDFD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线程池和作业调度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66115" y="882650"/>
            <a:ext cx="5575300" cy="2432685"/>
          </a:xfrm>
          <a:prstGeom prst="rect">
            <a:avLst/>
          </a:prstGeom>
        </p:spPr>
        <p:txBody>
          <a:bodyPr wrap="square">
            <a:noAutofit/>
          </a:bodyPr>
          <a:p>
            <a:pPr indent="0" fontAlgn="auto">
              <a:lnSpc>
                <a:spcPct val="150000"/>
              </a:lnSpc>
            </a:pP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采用线程模型、而不是进程模型，来实现作业或作业的子任务的并行计算。</a:t>
            </a: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根据系统配置参数</a:t>
            </a: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workerNum </a:t>
            </a: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来创建一个线程池，以供作业执行和调度使用。</a:t>
            </a:r>
            <a:endParaRPr lang="zh-CN" altLang="en-US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7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为避免死锁，</a:t>
            </a: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引入了层次型的线程池，其最多有</a:t>
            </a: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5 </a:t>
            </a: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层。每一层中的任务产生的子任务会到下一层的线程池执行。</a:t>
            </a:r>
            <a:endParaRPr lang="zh-CN" altLang="en-US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666115" y="2961640"/>
            <a:ext cx="5429250" cy="34074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393180" y="882650"/>
            <a:ext cx="551243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4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当有多个作业时，</a:t>
            </a:r>
            <a:r>
              <a:rPr lang="en-US" altLang="zh-CN" sz="14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DolphinDB </a:t>
            </a:r>
            <a:r>
              <a:rPr lang="zh-CN" altLang="en-US" sz="14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按照作业的优先级来调度子任务，优先级高并行度高的作业会分到更多的计算资源。为了防止处于低优先级的作业长时间等待，</a:t>
            </a:r>
            <a:r>
              <a:rPr lang="en-US" altLang="zh-CN" sz="14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DolphinDB </a:t>
            </a:r>
            <a:r>
              <a:rPr lang="zh-CN" altLang="en-US" sz="14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会适当降低运行中的作业的优先级。</a:t>
            </a:r>
            <a:endParaRPr lang="zh-CN" altLang="en-US" sz="140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492240" y="4370705"/>
            <a:ext cx="2614295" cy="23279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6393180" y="2266315"/>
            <a:ext cx="2889885" cy="228092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9058910" y="4251960"/>
            <a:ext cx="2803525" cy="23107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9106535" y="2266315"/>
            <a:ext cx="2686050" cy="2288540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sym typeface="+mn-ea"/>
              </a:rPr>
              <a:t>03</a:t>
            </a:r>
            <a:endParaRPr lang="en-US" altLang="zh-CN" sz="4400" i="1" u="sng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rPr>
              <a:t>远程过程调用</a:t>
            </a:r>
            <a:endParaRPr lang="zh-CN" altLang="en-US" sz="5400" b="1" spc="200" dirty="0">
              <a:ln w="38100">
                <a:noFill/>
              </a:ln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思源黑体 CN Normal" panose="020B0400000000000000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远程过程调用（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remote procedure call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125855" y="1067435"/>
            <a:ext cx="4903470" cy="5062855"/>
          </a:xfrm>
          <a:prstGeom prst="rect">
            <a:avLst/>
          </a:prstGeom>
        </p:spPr>
        <p:txBody>
          <a:bodyPr wrap="square">
            <a:no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并行计算和作业管理实际上都是单个节点上的计算。分布式计算会涉及到多个节点之间的计算，因为数据存储在多个节点上，因此就需要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计算任务下发到各个节点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远程过程调用（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RPC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，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Remote Procedure Call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）是分布式系统（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Distributed Systems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）中的核心通信机制之一，两者紧密关联。在分布式系统中，服务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组件通常部署在不同节点（物理机、虚拟机、容器等），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RPC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提供了高效的跨节点协作方式。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DolphinDB Server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中的分布式数据库、分布式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SQL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查询、分布式机器学习的实现都用到了远程过程执行。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6649720" y="906145"/>
            <a:ext cx="4566285" cy="5224145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remoteRun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10565" y="842010"/>
            <a:ext cx="10761980" cy="119888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remoteRun(conn, script, args...)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用于在远程节点（参数 </a:t>
            </a:r>
            <a:r>
              <a:rPr lang="en-US" altLang="zh-CN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conn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所指向的节点）上执行一段脚本或一个函数，并返回结果到当前节点。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函数</a:t>
            </a:r>
            <a:r>
              <a:rPr lang="en-US" altLang="zh-CN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remoteRunWithCompression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会对发送和接受的数据对象进行压缩以减少网络传输。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87425" y="2259648"/>
            <a:ext cx="4508500" cy="418465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连接到指定的远程节点。需要根据实际情况调整节点名称或地址，端口号，用户名和密码</a:t>
            </a:r>
            <a:endParaRPr lang="zh-CN" altLang="en-US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conn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xdb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"192.168.1.2"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8848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"admin"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"123456"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在远程节点上执行一段脚本</a:t>
            </a:r>
            <a:endParaRPr lang="zh-CN" altLang="en-US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remoteRun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(conn,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"1+2"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//output: 3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执行远程节点上的一个函数（部分应用），参数通过本地节点上传</a:t>
            </a:r>
            <a:endParaRPr lang="zh-CN" altLang="en-US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remoteRun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(conn,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"add{, 1 2 3}"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matrix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123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456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//output</a:t>
            </a:r>
            <a:r>
              <a:rPr lang="zh-CN" alt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</a:t>
            </a:r>
            <a:endParaRPr lang="zh-CN" altLang="en-US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#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#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endParaRPr lang="en-US" altLang="zh-CN" sz="14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----</a:t>
            </a:r>
            <a:endParaRPr lang="en-US" altLang="zh-CN" sz="1400" b="0">
              <a:solidFill>
                <a:srgbClr val="FF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 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5</a:t>
            </a:r>
            <a:endParaRPr lang="en-US" altLang="zh-CN" sz="14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4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 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7</a:t>
            </a:r>
            <a:endParaRPr lang="en-US" altLang="zh-CN" sz="14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6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 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9</a:t>
            </a:r>
            <a:endParaRPr lang="en-US" altLang="zh-CN" sz="14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4" name="矩形 23"/>
          <p:cNvSpPr/>
          <p:nvPr>
            <p:custDataLst>
              <p:tags r:id="rId3"/>
            </p:custDataLst>
          </p:nvPr>
        </p:nvSpPr>
        <p:spPr>
          <a:xfrm>
            <a:off x="758825" y="2211070"/>
            <a:ext cx="5188585" cy="428180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28410" y="2353945"/>
            <a:ext cx="5080000" cy="2306955"/>
          </a:xfrm>
          <a:prstGeom prst="rect">
            <a:avLst/>
          </a:prstGeom>
        </p:spPr>
        <p:txBody>
          <a:bodyPr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def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getServerInfo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() {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return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dict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`version`timestamp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[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version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(),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now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()], </a:t>
            </a:r>
            <a:r>
              <a:rPr lang="en-US" altLang="zh-CN" sz="1600" b="0">
                <a:solidFill>
                  <a:srgbClr val="0000EE"/>
                </a:solidFill>
                <a:latin typeface="MyFont" panose="02010609030101010101" charset="-122"/>
                <a:ea typeface="MyFont" panose="02010609030101010101" charset="-122"/>
              </a:rPr>
              <a:t>true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}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remoteRun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(conn, getServerInfo)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//output</a:t>
            </a:r>
            <a:r>
              <a:rPr lang="zh-CN" altLang="en-US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：</a:t>
            </a:r>
            <a:endParaRPr lang="zh-CN" altLang="en-US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version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-&gt;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3.00.02024.03.31</a:t>
            </a:r>
            <a:endParaRPr lang="en-US" altLang="zh-CN" sz="1600" b="0">
              <a:solidFill>
                <a:srgbClr val="00A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timestamp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-&gt;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2024.05.21T23:52:46.133</a:t>
            </a:r>
            <a:endParaRPr lang="en-US" altLang="zh-CN" sz="1600" b="0">
              <a:solidFill>
                <a:srgbClr val="00A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6219825" y="2210435"/>
            <a:ext cx="5188585" cy="259397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8825" y="1736090"/>
            <a:ext cx="518922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script 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是表示脚本的字符串：</a:t>
            </a:r>
            <a:endParaRPr lang="zh-CN" altLang="en-US" sz="160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21400" y="1750060"/>
            <a:ext cx="518922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script 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是函数定义：</a:t>
            </a:r>
            <a:endParaRPr lang="en-US" altLang="zh-CN" sz="160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19825" y="4973638"/>
            <a:ext cx="5080000" cy="1137285"/>
          </a:xfrm>
          <a:prstGeom prst="rect">
            <a:avLst/>
          </a:prstGeom>
        </p:spPr>
        <p:txBody>
          <a:bodyPr>
            <a:spAutoFit/>
          </a:bodyPr>
          <a:p>
            <a:pPr marL="0" indent="0"/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使用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remoteRun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，可以让一个 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Server 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作为另一个 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Server 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的客户端。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remoteRun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客户端性能上类似于 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C++ API 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客户端，但是操作更方便，因为可以通过脚本代替 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C++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。</a:t>
            </a:r>
            <a:endParaRPr lang="zh-CN" altLang="en-US" sz="17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rpc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89635" y="1101090"/>
            <a:ext cx="10610850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rpc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用于在指定的远程节点上调用本地函数，并把结果返回到本地节点。这个函数可以是内置函数或调用节点上的用户自定义函数。通过将本地的自定义函数和参数序列化到远程节点上执行，大大增强了客户端的灵活性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3"/>
            </p:custDataLst>
          </p:nvPr>
        </p:nvGraphicFramePr>
        <p:xfrm>
          <a:off x="883920" y="2219325"/>
          <a:ext cx="4988560" cy="3893820"/>
        </p:xfrm>
        <a:graphic>
          <a:graphicData uri="http://schemas.openxmlformats.org/drawingml/2006/table">
            <a:tbl>
              <a:tblPr firstRow="1" bandRow="1">
                <a:tableStyleId>{7BC9D9E6-FC91-459E-B5E6-89A1BF484BAD}</a:tableStyleId>
              </a:tblPr>
              <a:tblGrid>
                <a:gridCol w="1047115"/>
                <a:gridCol w="1998345"/>
                <a:gridCol w="1943100"/>
              </a:tblGrid>
              <a:tr h="403860"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特性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RPC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remoteRun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617220"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适用范围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仅限同一集群内的不同节点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无限制（可跨集群、跨网络）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403860"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调用对象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仅支持函数调用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支持函数或脚本调用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617220"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用户权限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继承本地节点当前用户权限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由创建连接时的用户名决定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617220"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连接方式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复用节点间已有连接，无需显式创建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需通过</a:t>
                      </a:r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 xdb </a:t>
                      </a:r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显式创建连接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617220"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会话独立性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每次调用会话独立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同一连接共享同一会话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617220"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典型用途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集群内高效低延迟通信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跨环境灵活调用（如远程执行脚本或命令）</a:t>
                      </a:r>
                      <a:endParaRPr lang="zh-CN" altLang="en-US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6370320" y="2273935"/>
            <a:ext cx="4849495" cy="378460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jobDemo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(n){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s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for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(x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n) {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s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+=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x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}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</a:t>
            </a:r>
            <a:r>
              <a:rPr lang="zh-CN" altLang="en-US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假设属于同一个集群的远程节点的别名是 </a:t>
            </a:r>
            <a:endParaRPr lang="zh-CN" altLang="en-US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zh-CN" altLang="en-US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DFS_NODE2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node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"DFS_NODE2"</a:t>
            </a:r>
            <a:endParaRPr lang="en-US" altLang="zh-CN" sz="1600" b="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jobId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rpc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(node, submitJob, 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"jobDemo3"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"job demo"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jobDemo,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rpc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(node, getJobReturn, jobId)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//output: 45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6194425" y="2219325"/>
            <a:ext cx="5188585" cy="389382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sym typeface="+mn-ea"/>
              </a:rPr>
              <a:t>04</a:t>
            </a:r>
            <a:endParaRPr lang="en-US" altLang="zh-CN" sz="4400" i="1" u="sng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rPr>
              <a:t>分布式存储和查询</a:t>
            </a:r>
            <a:endParaRPr lang="zh-CN" altLang="en-US" sz="5400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数据分区与分布式数据库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691515" y="3807460"/>
            <a:ext cx="3937635" cy="2183765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5184140" y="4307205"/>
            <a:ext cx="2374900" cy="1658620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5"/>
          <a:stretch>
            <a:fillRect/>
          </a:stretch>
        </p:blipFill>
        <p:spPr>
          <a:xfrm>
            <a:off x="7961630" y="4307205"/>
            <a:ext cx="2479675" cy="163131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91515" y="946150"/>
            <a:ext cx="9914890" cy="829945"/>
          </a:xfrm>
          <a:prstGeom prst="rect">
            <a:avLst/>
          </a:prstGeom>
        </p:spPr>
        <p:txBody>
          <a:bodyPr wrap="square">
            <a:spAutoFit/>
          </a:bodyPr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分区是进行数据管理和提高分布式存储性能的重要手段之一。通过分区实现对大型表的有效管理。一个合理的分区策略能够仅读取查询所需的数据，以减少扫描的数据量，从而降低系统响应延迟。</a:t>
            </a:r>
            <a:endParaRPr lang="en-US" altLang="zh-CN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91515" y="1878330"/>
            <a:ext cx="9913620" cy="156845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支持最多三个维度的分区，能满足单表百万甚至千万级的分区需求。为了保证每个分区的大小平衡，系统提供了值（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VALUE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）、范围（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RANGE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）、哈希（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HASH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）和列表（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LIST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）等多种分区方式供用户选择。对于数据量庞大且经常涉及多列的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SQL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查询，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还提供了组合分区，用户可使用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2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个或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3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个分区列，并且每个分区列都支持值、范围、哈希或列表分区。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数据分区与分布式数据库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pic>
        <p:nvPicPr>
          <p:cNvPr id="3" name="图片 2"/>
          <p:cNvPicPr/>
          <p:nvPr/>
        </p:nvPicPr>
        <p:blipFill>
          <a:blip r:embed="rId3"/>
          <a:stretch>
            <a:fillRect/>
          </a:stretch>
        </p:blipFill>
        <p:spPr>
          <a:xfrm>
            <a:off x="5509260" y="1331595"/>
            <a:ext cx="6146800" cy="47117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71500" y="1158875"/>
            <a:ext cx="4558665" cy="1938020"/>
          </a:xfrm>
          <a:prstGeom prst="rect">
            <a:avLst/>
          </a:prstGeom>
        </p:spPr>
        <p:txBody>
          <a:bodyPr wrap="square">
            <a:spAutoFit/>
          </a:bodyPr>
          <a:p>
            <a:pPr indent="0" algn="just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分布式文件系统统一管理各个节点的存储空间，分区的规则与分区的存储位置解耦。多个列构成的组合分区，在实现上并没有层次关系，而是进行全局优化。这样分区的粒度更细更均匀，在计算时能充分的利用集群的所有计算资源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484360" y="1057275"/>
            <a:ext cx="2274570" cy="1060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just" fontAlgn="auto">
              <a:lnSpc>
                <a:spcPct val="150000"/>
              </a:lnSpc>
            </a:pPr>
            <a:r>
              <a:rPr lang="zh-CN" altLang="en-US" sz="14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分区的元数据存储在控制节点，副本数据存储在各个数据节点。</a:t>
            </a:r>
            <a:endParaRPr lang="zh-CN" altLang="en-US" sz="140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71500" y="3314700"/>
            <a:ext cx="4533265" cy="280479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</a:pPr>
            <a:r>
              <a:rPr lang="en-US" altLang="zh-CN" sz="1600" b="1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 b="1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分区机制的核心优点：</a:t>
            </a:r>
            <a:endParaRPr lang="zh-CN" altLang="en-US" sz="1600" b="1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342900" indent="-3429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600" b="1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并行高效：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数据分区后支持并行计算，充分利用集群资源，加速查询和分析。</a:t>
            </a:r>
            <a:endParaRPr lang="zh-CN" altLang="en-US" sz="16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342900" indent="-3429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600" b="1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高可用：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分区副本分布在多个节点，单点故障时自动切换，保障服务不中断。</a:t>
            </a:r>
            <a:endParaRPr lang="zh-CN" altLang="en-US" sz="16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342900" indent="-3429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600" b="1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连接优化：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多表共享分区（</a:t>
            </a:r>
            <a:r>
              <a:rPr lang="en-US" altLang="zh-CN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Co-location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），相同分区数据物理相邻，大幅提升 </a:t>
            </a:r>
            <a:r>
              <a:rPr lang="en-US" altLang="zh-CN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Join 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性能。</a:t>
            </a:r>
            <a:endParaRPr lang="zh-CN" altLang="en-US" sz="16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分布式写入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610735" y="953770"/>
            <a:ext cx="7250430" cy="550799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login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"admin"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"123456"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创建数据库和表</a:t>
            </a:r>
            <a:endParaRPr lang="zh-CN" altLang="en-US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db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database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"dfs://writedemo"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VALUE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2020.01.01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..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2024.05.01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dummy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`securityId`date`time`open`high`low`close`volume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[</a:t>
            </a:r>
            <a:r>
              <a:rPr lang="en-US" altLang="zh-CN" sz="16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SYMBOL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DOUBLE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DOUBLE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DOUBLE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DOUBLE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db.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createPartitionedTable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(dummy, 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`stock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`date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</a:t>
            </a:r>
            <a:r>
              <a:rPr lang="zh-CN" altLang="en-US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写入第一个批次，同一天 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4000 </a:t>
            </a:r>
            <a:r>
              <a:rPr lang="zh-CN" altLang="en-US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个股票的数据</a:t>
            </a:r>
            <a:endParaRPr lang="zh-CN" altLang="en-US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4000</a:t>
            </a: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600" b="0">
                <a:solidFill>
                  <a:srgbClr val="CD313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...</a:t>
            </a:r>
            <a:endParaRPr lang="en-US" altLang="zh-CN" sz="1600" b="0">
              <a:solidFill>
                <a:srgbClr val="CD313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timer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append!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(data)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//output: 89 ms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</a:t>
            </a:r>
            <a:r>
              <a:rPr lang="zh-CN" altLang="en-US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写入第二个批次，同一个股票 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4000 </a:t>
            </a:r>
            <a:r>
              <a:rPr lang="zh-CN" altLang="en-US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天的数据</a:t>
            </a:r>
            <a:endParaRPr lang="zh-CN" altLang="en-US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take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"S1"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n)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sym,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2020.04.18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til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4000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date,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   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take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09:30:00.000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n)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time, 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   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10.0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rand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1.0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n)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open,  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11.0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rand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1.0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n)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high, 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   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10.0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rand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1.0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n)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low,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10.0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rand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1.0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n)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close,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   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rand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1000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n)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volume)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timer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append!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(data)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//output: 6315 ms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4492625" y="860425"/>
            <a:ext cx="7207885" cy="561467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04200" y="3293110"/>
            <a:ext cx="3822700" cy="829945"/>
          </a:xfrm>
          <a:prstGeom prst="rect">
            <a:avLst/>
          </a:prstGeom>
          <a:solidFill>
            <a:schemeClr val="bg1"/>
          </a:solidFill>
          <a:ln w="28575" cmpd="sng">
            <a:solidFill>
              <a:schemeClr val="accent6">
                <a:lumMod val="40000"/>
                <a:lumOff val="60000"/>
              </a:schemeClr>
            </a:solidFill>
            <a:prstDash val="sysDash"/>
          </a:ln>
        </p:spPr>
        <p:txBody>
          <a:bodyPr wrap="square">
            <a:spAutoFit/>
          </a:bodyPr>
          <a:p>
            <a:pPr indent="0" fontAlgn="auto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提升写入性能，不仅需要批量写入，而且尽可能使写入数据对分区友好，即一个批次的写入数据不要包含过多的分区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1800" y="860425"/>
            <a:ext cx="3870325" cy="2792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的分布式写入流程如下：</a:t>
            </a:r>
            <a:endParaRPr lang="zh-CN" altLang="en-US" sz="1600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5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algn="just" fontAlgn="auto">
              <a:lnSpc>
                <a:spcPct val="150000"/>
              </a:lnSpc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数据写入（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append!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tableInsert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insert into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）时，系统会按分区规则拆分数据，分布到各分区节点，最后汇总结果（如写入行数）。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algn="just" fontAlgn="auto">
              <a:lnSpc>
                <a:spcPct val="150000"/>
              </a:lnSpc>
            </a:pP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31800" y="4156710"/>
            <a:ext cx="383603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just" fontAlgn="auto">
              <a:lnSpc>
                <a:spcPct val="150000"/>
              </a:lnSpc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写入流程底层基于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Map-Reduce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框架，并涉及分布式事务处理，过程开销较大。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algn="just" fontAlgn="auto">
              <a:lnSpc>
                <a:spcPct val="150000"/>
              </a:lnSpc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即使是单条写入也需走完整流程，性能差，因此推荐批量写入数据，以提升性能。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分布式查询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30250" y="857885"/>
            <a:ext cx="10757535" cy="5507990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用 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语句对分布式表进行查询时， 背后其实也是分布式计算。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一个高性能的 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查询需要考虑以下三点：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342900" indent="-342900">
              <a:buAutoNum type="arabicPeriod"/>
            </a:pPr>
            <a:r>
              <a:rPr lang="zh-CN" altLang="en-US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分区剪枝</a:t>
            </a:r>
            <a:br>
              <a:rPr lang="zh-CN" altLang="en-US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br>
              <a:rPr lang="zh-CN" altLang="en-US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根据 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where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子句来过滤数据，即决定哪些分区需要参与计算。这个过滤分区的过程称之为分区剪枝（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Partition Pruning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）。涉及的分区越少，计算越快。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342900" indent="-342900">
              <a:buAutoNum type="arabicPeriod"/>
            </a:pP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342900" indent="-342900">
              <a:buAutoNum type="arabicPeriod"/>
            </a:pPr>
            <a:r>
              <a:rPr lang="zh-CN" altLang="en-US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避免或减少重分区：</a:t>
            </a:r>
            <a:br>
              <a:rPr lang="zh-CN" altLang="en-US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br>
              <a:rPr lang="zh-CN" altLang="en-US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如果涉及分组计算或多表关联，而且分区字段与分组字段或关联字段不一致，往往需要进行数据重分区。重分区会比较耗时，特别是当数据量较大，不得不将重分区后的数据溢出到磁盘时。在数据库设计时，根据最常用的查询语句，合理的选择分区字段，可以大幅减少重分区的几率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342900" indent="-342900">
              <a:buAutoNum type="arabicPeriod"/>
            </a:pP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342900" indent="-342900">
              <a:buAutoNum type="arabicPeriod"/>
            </a:pPr>
            <a:r>
              <a:rPr lang="zh-CN" altLang="en-US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避免大数据量的中间结果：</a:t>
            </a:r>
            <a:br>
              <a:rPr lang="zh-CN" altLang="en-US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</a:br>
            <a:br>
              <a:rPr lang="zh-CN" altLang="en-US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</a:b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业务比较复杂的场景下， 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SQL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开发人员可能会将逻辑分解，显式的生成中间结果表。在 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DolphinDB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中，中间结果表通常是不分区的内存表。如果中间内存表的数据量特别大，无论直接用单线程处理（不使用分布式计算），还是将内存表拆分成分布式表再进行分布式计算，都会比较耗时。写 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SQL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时尽量利用分布式计算，避开这个常见的问题。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342900" indent="-342900">
              <a:buAutoNum type="arabicPeriod"/>
            </a:pP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342900" indent="-342900">
              <a:buAutoNum type="arabicPeriod"/>
            </a:pP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3" name="矩形 32"/>
          <p:cNvSpPr/>
          <p:nvPr>
            <p:custDataLst>
              <p:tags r:id="rId3"/>
            </p:custDataLst>
          </p:nvPr>
        </p:nvSpPr>
        <p:spPr>
          <a:xfrm>
            <a:off x="0" y="0"/>
            <a:ext cx="12292330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36" name="组合 35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37" name="椭圆 36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38" name="椭圆 37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39" name="椭圆 38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41" name="椭圆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2" name="椭圆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3" name="椭圆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45" name="椭圆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6" name="椭圆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7" name="椭圆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48" name="直接连接符 47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11741150" y="3021965"/>
            <a:ext cx="76200" cy="675640"/>
            <a:chOff x="8828689" y="1995761"/>
            <a:chExt cx="86710" cy="810501"/>
          </a:xfrm>
        </p:grpSpPr>
        <p:sp>
          <p:nvSpPr>
            <p:cNvPr id="52" name="椭圆 51"/>
            <p:cNvSpPr/>
            <p:nvPr>
              <p:custDataLst>
                <p:tags r:id="rId14"/>
              </p:custDataLst>
            </p:nvPr>
          </p:nvSpPr>
          <p:spPr>
            <a:xfrm flipH="1">
              <a:off x="8828689" y="2357656"/>
              <a:ext cx="86710" cy="8671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15"/>
              </p:custDataLst>
            </p:nvPr>
          </p:nvSpPr>
          <p:spPr>
            <a:xfrm flipH="1">
              <a:off x="8828689" y="2719552"/>
              <a:ext cx="86710" cy="8671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54" name="椭圆 53"/>
            <p:cNvSpPr/>
            <p:nvPr>
              <p:custDataLst>
                <p:tags r:id="rId16"/>
              </p:custDataLst>
            </p:nvPr>
          </p:nvSpPr>
          <p:spPr>
            <a:xfrm flipH="1">
              <a:off x="8828689" y="1995761"/>
              <a:ext cx="86710" cy="8671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84" name="椭圆 83"/>
          <p:cNvSpPr/>
          <p:nvPr>
            <p:custDataLst>
              <p:tags r:id="rId17"/>
            </p:custDataLst>
          </p:nvPr>
        </p:nvSpPr>
        <p:spPr>
          <a:xfrm rot="6960000">
            <a:off x="6905625" y="1991995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5" name="矩形 54"/>
          <p:cNvSpPr/>
          <p:nvPr>
            <p:custDataLst>
              <p:tags r:id="rId18"/>
            </p:custDataLst>
          </p:nvPr>
        </p:nvSpPr>
        <p:spPr bwMode="auto">
          <a:xfrm>
            <a:off x="7489137" y="3581972"/>
            <a:ext cx="2756338" cy="3683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n w="38100">
                  <a:noFill/>
                </a:ln>
                <a:solidFill>
                  <a:schemeClr val="bg1"/>
                </a:solidFill>
                <a:latin typeface="Noto Sans S Chinese Medium" panose="020B0600000000000000" pitchFamily="34" charset="-128"/>
                <a:ea typeface="Noto Sans S Chinese Medium" panose="020B0600000000000000" pitchFamily="34" charset="-128"/>
                <a:cs typeface="Times New Roman Regular" panose="02020503050405090304" charset="0"/>
                <a:sym typeface="思源黑体 CN Normal" panose="020B0400000000000000" charset="-122"/>
              </a:rPr>
              <a:t>CONTENT</a:t>
            </a:r>
            <a:r>
              <a:rPr lang="en-US" altLang="zh-CN" dirty="0">
                <a:ln w="38100">
                  <a:noFill/>
                </a:ln>
                <a:solidFill>
                  <a:schemeClr val="bg1"/>
                </a:solidFill>
                <a:latin typeface="Noto Sans S Chinese Medium" panose="020B0600000000000000" pitchFamily="34" charset="-128"/>
                <a:ea typeface="Noto Sans S Chinese Medium" panose="020B0600000000000000" pitchFamily="34" charset="-128"/>
                <a:sym typeface="思源黑体 CN Normal" panose="020B0400000000000000" charset="-122"/>
              </a:rPr>
              <a:t>S</a:t>
            </a:r>
            <a:endParaRPr lang="en-US" altLang="zh-CN" dirty="0">
              <a:ln w="38100">
                <a:noFill/>
              </a:ln>
              <a:solidFill>
                <a:schemeClr val="bg1"/>
              </a:solidFill>
              <a:latin typeface="Noto Sans S Chinese Medium" panose="020B0600000000000000" pitchFamily="34" charset="-128"/>
              <a:ea typeface="Noto Sans S Chinese Medium" panose="020B0600000000000000" pitchFamily="34" charset="-128"/>
              <a:sym typeface="思源黑体 CN Normal" panose="020B0400000000000000" charset="-122"/>
            </a:endParaRPr>
          </a:p>
        </p:txBody>
      </p:sp>
      <p:sp>
        <p:nvSpPr>
          <p:cNvPr id="56" name="矩形 55"/>
          <p:cNvSpPr/>
          <p:nvPr>
            <p:custDataLst>
              <p:tags r:id="rId19"/>
            </p:custDataLst>
          </p:nvPr>
        </p:nvSpPr>
        <p:spPr bwMode="auto">
          <a:xfrm>
            <a:off x="7365365" y="2572385"/>
            <a:ext cx="2826385" cy="11068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rPr>
              <a:t>目录</a:t>
            </a:r>
            <a:endParaRPr lang="zh-CN" altLang="en-US" sz="6600" b="1" dirty="0">
              <a:ln w="38100">
                <a:noFill/>
              </a:ln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思源黑体 CN Normal" panose="020B0400000000000000" charset="-122"/>
            </a:endParaRPr>
          </a:p>
        </p:txBody>
      </p:sp>
      <p:grpSp>
        <p:nvGrpSpPr>
          <p:cNvPr id="78" name="组合 77"/>
          <p:cNvGrpSpPr/>
          <p:nvPr>
            <p:custDataLst>
              <p:tags r:id="rId20"/>
            </p:custDataLst>
          </p:nvPr>
        </p:nvGrpSpPr>
        <p:grpSpPr>
          <a:xfrm>
            <a:off x="1354455" y="1867535"/>
            <a:ext cx="3117215" cy="405173"/>
            <a:chOff x="1407" y="1811"/>
            <a:chExt cx="4909" cy="638"/>
          </a:xfrm>
        </p:grpSpPr>
        <p:sp>
          <p:nvSpPr>
            <p:cNvPr id="58" name="矩形 57"/>
            <p:cNvSpPr/>
            <p:nvPr>
              <p:custDataLst>
                <p:tags r:id="rId21"/>
              </p:custDataLst>
            </p:nvPr>
          </p:nvSpPr>
          <p:spPr bwMode="auto">
            <a:xfrm>
              <a:off x="2397" y="182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并行计算</a:t>
              </a:r>
              <a:endParaRPr lang="zh-CN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  <p:cxnSp>
          <p:nvCxnSpPr>
            <p:cNvPr id="60" name="直接连接符 59"/>
            <p:cNvCxnSpPr/>
            <p:nvPr>
              <p:custDataLst>
                <p:tags r:id="rId22"/>
              </p:custDataLst>
            </p:nvPr>
          </p:nvCxnSpPr>
          <p:spPr>
            <a:xfrm>
              <a:off x="2287" y="198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矩形 60"/>
            <p:cNvSpPr/>
            <p:nvPr>
              <p:custDataLst>
                <p:tags r:id="rId23"/>
              </p:custDataLst>
            </p:nvPr>
          </p:nvSpPr>
          <p:spPr bwMode="auto">
            <a:xfrm>
              <a:off x="1407" y="1811"/>
              <a:ext cx="771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01</a:t>
              </a:r>
              <a:endParaRPr lang="en-US" altLang="zh-CN" sz="20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</p:grpSp>
      <p:grpSp>
        <p:nvGrpSpPr>
          <p:cNvPr id="79" name="组合 78"/>
          <p:cNvGrpSpPr/>
          <p:nvPr>
            <p:custDataLst>
              <p:tags r:id="rId24"/>
            </p:custDataLst>
          </p:nvPr>
        </p:nvGrpSpPr>
        <p:grpSpPr>
          <a:xfrm>
            <a:off x="1354455" y="2681013"/>
            <a:ext cx="3117215" cy="405130"/>
            <a:chOff x="1407" y="3241"/>
            <a:chExt cx="4909" cy="638"/>
          </a:xfrm>
        </p:grpSpPr>
        <p:sp>
          <p:nvSpPr>
            <p:cNvPr id="63" name="矩形 62"/>
            <p:cNvSpPr/>
            <p:nvPr>
              <p:custDataLst>
                <p:tags r:id="rId25"/>
              </p:custDataLst>
            </p:nvPr>
          </p:nvSpPr>
          <p:spPr bwMode="auto">
            <a:xfrm>
              <a:off x="2397" y="325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作业管理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  <p:cxnSp>
          <p:nvCxnSpPr>
            <p:cNvPr id="65" name="直接连接符 64"/>
            <p:cNvCxnSpPr/>
            <p:nvPr>
              <p:custDataLst>
                <p:tags r:id="rId26"/>
              </p:custDataLst>
            </p:nvPr>
          </p:nvCxnSpPr>
          <p:spPr>
            <a:xfrm>
              <a:off x="2287" y="341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矩形 65"/>
            <p:cNvSpPr/>
            <p:nvPr>
              <p:custDataLst>
                <p:tags r:id="rId27"/>
              </p:custDataLst>
            </p:nvPr>
          </p:nvSpPr>
          <p:spPr bwMode="auto">
            <a:xfrm>
              <a:off x="1407" y="3241"/>
              <a:ext cx="771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02</a:t>
              </a:r>
              <a:endParaRPr lang="en-US" altLang="zh-CN" sz="20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</p:grpSp>
      <p:grpSp>
        <p:nvGrpSpPr>
          <p:cNvPr id="82" name="组合 81"/>
          <p:cNvGrpSpPr/>
          <p:nvPr>
            <p:custDataLst>
              <p:tags r:id="rId28"/>
            </p:custDataLst>
          </p:nvPr>
        </p:nvGrpSpPr>
        <p:grpSpPr>
          <a:xfrm>
            <a:off x="1354455" y="3494448"/>
            <a:ext cx="3117215" cy="405130"/>
            <a:chOff x="1407" y="6101"/>
            <a:chExt cx="4909" cy="638"/>
          </a:xfrm>
        </p:grpSpPr>
        <p:sp>
          <p:nvSpPr>
            <p:cNvPr id="73" name="矩形 72"/>
            <p:cNvSpPr/>
            <p:nvPr>
              <p:custDataLst>
                <p:tags r:id="rId29"/>
              </p:custDataLst>
            </p:nvPr>
          </p:nvSpPr>
          <p:spPr bwMode="auto">
            <a:xfrm>
              <a:off x="2397" y="611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远程过程调用</a:t>
              </a:r>
              <a:endParaRPr lang="en-US" altLang="zh-CN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  <p:cxnSp>
          <p:nvCxnSpPr>
            <p:cNvPr id="75" name="直接连接符 74"/>
            <p:cNvCxnSpPr/>
            <p:nvPr>
              <p:custDataLst>
                <p:tags r:id="rId30"/>
              </p:custDataLst>
            </p:nvPr>
          </p:nvCxnSpPr>
          <p:spPr>
            <a:xfrm>
              <a:off x="2287" y="627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矩形 75"/>
            <p:cNvSpPr/>
            <p:nvPr>
              <p:custDataLst>
                <p:tags r:id="rId31"/>
              </p:custDataLst>
            </p:nvPr>
          </p:nvSpPr>
          <p:spPr bwMode="auto">
            <a:xfrm>
              <a:off x="1407" y="6101"/>
              <a:ext cx="76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03</a:t>
              </a:r>
              <a:endParaRPr lang="en-US" altLang="zh-CN" sz="2000" b="1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</p:grpSp>
      <p:cxnSp>
        <p:nvCxnSpPr>
          <p:cNvPr id="77" name="直接箭头连接符 76"/>
          <p:cNvCxnSpPr/>
          <p:nvPr>
            <p:custDataLst>
              <p:tags r:id="rId32"/>
            </p:custDataLst>
          </p:nvPr>
        </p:nvCxnSpPr>
        <p:spPr>
          <a:xfrm>
            <a:off x="7572854" y="4025172"/>
            <a:ext cx="2990215" cy="0"/>
          </a:xfrm>
          <a:prstGeom prst="straightConnector1">
            <a:avLst/>
          </a:prstGeom>
          <a:ln w="19050">
            <a:solidFill>
              <a:schemeClr val="bg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组合 82"/>
          <p:cNvGrpSpPr/>
          <p:nvPr>
            <p:custDataLst>
              <p:tags r:id="rId33"/>
            </p:custDataLst>
          </p:nvPr>
        </p:nvGrpSpPr>
        <p:grpSpPr>
          <a:xfrm>
            <a:off x="1354455" y="4307883"/>
            <a:ext cx="3117215" cy="405130"/>
            <a:chOff x="1407" y="7921"/>
            <a:chExt cx="4909" cy="638"/>
          </a:xfrm>
        </p:grpSpPr>
        <p:sp>
          <p:nvSpPr>
            <p:cNvPr id="85" name="矩形 84"/>
            <p:cNvSpPr/>
            <p:nvPr>
              <p:custDataLst>
                <p:tags r:id="rId34"/>
              </p:custDataLst>
            </p:nvPr>
          </p:nvSpPr>
          <p:spPr bwMode="auto">
            <a:xfrm>
              <a:off x="2397" y="793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分布式存储和查询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  <p:sp>
          <p:nvSpPr>
            <p:cNvPr id="87" name="矩形 86"/>
            <p:cNvSpPr/>
            <p:nvPr>
              <p:custDataLst>
                <p:tags r:id="rId35"/>
              </p:custDataLst>
            </p:nvPr>
          </p:nvSpPr>
          <p:spPr bwMode="auto">
            <a:xfrm>
              <a:off x="1407" y="7921"/>
              <a:ext cx="76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04</a:t>
              </a:r>
              <a:endParaRPr lang="en-US" altLang="zh-CN" sz="2000" b="1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  <p:cxnSp>
          <p:nvCxnSpPr>
            <p:cNvPr id="88" name="直接连接符 87"/>
            <p:cNvCxnSpPr/>
            <p:nvPr>
              <p:custDataLst>
                <p:tags r:id="rId36"/>
              </p:custDataLst>
            </p:nvPr>
          </p:nvCxnSpPr>
          <p:spPr>
            <a:xfrm>
              <a:off x="2287" y="810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9" name="图片 88" descr="公司logo"/>
          <p:cNvPicPr>
            <a:picLocks noChangeAspect="1"/>
          </p:cNvPicPr>
          <p:nvPr/>
        </p:nvPicPr>
        <p:blipFill>
          <a:blip r:embed="rId37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  <p:grpSp>
        <p:nvGrpSpPr>
          <p:cNvPr id="5" name="组合 4"/>
          <p:cNvGrpSpPr/>
          <p:nvPr>
            <p:custDataLst>
              <p:tags r:id="rId38"/>
            </p:custDataLst>
          </p:nvPr>
        </p:nvGrpSpPr>
        <p:grpSpPr>
          <a:xfrm>
            <a:off x="1354455" y="5121318"/>
            <a:ext cx="4057650" cy="405130"/>
            <a:chOff x="2160" y="8063"/>
            <a:chExt cx="6390" cy="638"/>
          </a:xfrm>
        </p:grpSpPr>
        <p:sp>
          <p:nvSpPr>
            <p:cNvPr id="2" name="矩形 1"/>
            <p:cNvSpPr/>
            <p:nvPr>
              <p:custDataLst>
                <p:tags r:id="rId39"/>
              </p:custDataLst>
            </p:nvPr>
          </p:nvSpPr>
          <p:spPr bwMode="auto">
            <a:xfrm>
              <a:off x="3150" y="8073"/>
              <a:ext cx="5401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通用分布式计算框架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  <p:sp>
          <p:nvSpPr>
            <p:cNvPr id="3" name="矩形 2"/>
            <p:cNvSpPr/>
            <p:nvPr>
              <p:custDataLst>
                <p:tags r:id="rId40"/>
              </p:custDataLst>
            </p:nvPr>
          </p:nvSpPr>
          <p:spPr bwMode="auto">
            <a:xfrm>
              <a:off x="2160" y="8063"/>
              <a:ext cx="76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p>
              <a:r>
                <a:rPr lang="en-US" altLang="zh-CN" sz="2000" b="1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05</a:t>
              </a:r>
              <a:endParaRPr lang="en-US" altLang="zh-CN" sz="2000" b="1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  <p:cxnSp>
          <p:nvCxnSpPr>
            <p:cNvPr id="4" name="直接连接符 3"/>
            <p:cNvCxnSpPr/>
            <p:nvPr>
              <p:custDataLst>
                <p:tags r:id="rId41"/>
              </p:custDataLst>
            </p:nvPr>
          </p:nvCxnSpPr>
          <p:spPr>
            <a:xfrm>
              <a:off x="3040" y="8249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42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sym typeface="+mn-ea"/>
              </a:rPr>
              <a:t>05</a:t>
            </a:r>
            <a:endParaRPr lang="en-US" altLang="zh-CN" sz="4400" i="1" u="sng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rPr>
              <a:t>通用分布式计算框架</a:t>
            </a:r>
            <a:endParaRPr lang="zh-CN" altLang="en-US" sz="5400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分布式计算框架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Map-Reduce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035" y="1504950"/>
            <a:ext cx="5951220" cy="374142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870700" y="2035810"/>
            <a:ext cx="4486275" cy="2061210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数据源（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DataSource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）是 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的通用计算框架中的基本概念。它是一种特殊类型的数据对象，是对数据的元描述。通过执行数据源加载数据，用户可以获得诸如表、矩阵、向量等数据实体。在 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的分布式计算框架中，轻量级的数据源对象而不是庞大的数据实体被传输到远程节点，以用于后续的计算，这大大减少了网络流量。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442200" y="1404620"/>
            <a:ext cx="19558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" panose="00020600040101010101" charset="-122"/>
                <a:sym typeface="+mn-ea"/>
              </a:rPr>
              <a:t>数据源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" panose="00020600040101010101" charset="-122"/>
              <a:sym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951345" y="1404620"/>
            <a:ext cx="302260" cy="306070"/>
            <a:chOff x="763" y="6708"/>
            <a:chExt cx="476" cy="482"/>
          </a:xfrm>
        </p:grpSpPr>
        <p:sp>
          <p:nvSpPr>
            <p:cNvPr id="38" name="椭圆 37"/>
            <p:cNvSpPr/>
            <p:nvPr/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20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39" name="Shape"/>
            <p:cNvSpPr/>
            <p:nvPr/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10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883400" y="4227830"/>
            <a:ext cx="4762500" cy="1245235"/>
          </a:xfrm>
          <a:prstGeom prst="rect">
            <a:avLst/>
          </a:prstGeom>
        </p:spPr>
        <p:txBody>
          <a:bodyPr wrap="square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" panose="00020600040101010101" charset="-122"/>
              </a:rPr>
              <a:t>数据源来源：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" panose="00020600040101010101" charset="-122"/>
              </a:rPr>
              <a:t>分布式表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" panose="00020600040101010101" charset="-122"/>
              </a:rPr>
              <a:t>外部文件或外部数据库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" panose="00020600040101010101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分布式计算框架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Map-Reduce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61035" y="1028065"/>
            <a:ext cx="10693400" cy="203009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的分布式计算框架 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Map-Reduce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对应的实现函数是 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mr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。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14" name="ECB019B1-382A-4266-B25C-5B523AA43C14-1" descr="C:/Users/ffliu/AppData/Local/Temp/wpp.KNBjsbwp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545" y="3387090"/>
            <a:ext cx="8078470" cy="297624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762635" y="1619250"/>
            <a:ext cx="6546850" cy="1494790"/>
            <a:chOff x="1118" y="3796"/>
            <a:chExt cx="10310" cy="2354"/>
          </a:xfrm>
        </p:grpSpPr>
        <p:sp>
          <p:nvSpPr>
            <p:cNvPr id="6" name="文本框 5"/>
            <p:cNvSpPr txBox="1"/>
            <p:nvPr/>
          </p:nvSpPr>
          <p:spPr>
            <a:xfrm>
              <a:off x="2062" y="4722"/>
              <a:ext cx="9366" cy="5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mpd="sng">
              <a:noFill/>
              <a:prstDash val="soli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 anchor="t">
              <a:noAutofit/>
            </a:bodyPr>
            <a:p>
              <a:r>
                <a:rPr lang="zh-CN" altLang="en-US" sz="1600">
                  <a:solidFill>
                    <a:schemeClr val="tx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mr(ds, mapFunc, [reduceFunc], [finalFunc], [parallel=true])</a:t>
              </a:r>
              <a:endParaRPr lang="zh-CN" altLang="en-US" sz="160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118" y="3796"/>
              <a:ext cx="3581" cy="531"/>
            </a:xfrm>
            <a:prstGeom prst="rect">
              <a:avLst/>
            </a:prstGeom>
            <a:solidFill>
              <a:schemeClr val="lt1"/>
            </a:solidFill>
            <a:ln w="12700" cmpd="sng">
              <a:gradFill>
                <a:gsLst>
                  <a:gs pos="0">
                    <a:schemeClr val="accent1">
                      <a:lumMod val="11000"/>
                      <a:lumOff val="89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20580000" scaled="1"/>
              </a:gradFill>
              <a:prstDash val="soli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p>
              <a:r>
                <a:rPr lang="en-US" altLang="zh-CN" sz="160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sqlDS</a:t>
              </a:r>
              <a:r>
                <a:rPr lang="zh-CN" altLang="en-US" sz="160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、</a:t>
              </a:r>
              <a:r>
                <a:rPr lang="en-US" altLang="zh-CN" sz="160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repartitionDS</a:t>
              </a:r>
              <a:endPara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cxnSp>
          <p:nvCxnSpPr>
            <p:cNvPr id="12" name="直接箭头连接符 11"/>
            <p:cNvCxnSpPr/>
            <p:nvPr/>
          </p:nvCxnSpPr>
          <p:spPr>
            <a:xfrm flipH="1">
              <a:off x="2816" y="4312"/>
              <a:ext cx="1" cy="353"/>
            </a:xfrm>
            <a:prstGeom prst="straightConnector1">
              <a:avLst/>
            </a:prstGeom>
            <a:ln w="12700" cmpd="sng">
              <a:gradFill>
                <a:gsLst>
                  <a:gs pos="0">
                    <a:schemeClr val="accent1">
                      <a:lumMod val="11000"/>
                      <a:lumOff val="89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20580000" scaled="1"/>
              </a:gradFill>
              <a:prstDash val="solid"/>
              <a:tailEnd type="arrow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3" name="文本框 12"/>
            <p:cNvSpPr txBox="1"/>
            <p:nvPr>
              <p:custDataLst>
                <p:tags r:id="rId4"/>
              </p:custDataLst>
            </p:nvPr>
          </p:nvSpPr>
          <p:spPr>
            <a:xfrm>
              <a:off x="3553" y="5604"/>
              <a:ext cx="5061" cy="546"/>
            </a:xfrm>
            <a:prstGeom prst="rect">
              <a:avLst/>
            </a:prstGeom>
            <a:ln w="12700" cmpd="sng">
              <a:gradFill>
                <a:gsLst>
                  <a:gs pos="0">
                    <a:schemeClr val="accent1">
                      <a:lumMod val="11000"/>
                      <a:lumOff val="89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20580000" scaled="1"/>
              </a:gradFill>
              <a:prstDash val="soli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p>
              <a:r>
                <a:rPr lang="zh-CN" altLang="en-US" sz="160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单目函数（可以是一个部分应用）</a:t>
              </a:r>
              <a:endPara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cxnSp>
          <p:nvCxnSpPr>
            <p:cNvPr id="16" name="直接箭头连接符 15"/>
            <p:cNvCxnSpPr/>
            <p:nvPr/>
          </p:nvCxnSpPr>
          <p:spPr>
            <a:xfrm flipV="1">
              <a:off x="4202" y="5306"/>
              <a:ext cx="0" cy="295"/>
            </a:xfrm>
            <a:prstGeom prst="straightConnector1">
              <a:avLst/>
            </a:prstGeom>
            <a:ln w="12700" cmpd="sng">
              <a:gradFill>
                <a:gsLst>
                  <a:gs pos="0">
                    <a:schemeClr val="accent1">
                      <a:lumMod val="11000"/>
                      <a:lumOff val="89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20580000" scaled="1"/>
              </a:gradFill>
              <a:prstDash val="solid"/>
              <a:tailEnd type="arrow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>
              <p:custDataLst>
                <p:tags r:id="rId5"/>
              </p:custDataLst>
            </p:nvPr>
          </p:nvSpPr>
          <p:spPr>
            <a:xfrm>
              <a:off x="4893" y="3796"/>
              <a:ext cx="1755" cy="531"/>
            </a:xfrm>
            <a:prstGeom prst="rect">
              <a:avLst/>
            </a:prstGeom>
            <a:solidFill>
              <a:schemeClr val="lt1"/>
            </a:solidFill>
            <a:ln w="12700" cmpd="sng">
              <a:gradFill>
                <a:gsLst>
                  <a:gs pos="0">
                    <a:schemeClr val="accent1">
                      <a:lumMod val="11000"/>
                      <a:lumOff val="89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20580000" scaled="1"/>
              </a:gradFill>
              <a:prstDash val="soli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p>
              <a:r>
                <a:rPr lang="zh-CN" altLang="en-US" sz="160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二元函数</a:t>
              </a:r>
              <a:endPara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cxnSp>
          <p:nvCxnSpPr>
            <p:cNvPr id="18" name="直接箭头连接符 17"/>
            <p:cNvCxnSpPr/>
            <p:nvPr>
              <p:custDataLst>
                <p:tags r:id="rId6"/>
              </p:custDataLst>
            </p:nvPr>
          </p:nvCxnSpPr>
          <p:spPr>
            <a:xfrm flipH="1">
              <a:off x="5769" y="4333"/>
              <a:ext cx="1" cy="340"/>
            </a:xfrm>
            <a:prstGeom prst="straightConnector1">
              <a:avLst/>
            </a:prstGeom>
            <a:ln w="12700" cmpd="sng">
              <a:gradFill>
                <a:gsLst>
                  <a:gs pos="0">
                    <a:schemeClr val="accent1">
                      <a:lumMod val="11000"/>
                      <a:lumOff val="89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20580000" scaled="1"/>
              </a:gradFill>
              <a:prstDash val="solid"/>
              <a:tailEnd type="arrow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9" name="直接箭头连接符 18"/>
            <p:cNvCxnSpPr/>
            <p:nvPr>
              <p:custDataLst>
                <p:tags r:id="rId7"/>
              </p:custDataLst>
            </p:nvPr>
          </p:nvCxnSpPr>
          <p:spPr>
            <a:xfrm flipV="1">
              <a:off x="7665" y="5295"/>
              <a:ext cx="0" cy="321"/>
            </a:xfrm>
            <a:prstGeom prst="straightConnector1">
              <a:avLst/>
            </a:prstGeom>
            <a:ln w="12700" cmpd="sng">
              <a:gradFill>
                <a:gsLst>
                  <a:gs pos="0">
                    <a:schemeClr val="accent1">
                      <a:lumMod val="11000"/>
                      <a:lumOff val="89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20580000" scaled="1"/>
              </a:gradFill>
              <a:prstDash val="solid"/>
              <a:tailEnd type="arrow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1" name="文本框 20"/>
          <p:cNvSpPr txBox="1"/>
          <p:nvPr/>
        </p:nvSpPr>
        <p:spPr>
          <a:xfrm>
            <a:off x="7472680" y="1619250"/>
            <a:ext cx="3719830" cy="16402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sqlDS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：按分区划分数据源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repartitionDS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：使用新的分区类型和分区方案重新划分数据源。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分布式计算框架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Map-Reduce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920240" y="1089660"/>
            <a:ext cx="7244715" cy="61404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例：将一个巨大的 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HDF5 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文件分成 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 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个数据源，然后通过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mr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函数计算第 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 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列数据的样本方差。</a:t>
            </a:r>
            <a:endParaRPr lang="zh-CN" altLang="en-US" sz="17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15745" y="1080135"/>
            <a:ext cx="321945" cy="306070"/>
            <a:chOff x="763" y="6708"/>
            <a:chExt cx="476" cy="482"/>
          </a:xfrm>
        </p:grpSpPr>
        <p:sp>
          <p:nvSpPr>
            <p:cNvPr id="12" name="椭圆 11"/>
            <p:cNvSpPr/>
            <p:nvPr/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13" name="Shape"/>
            <p:cNvSpPr/>
            <p:nvPr/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769110" y="1989138"/>
            <a:ext cx="7396480" cy="353822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</a:t>
            </a:r>
            <a:r>
              <a:rPr lang="zh-CN" altLang="en-US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如果尚未安装和加载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hdf5</a:t>
            </a:r>
            <a:r>
              <a:rPr lang="zh-CN" altLang="en-US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插件，请先完成这一步，再运行下面的代码</a:t>
            </a:r>
            <a:endParaRPr lang="zh-CN" altLang="en-US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ds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hdf5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::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hdf5DS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"large_file.h5"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"large_table"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varMap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(t) {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column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col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[column.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sum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(), column.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sum2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(), column.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count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()]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varFinal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(result) {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sum, sum2, count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result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mu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sum \ count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populationVar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sum2 \ count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mu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mu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populationVar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count \ (count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mr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(ds, varMap, reduceFunc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=+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finalFunc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varFinal, parallel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false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5" name="矩形 14"/>
          <p:cNvSpPr/>
          <p:nvPr>
            <p:custDataLst>
              <p:tags r:id="rId3"/>
            </p:custDataLst>
          </p:nvPr>
        </p:nvSpPr>
        <p:spPr>
          <a:xfrm>
            <a:off x="1538605" y="1922145"/>
            <a:ext cx="7626350" cy="367220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421130" y="5826125"/>
            <a:ext cx="9135110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因为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hdf5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文件不支持并行读取，我们将参数 </a:t>
            </a:r>
            <a:r>
              <a:rPr lang="en-US" altLang="zh-CN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parallel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设置为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false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分布式计算框架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Map-Reduce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630680" y="1005840"/>
            <a:ext cx="9790430" cy="35242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例：按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deviceId 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字段聚合查询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95 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百分位的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temperature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。</a:t>
            </a:r>
            <a:endParaRPr lang="zh-CN" altLang="en-US" sz="17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226185" y="996315"/>
            <a:ext cx="302260" cy="306070"/>
            <a:chOff x="763" y="6708"/>
            <a:chExt cx="476" cy="482"/>
          </a:xfrm>
        </p:grpSpPr>
        <p:sp>
          <p:nvSpPr>
            <p:cNvPr id="12" name="椭圆 11"/>
            <p:cNvSpPr/>
            <p:nvPr/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13" name="Shape"/>
            <p:cNvSpPr/>
            <p:nvPr/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15" name="矩形 14"/>
          <p:cNvSpPr/>
          <p:nvPr>
            <p:custDataLst>
              <p:tags r:id="rId3"/>
            </p:custDataLst>
          </p:nvPr>
        </p:nvSpPr>
        <p:spPr>
          <a:xfrm>
            <a:off x="1259205" y="2078355"/>
            <a:ext cx="8665845" cy="410527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17955" y="2129473"/>
            <a:ext cx="8367395" cy="4003040"/>
          </a:xfrm>
          <a:prstGeom prst="rect">
            <a:avLst/>
          </a:prstGeom>
        </p:spPr>
        <p:txBody>
          <a:bodyPr wrap="square">
            <a:no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// </a:t>
            </a:r>
            <a:r>
              <a:rPr lang="zh-CN" altLang="en-US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创建数据库</a:t>
            </a:r>
            <a:endParaRPr lang="zh-CN" altLang="en-US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deviceId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"device"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+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string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..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100000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db1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database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00EE"/>
                </a:solidFill>
                <a:latin typeface="MyFont" panose="02010609030101010101" charset="-122"/>
                <a:ea typeface="MyFont" panose="02010609030101010101" charset="-122"/>
              </a:rPr>
              <a:t>VALUE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2019.06.01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..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2019.06.30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db2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database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00EE"/>
                </a:solidFill>
                <a:latin typeface="MyFont" panose="02010609030101010101" charset="-122"/>
                <a:ea typeface="MyFont" panose="02010609030101010101" charset="-122"/>
              </a:rPr>
              <a:t>HASH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SYMBOL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: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20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db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database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"dfs://repartitionExample"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0000EE"/>
                </a:solidFill>
                <a:latin typeface="MyFont" panose="02010609030101010101" charset="-122"/>
                <a:ea typeface="MyFont" panose="02010609030101010101" charset="-122"/>
              </a:rPr>
              <a:t>COMPO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[db1, db2])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// </a:t>
            </a:r>
            <a:r>
              <a:rPr lang="zh-CN" altLang="en-US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创建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DFS</a:t>
            </a:r>
            <a:r>
              <a:rPr lang="zh-CN" altLang="en-US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表</a:t>
            </a:r>
            <a:endParaRPr lang="zh-CN" altLang="en-US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dummy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table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100000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: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`deviceId`time`temperature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[</a:t>
            </a:r>
            <a:r>
              <a:rPr lang="en-US" altLang="zh-CN" sz="1600" b="0">
                <a:solidFill>
                  <a:srgbClr val="0000EE"/>
                </a:solidFill>
                <a:latin typeface="MyFont" panose="02010609030101010101" charset="-122"/>
                <a:ea typeface="MyFont" panose="02010609030101010101" charset="-122"/>
              </a:rPr>
              <a:t>SYMBOL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600" b="0">
                <a:solidFill>
                  <a:srgbClr val="0000EE"/>
                </a:solidFill>
                <a:latin typeface="MyFont" panose="02010609030101010101" charset="-122"/>
                <a:ea typeface="MyFont" panose="02010609030101010101" charset="-122"/>
              </a:rPr>
              <a:t>DATETIME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</a:t>
            </a:r>
            <a:r>
              <a:rPr lang="en-US" altLang="zh-CN" sz="1600" b="0">
                <a:solidFill>
                  <a:srgbClr val="0000EE"/>
                </a:solidFill>
                <a:latin typeface="MyFont" panose="02010609030101010101" charset="-122"/>
                <a:ea typeface="MyFont" panose="02010609030101010101" charset="-122"/>
              </a:rPr>
              <a:t>DOUBLE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t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db.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createPartitionedTable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(dummy, 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`tb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`time`deviceId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n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3000000</a:t>
            </a:r>
            <a:endParaRPr lang="en-US" altLang="zh-CN" sz="1600" b="0">
              <a:solidFill>
                <a:srgbClr val="00A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data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...</a:t>
            </a:r>
            <a:endParaRPr lang="en-US" altLang="zh-CN" sz="1600" b="0">
              <a:solidFill>
                <a:srgbClr val="FF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t.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append!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(data)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// </a:t>
            </a:r>
            <a:r>
              <a:rPr lang="zh-CN" altLang="en-US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重新分区</a:t>
            </a:r>
            <a:endParaRPr lang="zh-CN" altLang="en-US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ds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repartitionDS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&lt;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select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deviceId, temperature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t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`deviceId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// </a:t>
            </a:r>
            <a:r>
              <a:rPr lang="zh-CN" altLang="en-US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执行计算</a:t>
            </a:r>
            <a:endParaRPr lang="zh-CN" altLang="en-US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mr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(ds, mapFunc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{t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-&gt;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select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percentile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(temperature,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95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t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group by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deviceId},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  finalFunc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unionAll{, </a:t>
            </a:r>
            <a:r>
              <a:rPr lang="en-US" altLang="zh-CN" sz="1600" b="0">
                <a:solidFill>
                  <a:srgbClr val="0000EE"/>
                </a:solidFill>
                <a:latin typeface="MyFont" panose="02010609030101010101" charset="-122"/>
                <a:ea typeface="MyFont" panose="02010609030101010101" charset="-122"/>
              </a:rPr>
              <a:t>false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})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47445" y="1381760"/>
            <a:ext cx="9135110" cy="58356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如果直接写查询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select percentile(temperature, 95) from t group by deviceId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，由于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percentile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函数没有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Map-Reduce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实现，这个查询将无法完成。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分布式计算框架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Iterative Map-Reduce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52450" y="1148080"/>
            <a:ext cx="80448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0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imr </a:t>
            </a:r>
            <a:r>
              <a:rPr lang="zh-CN" altLang="en-US" sz="20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函数和</a:t>
            </a:r>
            <a:r>
              <a:rPr lang="en-US" altLang="zh-CN" sz="20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mr </a:t>
            </a:r>
            <a:r>
              <a:rPr lang="zh-CN" altLang="en-US" sz="20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函数的区别在于其进行了迭代的</a:t>
            </a:r>
            <a:r>
              <a:rPr lang="zh-CN" altLang="en-US" sz="20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计算。</a:t>
            </a:r>
            <a:endParaRPr lang="zh-CN" altLang="en-US" sz="20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09930" y="1835150"/>
            <a:ext cx="9394884" cy="925195"/>
            <a:chOff x="1118" y="3796"/>
            <a:chExt cx="16074" cy="1457"/>
          </a:xfrm>
        </p:grpSpPr>
        <p:sp>
          <p:nvSpPr>
            <p:cNvPr id="4" name="文本框 3"/>
            <p:cNvSpPr txBox="1"/>
            <p:nvPr/>
          </p:nvSpPr>
          <p:spPr>
            <a:xfrm>
              <a:off x="2062" y="4722"/>
              <a:ext cx="15130" cy="531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 w="12700" cmpd="sng">
              <a:noFill/>
              <a:prstDash val="soli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 anchor="t">
              <a:spAutoFit/>
            </a:bodyPr>
            <a:p>
              <a:r>
                <a:rPr lang="zh-CN" altLang="en-US" sz="1600">
                  <a:solidFill>
                    <a:schemeClr val="tx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imr(ds, initValue, mapFunc, [reduceFunc], [finalFunc], terminateFunc, [carryover=false])</a:t>
              </a:r>
              <a:endParaRPr lang="zh-CN" altLang="en-US" sz="160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118" y="3796"/>
              <a:ext cx="4004" cy="531"/>
            </a:xfrm>
            <a:prstGeom prst="rect">
              <a:avLst/>
            </a:prstGeom>
            <a:ln w="12700" cmpd="sng">
              <a:gradFill>
                <a:gsLst>
                  <a:gs pos="0">
                    <a:schemeClr val="accent1">
                      <a:lumMod val="11000"/>
                      <a:lumOff val="89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20580000" scaled="1"/>
              </a:gradFill>
              <a:prstDash val="soli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p>
              <a:pPr algn="ctr"/>
              <a:r>
                <a:rPr lang="en-US" altLang="zh-CN" sz="160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sqlDS</a:t>
              </a:r>
              <a:r>
                <a:rPr lang="zh-CN" altLang="en-US" sz="160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、</a:t>
              </a:r>
              <a:r>
                <a:rPr lang="en-US" altLang="zh-CN" sz="160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repartitionDS</a:t>
              </a:r>
              <a:endPara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cxnSp>
          <p:nvCxnSpPr>
            <p:cNvPr id="6" name="直接箭头连接符 5"/>
            <p:cNvCxnSpPr/>
            <p:nvPr/>
          </p:nvCxnSpPr>
          <p:spPr>
            <a:xfrm flipH="1">
              <a:off x="2816" y="4312"/>
              <a:ext cx="1" cy="353"/>
            </a:xfrm>
            <a:prstGeom prst="straightConnector1">
              <a:avLst/>
            </a:prstGeom>
            <a:ln w="12700" cmpd="sng">
              <a:gradFill>
                <a:gsLst>
                  <a:gs pos="0">
                    <a:schemeClr val="accent1">
                      <a:lumMod val="11000"/>
                      <a:lumOff val="89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20580000" scaled="1"/>
              </a:gradFill>
              <a:prstDash val="solid"/>
              <a:tailEnd type="arrow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>
              <p:custDataLst>
                <p:tags r:id="rId3"/>
              </p:custDataLst>
            </p:nvPr>
          </p:nvSpPr>
          <p:spPr>
            <a:xfrm>
              <a:off x="7158" y="3796"/>
              <a:ext cx="3177" cy="531"/>
            </a:xfrm>
            <a:prstGeom prst="rect">
              <a:avLst/>
            </a:prstGeom>
            <a:ln w="12700" cmpd="sng">
              <a:gradFill>
                <a:gsLst>
                  <a:gs pos="0">
                    <a:schemeClr val="accent1">
                      <a:lumMod val="11000"/>
                      <a:lumOff val="89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20580000" scaled="1"/>
              </a:gradFill>
              <a:prstDash val="soli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p>
              <a:pPr algn="ctr"/>
              <a:r>
                <a:rPr lang="zh-CN" altLang="en-US" sz="160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二元函数</a:t>
              </a:r>
              <a:endPara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cxnSp>
        <p:nvCxnSpPr>
          <p:cNvPr id="8" name="直接箭头连接符 7"/>
          <p:cNvCxnSpPr/>
          <p:nvPr>
            <p:custDataLst>
              <p:tags r:id="rId4"/>
            </p:custDataLst>
          </p:nvPr>
        </p:nvCxnSpPr>
        <p:spPr>
          <a:xfrm flipV="1">
            <a:off x="2330767" y="2768600"/>
            <a:ext cx="0" cy="187325"/>
          </a:xfrm>
          <a:prstGeom prst="straightConnector1">
            <a:avLst/>
          </a:prstGeom>
          <a:ln w="12700" cmpd="sng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811655" y="2964180"/>
            <a:ext cx="1237615" cy="337185"/>
          </a:xfrm>
          <a:prstGeom prst="rect">
            <a:avLst/>
          </a:prstGeom>
          <a:ln w="12700" cmpd="sng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pPr algn="ctr"/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迭代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初始值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cxnSp>
        <p:nvCxnSpPr>
          <p:cNvPr id="13" name="直接箭头连接符 12"/>
          <p:cNvCxnSpPr/>
          <p:nvPr>
            <p:custDataLst>
              <p:tags r:id="rId6"/>
            </p:custDataLst>
          </p:nvPr>
        </p:nvCxnSpPr>
        <p:spPr>
          <a:xfrm flipH="1">
            <a:off x="4535773" y="2199005"/>
            <a:ext cx="584" cy="215900"/>
          </a:xfrm>
          <a:prstGeom prst="straightConnector1">
            <a:avLst/>
          </a:prstGeom>
          <a:ln w="12700" cmpd="sng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>
            <p:custDataLst>
              <p:tags r:id="rId7"/>
            </p:custDataLst>
          </p:nvPr>
        </p:nvCxnSpPr>
        <p:spPr>
          <a:xfrm flipH="1">
            <a:off x="5643213" y="2207260"/>
            <a:ext cx="584" cy="215900"/>
          </a:xfrm>
          <a:prstGeom prst="straightConnector1">
            <a:avLst/>
          </a:prstGeom>
          <a:ln w="12700" cmpd="sng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>
            <p:custDataLst>
              <p:tags r:id="rId8"/>
            </p:custDataLst>
          </p:nvPr>
        </p:nvCxnSpPr>
        <p:spPr>
          <a:xfrm flipV="1">
            <a:off x="6893877" y="2760345"/>
            <a:ext cx="0" cy="187325"/>
          </a:xfrm>
          <a:prstGeom prst="straightConnector1">
            <a:avLst/>
          </a:prstGeom>
          <a:ln w="12700" cmpd="sng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>
            <p:custDataLst>
              <p:tags r:id="rId9"/>
            </p:custDataLst>
          </p:nvPr>
        </p:nvSpPr>
        <p:spPr>
          <a:xfrm>
            <a:off x="6374765" y="2955925"/>
            <a:ext cx="1445895" cy="337185"/>
          </a:xfrm>
          <a:prstGeom prst="rect">
            <a:avLst/>
          </a:prstGeom>
          <a:ln w="12700" cmpd="sng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pPr algn="ctr"/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迭代终止条件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10"/>
            </p:custDataLst>
          </p:nvPr>
        </p:nvSpPr>
        <p:spPr>
          <a:xfrm>
            <a:off x="3233420" y="2971800"/>
            <a:ext cx="2530475" cy="431800"/>
          </a:xfrm>
          <a:prstGeom prst="rect">
            <a:avLst/>
          </a:prstGeom>
          <a:ln w="12700" cmpd="sng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Autofit/>
          </a:bodyPr>
          <a:p>
            <a:pPr algn="l"/>
            <a:r>
              <a:rPr lang="en-US" altLang="zh-CN" sz="12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carryover=false: </a:t>
            </a:r>
            <a:r>
              <a:rPr lang="zh-CN" altLang="en-US" sz="12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二元函数</a:t>
            </a:r>
            <a:endParaRPr lang="zh-CN" altLang="en-US" sz="12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algn="l"/>
            <a:r>
              <a:rPr lang="en-US" altLang="zh-CN" sz="12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carryover=true: </a:t>
            </a:r>
            <a:r>
              <a:rPr lang="zh-CN" altLang="en-US" sz="12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三元函数</a:t>
            </a:r>
            <a:endParaRPr lang="zh-CN" altLang="en-US" sz="12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cxnSp>
        <p:nvCxnSpPr>
          <p:cNvPr id="22" name="直接箭头连接符 21"/>
          <p:cNvCxnSpPr/>
          <p:nvPr>
            <p:custDataLst>
              <p:tags r:id="rId11"/>
            </p:custDataLst>
          </p:nvPr>
        </p:nvCxnSpPr>
        <p:spPr>
          <a:xfrm flipV="1">
            <a:off x="3410267" y="2772410"/>
            <a:ext cx="0" cy="187325"/>
          </a:xfrm>
          <a:prstGeom prst="straightConnector1">
            <a:avLst/>
          </a:prstGeom>
          <a:ln w="12700" cmpd="sng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3" name="ECB019B1-382A-4266-B25C-5B523AA43C14-2" descr="C:/Users/ffliu/AppData/Local/Temp/wpp.nQYLogwpp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3720" y="3416300"/>
            <a:ext cx="9313545" cy="3016885"/>
          </a:xfrm>
          <a:prstGeom prst="rect">
            <a:avLst/>
          </a:prstGeom>
        </p:spPr>
      </p:pic>
      <p:sp>
        <p:nvSpPr>
          <p:cNvPr id="12" name="椭圆 1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1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分布式计算框架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Iterative Map-Reduce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74700" y="1281113"/>
            <a:ext cx="8643620" cy="526224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medMap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(data, range, colName){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bucketCount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(data[colName],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double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(range),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1024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true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medFinal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(range, result){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x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result.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cumsum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index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x.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asof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(x[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1025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2.0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ranges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range[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range[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if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(index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==-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(range[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ranges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32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range[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else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if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(index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==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1024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range[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(range[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ranges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32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else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{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interval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ranges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1024.0</a:t>
            </a:r>
            <a:endParaRPr lang="en-US" altLang="zh-CN" sz="14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startValue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range[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(index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interval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startValue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(startValue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interval)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}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medEx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(ds, colName, range, precision){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termFunc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{prev, cur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-&gt;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cur[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cur[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&lt;=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precision}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imr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(ds, initValue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range, mapFunc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medMap{,,colName},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reduceFunc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=+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finalFunc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medFinal, terminateFunc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termFunc).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avg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ds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sqlDS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&lt;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temperature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loadTable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"dfs://repartitionExample"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"tb"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&gt;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medEx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(ds,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"temperature"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50.0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70.0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4" name="矩形 13"/>
          <p:cNvSpPr/>
          <p:nvPr>
            <p:custDataLst>
              <p:tags r:id="rId3"/>
            </p:custDataLst>
          </p:nvPr>
        </p:nvSpPr>
        <p:spPr>
          <a:xfrm>
            <a:off x="751840" y="1202055"/>
            <a:ext cx="9478645" cy="542036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132840" y="841058"/>
            <a:ext cx="5080000" cy="352425"/>
          </a:xfrm>
          <a:prstGeom prst="rect">
            <a:avLst/>
          </a:prstGeom>
        </p:spPr>
        <p:txBody>
          <a:bodyPr>
            <a:spAutoFit/>
          </a:bodyPr>
          <a:p>
            <a:pPr marL="0" algn="l">
              <a:buClrTx/>
              <a:buSzTx/>
              <a:buFontTx/>
            </a:pP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例：分布式计算中位数</a:t>
            </a:r>
            <a:endParaRPr lang="zh-CN" altLang="en-US" sz="17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40410" y="845820"/>
            <a:ext cx="302260" cy="306070"/>
            <a:chOff x="763" y="6708"/>
            <a:chExt cx="476" cy="482"/>
          </a:xfrm>
        </p:grpSpPr>
        <p:sp>
          <p:nvSpPr>
            <p:cNvPr id="24" name="椭圆 23"/>
            <p:cNvSpPr/>
            <p:nvPr/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5" name="Shape"/>
            <p:cNvSpPr/>
            <p:nvPr/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分布式计算框架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Iterative Map-Reduce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132840" y="841058"/>
            <a:ext cx="5080000" cy="352425"/>
          </a:xfrm>
          <a:prstGeom prst="rect">
            <a:avLst/>
          </a:prstGeom>
        </p:spPr>
        <p:txBody>
          <a:bodyPr>
            <a:spAutoFit/>
          </a:bodyPr>
          <a:p>
            <a:pPr marL="0" algn="l">
              <a:buClrTx/>
              <a:buSzTx/>
              <a:buFontTx/>
            </a:pP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例：牛顿法实现逻辑回归的参数估计</a:t>
            </a:r>
            <a:endParaRPr lang="zh-CN" altLang="en-US" sz="17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40410" y="845820"/>
            <a:ext cx="302260" cy="306070"/>
            <a:chOff x="763" y="6708"/>
            <a:chExt cx="476" cy="482"/>
          </a:xfrm>
        </p:grpSpPr>
        <p:sp>
          <p:nvSpPr>
            <p:cNvPr id="24" name="椭圆 23"/>
            <p:cNvSpPr/>
            <p:nvPr/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5" name="Shape"/>
            <p:cNvSpPr/>
            <p:nvPr/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132840" y="1978025"/>
            <a:ext cx="1473200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map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97045" y="1978025"/>
            <a:ext cx="1473200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reduce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52285" y="1978025"/>
            <a:ext cx="1473200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final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12325" y="1978025"/>
            <a:ext cx="1473200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reduce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5145" y="2419350"/>
            <a:ext cx="3314700" cy="415417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 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myLrMap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(t, lastFinal, yColName, xColNames, intercept) {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placeholder, placeholder, theta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lastFinal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2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if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(intercept)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x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matrix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(t[xColNames], 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take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2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1.0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t.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rows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()))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2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else</a:t>
            </a:r>
            <a:endParaRPr lang="en-US" altLang="zh-CN" sz="1200" b="0">
              <a:solidFill>
                <a:srgbClr val="AF00DB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x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matrix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(t[xColNames])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xt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x.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transpose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y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t[yColName]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scores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dot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(x, theta)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p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1.0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\ (</a:t>
            </a:r>
            <a:r>
              <a:rPr lang="en-US" altLang="zh-CN" sz="12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1.0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exp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scores))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err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y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p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w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p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(</a:t>
            </a:r>
            <a:r>
              <a:rPr lang="en-US" altLang="zh-CN" sz="12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1.0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p)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logLik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(y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log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(p)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(</a:t>
            </a:r>
            <a:r>
              <a:rPr lang="en-US" altLang="zh-CN" sz="12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1.0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y)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log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2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1.0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p)).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flatten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().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sum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grad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xt.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dot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(err) // </a:t>
            </a:r>
            <a:r>
              <a:rPr lang="zh-CN" altLang="en-US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计算梯度向量</a:t>
            </a:r>
            <a:endParaRPr lang="zh-CN" altLang="en-US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wx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each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(mul{w}, x)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hessian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xt.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dot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(wx) // </a:t>
            </a:r>
            <a:r>
              <a:rPr lang="zh-CN" altLang="en-US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计算 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Hessian </a:t>
            </a:r>
            <a:r>
              <a:rPr lang="zh-CN" altLang="en-US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矩阵</a:t>
            </a:r>
            <a:endParaRPr lang="zh-CN" altLang="en-US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2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[logLik, grad, hessian]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103620" y="2536825"/>
            <a:ext cx="2820035" cy="2842260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r>
              <a:rPr lang="en-US" altLang="zh-CN" sz="12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 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myLrFinal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(lastFinal, reduceRes) {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placeholder, placeholder, theta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lastFinal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logLik, grad, hessian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reduceRes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//deltaTheta </a:t>
            </a:r>
            <a:r>
              <a:rPr lang="zh-CN" altLang="en-US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等于 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hessian^-1 * grad</a:t>
            </a:r>
            <a:r>
              <a:rPr lang="zh-CN" altLang="en-US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，相当于解方程 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hessian * deltaTheta = grad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deltaTheta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solve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(hessian, grad)    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</a:t>
            </a:r>
            <a:r>
              <a:rPr lang="en-US" altLang="zh-CN" sz="12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[logLik, grad, theta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deltaTheta]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379585" y="2536825"/>
            <a:ext cx="2435860" cy="1572260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r>
              <a:rPr lang="en-US" altLang="zh-CN" sz="12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def 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myLrTerm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(prev, curr, tol) {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placeholder, grad, placeholder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curr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2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return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grad.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flatten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().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abs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().</a:t>
            </a:r>
            <a:r>
              <a:rPr lang="en-US" altLang="zh-CN" sz="12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max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 </a:t>
            </a:r>
            <a:r>
              <a:rPr lang="en-US" altLang="zh-CN" sz="12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&lt;=</a:t>
            </a: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tol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2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</a:t>
            </a:r>
            <a:endParaRPr lang="en-US" altLang="zh-CN" sz="12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5" name="矩形 14"/>
          <p:cNvSpPr/>
          <p:nvPr>
            <p:custDataLst>
              <p:tags r:id="rId3"/>
            </p:custDataLst>
          </p:nvPr>
        </p:nvSpPr>
        <p:spPr>
          <a:xfrm>
            <a:off x="467360" y="2390140"/>
            <a:ext cx="3524885" cy="418211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6" name="矩形 15"/>
          <p:cNvSpPr/>
          <p:nvPr>
            <p:custDataLst>
              <p:tags r:id="rId4"/>
            </p:custDataLst>
          </p:nvPr>
        </p:nvSpPr>
        <p:spPr>
          <a:xfrm>
            <a:off x="5993765" y="2388870"/>
            <a:ext cx="3039110" cy="418338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矩形 17"/>
          <p:cNvSpPr/>
          <p:nvPr>
            <p:custDataLst>
              <p:tags r:id="rId5"/>
            </p:custDataLst>
          </p:nvPr>
        </p:nvSpPr>
        <p:spPr>
          <a:xfrm>
            <a:off x="9322435" y="2408555"/>
            <a:ext cx="2546350" cy="416369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779010" y="2402840"/>
            <a:ext cx="3829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endParaRPr lang="en-US" altLang="zh-CN" sz="24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3305" y="1283970"/>
            <a:ext cx="10234295" cy="514350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logLik, grad, theta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imr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(ds, </a:t>
            </a:r>
            <a:r>
              <a:rPr lang="en-US" altLang="zh-CN" sz="14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initValue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[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initTheta], </a:t>
            </a:r>
            <a:r>
              <a:rPr lang="en-US" altLang="zh-CN" sz="1400" b="1">
                <a:solidFill>
                  <a:srgbClr val="000000"/>
                </a:solidFill>
                <a:highlight>
                  <a:srgbClr val="00FFFF"/>
                </a:highlight>
                <a:latin typeface="MyFont" panose="02010609030101010101" charset="-122"/>
                <a:ea typeface="MyFont" panose="02010609030101010101" charset="-122"/>
              </a:rPr>
              <a:t>mapFunc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myLrMap{, , yColName, xColNames, intercept}, 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1">
                <a:solidFill>
                  <a:srgbClr val="000000"/>
                </a:solidFill>
                <a:highlight>
                  <a:srgbClr val="00FFFF"/>
                </a:highlight>
                <a:latin typeface="MyFont" panose="02010609030101010101" charset="-122"/>
                <a:ea typeface="MyFont" panose="02010609030101010101" charset="-122"/>
              </a:rPr>
              <a:t>reduceFunc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=+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1">
                <a:solidFill>
                  <a:srgbClr val="000000"/>
                </a:solidFill>
                <a:highlight>
                  <a:srgbClr val="00FFFF"/>
                </a:highlight>
                <a:latin typeface="MyFont" panose="02010609030101010101" charset="-122"/>
                <a:ea typeface="MyFont" panose="02010609030101010101" charset="-122"/>
              </a:rPr>
              <a:t>finalFunc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myLrFinal, </a:t>
            </a:r>
            <a:r>
              <a:rPr lang="en-US" altLang="zh-CN" sz="1400" b="1">
                <a:solidFill>
                  <a:srgbClr val="000000"/>
                </a:solidFill>
                <a:highlight>
                  <a:srgbClr val="00FFFF"/>
                </a:highlight>
                <a:latin typeface="MyFont" panose="02010609030101010101" charset="-122"/>
                <a:ea typeface="MyFont" panose="02010609030101010101" charset="-122"/>
              </a:rPr>
              <a:t>terminateFunc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myLrTerm{, , tol})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6329680" y="2669540"/>
            <a:ext cx="5181600" cy="2628900"/>
          </a:xfrm>
          <a:prstGeom prst="roundRect">
            <a:avLst>
              <a:gd name="adj" fmla="val 893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665480" y="2669540"/>
            <a:ext cx="5181600" cy="2628900"/>
          </a:xfrm>
          <a:prstGeom prst="roundRect">
            <a:avLst>
              <a:gd name="adj" fmla="val 8937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存算分离</a:t>
            </a:r>
            <a:endParaRPr kumimoji="0" 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67715" y="2810510"/>
            <a:ext cx="4952365" cy="235331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sz="14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4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通过数据源（</a:t>
            </a:r>
            <a:r>
              <a:rPr lang="en-US" altLang="zh-CN" sz="14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DataSource</a:t>
            </a:r>
            <a:r>
              <a:rPr lang="zh-CN" altLang="en-US" sz="14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）屏蔽存储细节，数据统一表示为标准结构（表、矩阵等），使计算层无需感知底层存储。</a:t>
            </a:r>
            <a:endParaRPr lang="zh-CN" altLang="en-US" sz="14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4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其优势在于：</a:t>
            </a:r>
            <a:endParaRPr lang="zh-CN" altLang="en-US" sz="14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存储透明：本地</a:t>
            </a:r>
            <a:r>
              <a:rPr lang="en-US" altLang="zh-CN" sz="14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</a:t>
            </a:r>
            <a:r>
              <a:rPr lang="zh-CN" altLang="en-US" sz="14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远程、数据库</a:t>
            </a:r>
            <a:r>
              <a:rPr lang="en-US" altLang="zh-CN" sz="14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</a:t>
            </a:r>
            <a:r>
              <a:rPr lang="zh-CN" altLang="en-US" sz="14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文件系统均可统一接入。</a:t>
            </a:r>
            <a:endParaRPr lang="en-US" altLang="zh-CN" sz="14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计算通用：同一套逻辑适配不同数据源，无需定制开发。</a:t>
            </a:r>
            <a:endParaRPr lang="en-US" altLang="zh-CN" sz="14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灵活扩展：新增存储类型不影响现有计算任务。</a:t>
            </a:r>
            <a:endParaRPr lang="zh-CN" altLang="en-US" sz="14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96050" y="2785110"/>
            <a:ext cx="4848225" cy="2512695"/>
          </a:xfrm>
          <a:prstGeom prst="rect">
            <a:avLst/>
          </a:prstGeom>
        </p:spPr>
        <p:txBody>
          <a:bodyPr wrap="square">
            <a:noAutofit/>
          </a:bodyPr>
          <a:p>
            <a:pPr indent="0" fontAlgn="auto">
              <a:lnSpc>
                <a:spcPct val="150000"/>
              </a:lnSpc>
            </a:pPr>
            <a:r>
              <a:rPr lang="en-US" altLang="zh-CN" sz="14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4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集群将节点在数据节点的基础上，引入了计算节点，计算节点不存储数据，但可以加载分布式数据库的数据进行计算。计算节点用于负责一些计算密集型的操作。</a:t>
            </a:r>
            <a:endParaRPr lang="zh-CN" altLang="en-US" sz="14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4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4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通过在集群中配置计算节点，将写入任务提交到数据节点、所有计算任务提交到计算节点，系统实现了存储和计算在算力层面的分离。</a:t>
            </a:r>
            <a:endParaRPr lang="zh-CN" altLang="en-US" sz="14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>
              <a:buFont typeface="Arial" panose="020B0604020202020204" pitchFamily="34" charset="0"/>
              <a:buNone/>
            </a:pPr>
            <a:endParaRPr lang="zh-CN" altLang="en-US" sz="14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5480" y="1336040"/>
            <a:ext cx="68446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的存算分离实现主要体现在下面两个层面：</a:t>
            </a:r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65480" y="2301240"/>
            <a:ext cx="23298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数据源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329680" y="2301240"/>
            <a:ext cx="23298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计算节点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34" name="椭圆 33"/>
          <p:cNvSpPr/>
          <p:nvPr>
            <p:custDataLst>
              <p:tags r:id="rId4"/>
            </p:custDataLst>
          </p:nvPr>
        </p:nvSpPr>
        <p:spPr>
          <a:xfrm rot="6960000">
            <a:off x="2613025" y="219075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98780" y="6149340"/>
            <a:ext cx="2580640" cy="337185"/>
            <a:chOff x="13801" y="9536"/>
            <a:chExt cx="4064" cy="531"/>
          </a:xfrm>
        </p:grpSpPr>
        <p:sp>
          <p:nvSpPr>
            <p:cNvPr id="18" name="文本框 17"/>
            <p:cNvSpPr txBox="1"/>
            <p:nvPr>
              <p:custDataLst>
                <p:tags r:id="rId5"/>
              </p:custDataLst>
            </p:nvPr>
          </p:nvSpPr>
          <p:spPr>
            <a:xfrm>
              <a:off x="13801" y="9536"/>
              <a:ext cx="1089" cy="5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ct val="100000"/>
                </a:lnSpc>
              </a:pPr>
              <a:r>
                <a:rPr lang="en-US" altLang="zh-CN" sz="1600" b="1" dirty="0">
                  <a:solidFill>
                    <a:schemeClr val="bg1">
                      <a:alpha val="50000"/>
                    </a:schemeClr>
                  </a:solidFill>
                  <a:latin typeface="Noto Sans S Chinese Regular" panose="020B0500000000000000" pitchFamily="34" charset="-128"/>
                  <a:ea typeface="Noto Sans S Chinese Regular" panose="020B0500000000000000" pitchFamily="34" charset="-128"/>
                  <a:cs typeface="思源黑体 Medium" panose="020B0600000000000000" charset="-122"/>
                </a:rPr>
                <a:t>01 </a:t>
              </a:r>
              <a:endParaRPr lang="en-US" altLang="zh-CN" sz="1600" b="1" dirty="0">
                <a:solidFill>
                  <a:schemeClr val="bg1">
                    <a:alpha val="50000"/>
                  </a:schemeClr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cs typeface="思源黑体 Medium" panose="020B0600000000000000" charset="-122"/>
              </a:endParaRPr>
            </a:p>
          </p:txBody>
        </p:sp>
        <p:cxnSp>
          <p:nvCxnSpPr>
            <p:cNvPr id="20" name="直接连接符 19"/>
            <p:cNvCxnSpPr/>
            <p:nvPr>
              <p:custDataLst>
                <p:tags r:id="rId6"/>
              </p:custDataLst>
            </p:nvPr>
          </p:nvCxnSpPr>
          <p:spPr>
            <a:xfrm>
              <a:off x="14733" y="9757"/>
              <a:ext cx="2208" cy="0"/>
            </a:xfrm>
            <a:prstGeom prst="line">
              <a:avLst/>
            </a:prstGeom>
            <a:ln w="1270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>
              <p:custDataLst>
                <p:tags r:id="rId7"/>
              </p:custDataLst>
            </p:nvPr>
          </p:nvSpPr>
          <p:spPr>
            <a:xfrm>
              <a:off x="16776" y="9536"/>
              <a:ext cx="1089" cy="5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ct val="100000"/>
                </a:lnSpc>
              </a:pPr>
              <a:r>
                <a:rPr lang="en-US" altLang="zh-CN" sz="1600" b="1" dirty="0">
                  <a:solidFill>
                    <a:schemeClr val="bg1">
                      <a:alpha val="50000"/>
                    </a:schemeClr>
                  </a:solidFill>
                  <a:latin typeface="Noto Sans S Chinese Regular" panose="020B0500000000000000" pitchFamily="34" charset="-128"/>
                  <a:ea typeface="Noto Sans S Chinese Regular" panose="020B0500000000000000" pitchFamily="34" charset="-128"/>
                  <a:cs typeface="思源黑体 Medium" panose="020B0600000000000000" charset="-122"/>
                </a:rPr>
                <a:t>04 </a:t>
              </a:r>
              <a:endParaRPr lang="en-US" altLang="zh-CN" sz="1600" b="1" dirty="0">
                <a:solidFill>
                  <a:schemeClr val="bg1">
                    <a:alpha val="50000"/>
                  </a:schemeClr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cs typeface="思源黑体 Medium" panose="020B0600000000000000" charset="-122"/>
              </a:endParaRPr>
            </a:p>
          </p:txBody>
        </p:sp>
        <p:cxnSp>
          <p:nvCxnSpPr>
            <p:cNvPr id="22" name="直接连接符 21"/>
            <p:cNvCxnSpPr/>
            <p:nvPr>
              <p:custDataLst>
                <p:tags r:id="rId8"/>
              </p:custDataLst>
            </p:nvPr>
          </p:nvCxnSpPr>
          <p:spPr>
            <a:xfrm>
              <a:off x="14723" y="9757"/>
              <a:ext cx="943" cy="0"/>
            </a:xfrm>
            <a:prstGeom prst="line">
              <a:avLst/>
            </a:prstGeom>
            <a:ln w="38100">
              <a:solidFill>
                <a:schemeClr val="bg1">
                  <a:alpha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/>
          <p:cNvSpPr txBox="1"/>
          <p:nvPr>
            <p:custDataLst>
              <p:tags r:id="rId9"/>
            </p:custDataLst>
          </p:nvPr>
        </p:nvSpPr>
        <p:spPr>
          <a:xfrm>
            <a:off x="2287905" y="2589848"/>
            <a:ext cx="7636510" cy="163004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fontAlgn="ctr">
              <a:lnSpc>
                <a:spcPct val="100000"/>
              </a:lnSpc>
            </a:pPr>
            <a:r>
              <a:rPr lang="en-US" altLang="zh-CN" sz="10000" b="1" spc="400" dirty="0"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思源黑体 Medium" panose="020B0600000000000000" charset="-122"/>
                <a:sym typeface="+mn-ea"/>
              </a:rPr>
              <a:t>THANKS</a:t>
            </a:r>
            <a:endParaRPr lang="en-US" altLang="zh-CN" sz="10000" b="1" spc="400" dirty="0">
              <a:solidFill>
                <a:schemeClr val="bg1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思源黑体 Medium" panose="020B0600000000000000" charset="-122"/>
              <a:sym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82" name="椭圆 81"/>
              <p:cNvSpPr/>
              <p:nvPr>
                <p:custDataLst>
                  <p:tags r:id="rId10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89" name="椭圆 8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90" name="椭圆 89"/>
              <p:cNvSpPr/>
              <p:nvPr>
                <p:custDataLst>
                  <p:tags r:id="rId12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92" name="椭圆 9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93" name="椭圆 9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94" name="椭圆 93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105" name="椭圆 104"/>
              <p:cNvSpPr/>
              <p:nvPr>
                <p:custDataLst>
                  <p:tags r:id="rId16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06" name="椭圆 105"/>
              <p:cNvSpPr/>
              <p:nvPr>
                <p:custDataLst>
                  <p:tags r:id="rId17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07" name="椭圆 106"/>
              <p:cNvSpPr/>
              <p:nvPr>
                <p:custDataLst>
                  <p:tags r:id="rId18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4" name="直接连接符 3"/>
          <p:cNvCxnSpPr/>
          <p:nvPr>
            <p:custDataLst>
              <p:tags r:id="rId19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公司logo"/>
          <p:cNvPicPr>
            <a:picLocks noChangeAspect="1"/>
          </p:cNvPicPr>
          <p:nvPr/>
        </p:nvPicPr>
        <p:blipFill>
          <a:blip r:embed="rId20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  <p:cxnSp>
        <p:nvCxnSpPr>
          <p:cNvPr id="13" name="直接连接符 12"/>
          <p:cNvCxnSpPr/>
          <p:nvPr>
            <p:custDataLst>
              <p:tags r:id="rId21"/>
            </p:custDataLst>
          </p:nvPr>
        </p:nvCxnSpPr>
        <p:spPr>
          <a:xfrm>
            <a:off x="11611610" y="2054372"/>
            <a:ext cx="0" cy="2954215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2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sym typeface="+mn-ea"/>
              </a:rPr>
              <a:t>01</a:t>
            </a:r>
            <a:endParaRPr lang="en-US" altLang="zh-CN" sz="4400" i="1" u="sng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5400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</a:rPr>
              <a:t>并行计算</a:t>
            </a:r>
            <a:endParaRPr lang="zh-CN" sz="5400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并行计算和分布式计算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graphicFrame>
        <p:nvGraphicFramePr>
          <p:cNvPr id="3" name="表格 2"/>
          <p:cNvGraphicFramePr/>
          <p:nvPr/>
        </p:nvGraphicFramePr>
        <p:xfrm>
          <a:off x="889635" y="2225040"/>
          <a:ext cx="10485120" cy="3474720"/>
        </p:xfrm>
        <a:graphic>
          <a:graphicData uri="http://schemas.openxmlformats.org/drawingml/2006/table">
            <a:tbl>
              <a:tblPr firstRow="1">
                <a:tableStyleId>{466BF519-2728-4542-8E96-357185B171D8}</a:tableStyleId>
              </a:tblPr>
              <a:tblGrid>
                <a:gridCol w="2529840"/>
                <a:gridCol w="4460240"/>
                <a:gridCol w="3495040"/>
              </a:tblGrid>
              <a:tr h="0"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维度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并行计算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分布式计算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0"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核心目标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加速计算（性能导向）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资源整合与协作（功能导向）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0"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硬件架构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紧耦合（多核</a:t>
                      </a: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/GPU/</a:t>
                      </a:r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共享内存）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松耦合（网络连接的独立节点）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0"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通信延迟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低延迟（共享内存或高速互联）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高延迟（网络通信）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0"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规模范围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单机或小规模集群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跨节点、跨地域的大规模系统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0"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典型应用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科学计算、实时渲染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云计算、微服务、大数据处理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0"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容错需求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通常低（可控环境）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高（节点故障常态）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  <a:tr h="0">
                <a:tc>
                  <a:txBody>
                    <a:bodyPr/>
                    <a:p>
                      <a:pPr algn="ctr"/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编程模型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0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OpenMP</a:t>
                      </a:r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、</a:t>
                      </a: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CUDA</a:t>
                      </a:r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（显式并行）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  <a:tc>
                  <a:txBody>
                    <a:bodyPr/>
                    <a:p>
                      <a:pPr algn="ctr"/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MapReduce</a:t>
                      </a:r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、</a:t>
                      </a: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Actor</a:t>
                      </a:r>
                      <a:r>
                        <a:rPr lang="zh-CN" altLang="en-US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模型（消息传递）</a:t>
                      </a:r>
                      <a:endParaRPr lang="zh-CN" altLang="en-US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marL="95567" marR="95567" marT="95567" marB="95567" anchor="ctr" anchorCtr="0"/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889635" y="1019810"/>
            <a:ext cx="104857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共同点：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通过多计算资源协作解决大规模问题，提高计算效率（如速度、吞吐量）或容错能力。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区别点：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分布式系统可为并行计算提供基础设施（如集群），而并行算法可优化分布式应用的局部性能。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36135" y="5953125"/>
            <a:ext cx="1955165" cy="36830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ctr"/>
            <a:r>
              <a:rPr lang="zh-CN" altLang="en-US" b="1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多核心协同加速</a:t>
            </a:r>
            <a:endParaRPr lang="zh-CN" altLang="en-US" b="1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806180" y="5953125"/>
            <a:ext cx="2014220" cy="36830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ctr"/>
            <a:r>
              <a:rPr lang="zh-CN" altLang="en-US" b="1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多机器协同扩展</a:t>
            </a:r>
            <a:endParaRPr lang="zh-CN" altLang="en-US" b="1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peach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和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ploop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63600" y="1000125"/>
            <a:ext cx="5092700" cy="1568450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peach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ploop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和 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pcross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是高阶函数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each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loop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和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cross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的并行计算版本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。它们将输入参数拆分，然后执行多个子任务，最后合并计算结果。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计算中，多个子任务的执行过程是并行的，但是参数拆分和结果合并仍然是单线程的。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3600" y="3415665"/>
            <a:ext cx="4978400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若计算逻辑不涉及迭代，则可以替代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for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循环，利用多线程进行运算。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并行版本对计算性能的提升效果，除了要考虑用于并行计算的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CPU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核个数外，与子任务执行耗时在整个函数计算过程中的耗时占比也有很大关系。如果参数拆分和计算结果合并占比较大，则并行计算的效果有限。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351915" y="2935182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lvl="0" indent="0">
              <a:buFont typeface="Arial" panose="020B0604020202020204" pitchFamily="34" charset="0"/>
              <a:buNone/>
            </a:pP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使用场景</a:t>
            </a:r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918845" y="2938780"/>
            <a:ext cx="302260" cy="306070"/>
            <a:chOff x="763" y="6708"/>
            <a:chExt cx="476" cy="482"/>
          </a:xfrm>
        </p:grpSpPr>
        <p:sp>
          <p:nvSpPr>
            <p:cNvPr id="38" name="椭圆 37"/>
            <p:cNvSpPr/>
            <p:nvPr/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39" name="Shape"/>
            <p:cNvSpPr/>
            <p:nvPr/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6499225" y="862965"/>
            <a:ext cx="4140200" cy="255333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108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= </a:t>
            </a:r>
            <a:r>
              <a:rPr lang="en-US" altLang="zh-CN" sz="16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rand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1.0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20000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5000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timer </a:t>
            </a:r>
            <a:r>
              <a:rPr lang="en-US" altLang="zh-CN" sz="16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peach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(mskew{,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22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},m)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//output: Time elapsed: 3434.71 ms</a:t>
            </a:r>
            <a:endParaRPr lang="en-US" altLang="zh-CN" sz="16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6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timer </a:t>
            </a:r>
            <a:r>
              <a:rPr lang="en-US" altLang="zh-CN" sz="16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each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(mskew{,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22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}, m)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//output: Time elapsed: 17510.4 ms</a:t>
            </a:r>
            <a:endParaRPr lang="en-US" altLang="zh-CN" sz="16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600" b="0">
              <a:solidFill>
                <a:srgbClr val="AF00DB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timer </a:t>
            </a:r>
            <a:r>
              <a:rPr lang="en-US" altLang="zh-CN" sz="16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mskew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(m, 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22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//output: Time elapsed: 17199.2 ms</a:t>
            </a:r>
            <a:endParaRPr lang="en-US" altLang="zh-CN" sz="16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4" name="矩形 23"/>
          <p:cNvSpPr/>
          <p:nvPr>
            <p:custDataLst>
              <p:tags r:id="rId3"/>
            </p:custDataLst>
          </p:nvPr>
        </p:nvSpPr>
        <p:spPr>
          <a:xfrm>
            <a:off x="6318250" y="670560"/>
            <a:ext cx="4591685" cy="292100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578600" y="4928235"/>
            <a:ext cx="3861435" cy="132207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timer </a:t>
            </a:r>
            <a:r>
              <a:rPr lang="en-US" altLang="zh-CN" sz="16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peach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(msum{,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22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}, m)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//output: Time elapsed: 242.9ms</a:t>
            </a:r>
            <a:endParaRPr lang="en-US" altLang="zh-CN" sz="16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6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timer </a:t>
            </a:r>
            <a:r>
              <a:rPr lang="en-US" altLang="zh-CN" sz="16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each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(msum{,</a:t>
            </a:r>
            <a:r>
              <a:rPr lang="en-US" altLang="zh-CN" sz="16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22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}, m)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//output: Time elapsed: 259.6ms</a:t>
            </a:r>
            <a:endParaRPr lang="en-US" altLang="zh-CN" sz="16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0" name="矩形 29"/>
          <p:cNvSpPr/>
          <p:nvPr>
            <p:custDataLst>
              <p:tags r:id="rId4"/>
            </p:custDataLst>
          </p:nvPr>
        </p:nvSpPr>
        <p:spPr>
          <a:xfrm>
            <a:off x="6318250" y="4753610"/>
            <a:ext cx="4591685" cy="168783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229350" y="3757295"/>
            <a:ext cx="4679950" cy="82994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由于子任务的计算耗时在整个任务中没有占据非常高的比重，同时伴有多任务切换的开销，两者耗时几乎相同。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线程安全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89635" y="805815"/>
            <a:ext cx="9812020" cy="1414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DolphinDB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的并行计算采用了线程池模型。子任务在不同的线程中并发运行，因此必须要注意线程间共享数据的安全问题。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多线程运行时，潜在的共享数据包括会话对象以及内存数据对象如表、字典、集合，向量、元组、矩阵、标量等。分布式表和维度表在设计上是线程安全的。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95095" y="2432685"/>
            <a:ext cx="95916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产生线程安全问题的场景：内存对象被两个或两个以上线程并发读写或并发写入。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995680" y="2439035"/>
            <a:ext cx="302260" cy="306070"/>
            <a:chOff x="763" y="6708"/>
            <a:chExt cx="476" cy="482"/>
          </a:xfrm>
        </p:grpSpPr>
        <p:sp>
          <p:nvSpPr>
            <p:cNvPr id="38" name="椭圆 37"/>
            <p:cNvSpPr/>
            <p:nvPr/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39" name="Shape"/>
            <p:cNvSpPr/>
            <p:nvPr/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20215" y="3082925"/>
            <a:ext cx="6022340" cy="224536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writeTable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mutable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t, id, n){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	newData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take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(id, n)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id,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rand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1.0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n)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val)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	t.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append!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 newData)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	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return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n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array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id,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array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DOUBLE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val)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insertedRows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peach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(writeTable{t},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..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8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..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8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).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sum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assert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insertedRows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size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//output: </a:t>
            </a:r>
            <a:r>
              <a:rPr lang="zh-CN" alt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直接导致进程崩溃</a:t>
            </a:r>
            <a:endParaRPr lang="zh-CN" altLang="en-US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4" name="矩形 23"/>
          <p:cNvSpPr/>
          <p:nvPr>
            <p:custDataLst>
              <p:tags r:id="rId3"/>
            </p:custDataLst>
          </p:nvPr>
        </p:nvSpPr>
        <p:spPr>
          <a:xfrm>
            <a:off x="1445260" y="2952750"/>
            <a:ext cx="7639685" cy="249364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39215" y="5715000"/>
            <a:ext cx="959167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内存对象如何实现并发读写？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b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</a:br>
            <a:br>
              <a:rPr lang="en-US" altLang="zh-CN" sz="600">
                <a:latin typeface="阿里巴巴普惠体 3.0 55 Regular" panose="00020600040101010101" charset="-122"/>
                <a:ea typeface="阿里巴巴普惠体 3.0 55 Regular" panose="00020600040101010101" charset="-122"/>
              </a:rPr>
            </a:b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通过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share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共享表对象，或者通过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syncDict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共享变量。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95680" y="5712460"/>
            <a:ext cx="302260" cy="306070"/>
            <a:chOff x="763" y="6708"/>
            <a:chExt cx="476" cy="482"/>
          </a:xfrm>
        </p:grpSpPr>
        <p:sp>
          <p:nvSpPr>
            <p:cNvPr id="11" name="椭圆 10"/>
            <p:cNvSpPr/>
            <p:nvPr/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12" name="Shape"/>
            <p:cNvSpPr/>
            <p:nvPr/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sym typeface="+mn-ea"/>
              </a:rPr>
              <a:t>02</a:t>
            </a:r>
            <a:endParaRPr lang="en-US" altLang="zh-CN" sz="4400" i="1" u="sng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91744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b="1" spc="200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rPr>
              <a:t>作业管理</a:t>
            </a:r>
            <a:endParaRPr lang="zh-CN" altLang="en-US" sz="5400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同步作业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66750" y="807720"/>
            <a:ext cx="5922645" cy="31692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同步作业会阻塞客户端当前的连接，在当前作业返回之前客户端不能再发送新的作业，并且取消作业不是马上生效的，可能存在些许延迟。同步作业的并行度取决于当前节点的最大连接数。</a:t>
            </a:r>
            <a:endParaRPr lang="zh-CN" altLang="en-US" sz="1600" b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/>
            <a:endParaRPr lang="zh-CN" altLang="en-US" sz="1600" b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/>
            <a:r>
              <a:rPr lang="zh-CN" altLang="en-US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同步作业也称为交互式作业（</a:t>
            </a:r>
            <a:r>
              <a:rPr lang="en-US" altLang="zh-CN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interactive job</a:t>
            </a:r>
            <a:r>
              <a:rPr lang="zh-CN" altLang="en-US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</a:t>
            </a:r>
            <a:endParaRPr lang="zh-CN" altLang="en-US" sz="1600" b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/>
            <a:r>
              <a:rPr lang="zh-CN" altLang="en-US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主要通过以下方式提交：</a:t>
            </a:r>
            <a:endParaRPr lang="zh-CN" altLang="en-US" sz="1600" b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/>
            <a:endParaRPr lang="zh-CN" altLang="en-US" sz="800" b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GUI</a:t>
            </a:r>
            <a:endParaRPr lang="en-US" altLang="zh-CN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Console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（命令行）界面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Terminal</a:t>
            </a:r>
            <a:endParaRPr lang="en-US" altLang="zh-CN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VSCode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插件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提供的各个编程语言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API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接口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Web Notebook</a:t>
            </a:r>
            <a:endParaRPr lang="en-US" altLang="zh-CN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6750" y="4222750"/>
            <a:ext cx="5922645" cy="58356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同步作业创建后，可以另起一个会话，使用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getConsoleJobs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查看作业信息，若需要取消同步作业可用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cancelConsoleJob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aphicFrame>
        <p:nvGraphicFramePr>
          <p:cNvPr id="6" name="表格 5"/>
          <p:cNvGraphicFramePr/>
          <p:nvPr>
            <p:custDataLst>
              <p:tags r:id="rId3"/>
            </p:custDataLst>
          </p:nvPr>
        </p:nvGraphicFramePr>
        <p:xfrm>
          <a:off x="666750" y="4963795"/>
          <a:ext cx="10684510" cy="1588770"/>
        </p:xfrm>
        <a:graphic>
          <a:graphicData uri="http://schemas.openxmlformats.org/drawingml/2006/table">
            <a:tbl>
              <a:tblPr firstRow="1">
                <a:tableStyleId>{9313857E-4E36-4B96-9DB8-14E2D0E2D924}</a:tableStyleId>
              </a:tblPr>
              <a:tblGrid>
                <a:gridCol w="971550"/>
                <a:gridCol w="809200"/>
                <a:gridCol w="954405"/>
                <a:gridCol w="845185"/>
                <a:gridCol w="554990"/>
                <a:gridCol w="781050"/>
                <a:gridCol w="854710"/>
                <a:gridCol w="1288940"/>
                <a:gridCol w="278130"/>
                <a:gridCol w="1294130"/>
                <a:gridCol w="1288095"/>
                <a:gridCol w="764115"/>
              </a:tblGrid>
              <a:tr h="716280"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node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38417" marB="38417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userID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38417" marB="38417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rootJobId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38417" marB="38417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jobType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38417" marB="38417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desc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38417" marB="38417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priority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38417" marB="38417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parallelism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38417" marB="38417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receiveTime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38417" marB="38417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...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38417" marB="38417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firstTaskStartTime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38417" marB="38417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latestTaskStartTime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38417" marB="38417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queue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38417" marB="38417" anchor="ctr" anchorCtr="0"/>
                </a:tc>
              </a:tr>
              <a:tr h="872490"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local8440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admin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...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 anchorCtr="0"/>
                </a:tc>
                <a:tc>
                  <a:txBody>
                    <a:bodyPr/>
                    <a:p>
                      <a:pPr algn="ctr" latinLnBrk="0"/>
                      <a:endParaRPr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 anchorCtr="0"/>
                </a:tc>
                <a:tc>
                  <a:txBody>
                    <a:bodyPr/>
                    <a:p>
                      <a:pPr algn="ctr" latinLnBrk="0"/>
                      <a:endParaRPr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4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2025.05.27 10:48:44.671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...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2025.05.27 10:48:44.671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2025.05.27 10:48:44.671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 anchorCtr="0"/>
                </a:tc>
                <a:tc>
                  <a:txBody>
                    <a:bodyPr/>
                    <a:p>
                      <a:pPr algn="ctr" latinLnBrk="0"/>
                      <a:r>
                        <a:rPr lang="en-US" altLang="zh-CN" sz="14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normal queue</a:t>
                      </a:r>
                      <a:endParaRPr lang="en-US" altLang="zh-CN" sz="14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 anchorCtr="0"/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6793865" y="807720"/>
            <a:ext cx="4820285" cy="82994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另一种方法是在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Web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集群管理器上查看作业。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Web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集群管理界面上增加了作业管理功能，支持查看和取消作业。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2765" y="1880870"/>
            <a:ext cx="4730750" cy="247269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6883400" y="4353560"/>
            <a:ext cx="4874260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ctr"/>
            <a:r>
              <a:rPr lang="en-US" altLang="zh-CN" sz="1600" b="1" i="0">
                <a:solidFill>
                  <a:srgbClr val="5052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Web </a:t>
            </a:r>
            <a:r>
              <a:rPr lang="zh-CN" altLang="en-US" sz="1600" b="1" i="0">
                <a:solidFill>
                  <a:srgbClr val="5052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集群管理器的作业管理界面</a:t>
            </a:r>
            <a:endParaRPr lang="zh-CN" altLang="en-US" sz="1600" b="1" i="0">
              <a:solidFill>
                <a:srgbClr val="505258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异步作业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24" name="矩形 23"/>
          <p:cNvSpPr/>
          <p:nvPr>
            <p:custDataLst>
              <p:tags r:id="rId3"/>
            </p:custDataLst>
          </p:nvPr>
        </p:nvSpPr>
        <p:spPr>
          <a:xfrm>
            <a:off x="6584950" y="670560"/>
            <a:ext cx="5188585" cy="425069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8000" y="920115"/>
            <a:ext cx="5588000" cy="1568450"/>
          </a:xfrm>
          <a:prstGeom prst="rect">
            <a:avLst/>
          </a:prstGeom>
        </p:spPr>
        <p:txBody>
          <a:bodyPr wrap="square">
            <a:spAutoFit/>
          </a:bodyPr>
          <a:p>
            <a:pPr fontAlgn="auto"/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异步作业是在 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后台执行的作业，这类任务一般对结果的实时反馈要求较低，且需要长期执行，包括：</a:t>
            </a:r>
            <a:b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buFont typeface="Arial" panose="020B0604020202020204" pitchFamily="34" charset="0"/>
              <a:buChar char="•"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通过 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submitJob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或 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submitJobEx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函数提交的</a:t>
            </a:r>
            <a:r>
              <a:rPr lang="zh-CN" altLang="en-US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批处理作业</a:t>
            </a:r>
            <a:endParaRPr lang="zh-CN" altLang="en-US" sz="1600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buFont typeface="Arial" panose="020B0604020202020204" pitchFamily="34" charset="0"/>
              <a:buChar char="•"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通过 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scheduleJob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函数提交的</a:t>
            </a:r>
            <a:r>
              <a:rPr lang="zh-CN" altLang="en-US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定时作业</a:t>
            </a:r>
            <a:endParaRPr lang="zh-CN" altLang="en-US" sz="1600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buFont typeface="Arial" panose="020B0604020202020204" pitchFamily="34" charset="0"/>
              <a:buChar char="•"/>
            </a:pPr>
            <a:r>
              <a:rPr lang="zh-CN" altLang="en-US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流数据作业</a:t>
            </a:r>
            <a:endParaRPr lang="zh-CN" altLang="en-US" sz="1600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4200" y="2707640"/>
            <a:ext cx="5511800" cy="2061210"/>
          </a:xfrm>
          <a:prstGeom prst="rect">
            <a:avLst/>
          </a:prstGeom>
        </p:spPr>
        <p:txBody>
          <a:bodyPr wrap="square">
            <a:spAutoFit/>
          </a:bodyPr>
          <a:p>
            <a:pPr lvl="0" algn="l">
              <a:buClrTx/>
              <a:buSzTx/>
              <a:buFontTx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批处理作业通过 submitJob 或 submitJobEx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创建。两者的区别是，submitJobEx 可以指定作业的 priority（优先级）和 parallelism（并行度）。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lvl="0" algn="l">
              <a:buClrTx/>
              <a:buSzTx/>
              <a:buFontTx/>
            </a:pP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lvl="0" algn="l">
              <a:buClrTx/>
              <a:buSzTx/>
              <a:buFontTx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对某些比较耗时的工作，如历史数据写入分布式数据库、即席查询等，我们可以把它封装成一个函数，然后创建为批处理作业。批处理作业与常规交互作业分离，在独立工作线程池中执行。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584950" y="703580"/>
            <a:ext cx="4950460" cy="418465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def 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demoJob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(n){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400" b="0">
                <a:solidFill>
                  <a:srgbClr val="00108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=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endParaRPr lang="en-US" altLang="zh-CN" sz="1400" b="0">
              <a:solidFill>
                <a:srgbClr val="098658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for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(x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: n) {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  s += 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sum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(sin 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rand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1.0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100000000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)-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0.5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}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return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// maxBatchJobWorker = 4</a:t>
            </a:r>
            <a:endParaRPr lang="en-US" altLang="zh-CN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submitJob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"demoJob"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"a demo job"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demoJob,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1000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submitJob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"demoJob1"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"a demo job"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demoJob,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1000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submitJob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"demoJob2"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"a demo job"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demoJob,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1000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submitJob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"demoJob3"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"a demo job"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demoJob,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1000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submitJob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"demoJob4"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"a demo job"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demoJob,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1000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getRecentJobs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 // </a:t>
            </a:r>
            <a:r>
              <a:rPr lang="zh-CN" alt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查看多个作业状态信息</a:t>
            </a:r>
            <a:endParaRPr lang="zh-CN" altLang="en-US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getJobStatus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(...) // </a:t>
            </a:r>
            <a:r>
              <a:rPr lang="zh-CN" altLang="en-US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查看单个作业状态信息</a:t>
            </a:r>
            <a:endParaRPr lang="zh-CN" altLang="en-US" sz="14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getJobMessage</a:t>
            </a:r>
            <a:r>
              <a:rPr lang="en-US" altLang="zh-CN" sz="140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(...) // </a:t>
            </a:r>
            <a:r>
              <a:rPr lang="zh-CN" altLang="en-US" sz="140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查看作业返回的中间消息</a:t>
            </a:r>
            <a:endParaRPr lang="zh-CN" altLang="en-US" sz="1400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getJobReturn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(...)  </a:t>
            </a:r>
            <a:r>
              <a: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// </a:t>
            </a:r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查看作业返回的结果</a:t>
            </a:r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cancelJob</a:t>
            </a: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(...)  </a:t>
            </a:r>
            <a:r>
              <a: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// </a:t>
            </a:r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取消已提交但是未完成的作业</a:t>
            </a:r>
            <a:endParaRPr lang="zh-CN" altLang="en-US" sz="1400" b="1">
              <a:solidFill>
                <a:srgbClr val="795E26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400" y="5140325"/>
            <a:ext cx="10325100" cy="1143000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DIAGRAM_VIRTUALLY_FRAME" val="{&quot;height&quot;:356.25566929133856,&quot;left&quot;:106.65,&quot;top&quot;:121.6,&quot;width&quot;:320.9}"/>
</p:tagLst>
</file>

<file path=ppt/tags/tag222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23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24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25.xml><?xml version="1.0" encoding="utf-8"?>
<p:tagLst xmlns:p="http://schemas.openxmlformats.org/presentationml/2006/main">
  <p:tag name="KSO_WM_DIAGRAM_VIRTUALLY_FRAME" val="{&quot;height&quot;:356.25566929133856,&quot;left&quot;:106.65,&quot;top&quot;:121.6,&quot;width&quot;:320.9}"/>
</p:tagLst>
</file>

<file path=ppt/tags/tag226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27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28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29.xml><?xml version="1.0" encoding="utf-8"?>
<p:tagLst xmlns:p="http://schemas.openxmlformats.org/presentationml/2006/main">
  <p:tag name="KSO_WM_DIAGRAM_VIRTUALLY_FRAME" val="{&quot;height&quot;:356.25566929133856,&quot;left&quot;:106.65,&quot;top&quot;:121.6,&quot;width&quot;:320.9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31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32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33.xml><?xml version="1.0" encoding="utf-8"?>
<p:tagLst xmlns:p="http://schemas.openxmlformats.org/presentationml/2006/main">
  <p:tag name="KSO_WM_BEAUTIFY_FLAG" val=""/>
</p:tagLst>
</file>

<file path=ppt/tags/tag234.xml><?xml version="1.0" encoding="utf-8"?>
<p:tagLst xmlns:p="http://schemas.openxmlformats.org/presentationml/2006/main">
  <p:tag name="KSO_WM_DIAGRAM_VIRTUALLY_FRAME" val="{&quot;height&quot;:356.25566929133856,&quot;left&quot;:106.65,&quot;top&quot;:121.6,&quot;width&quot;:320.9}"/>
</p:tagLst>
</file>

<file path=ppt/tags/tag235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36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37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38.xml><?xml version="1.0" encoding="utf-8"?>
<p:tagLst xmlns:p="http://schemas.openxmlformats.org/presentationml/2006/main">
  <p:tag name="KSO_WM_DIAGRAM_VIRTUALLY_FRAME" val="{&quot;height&quot;:356.25566929133856,&quot;left&quot;:106.65,&quot;top&quot;:121.6,&quot;width&quot;:320.9}"/>
</p:tagLst>
</file>

<file path=ppt/tags/tag239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41.xml><?xml version="1.0" encoding="utf-8"?>
<p:tagLst xmlns:p="http://schemas.openxmlformats.org/presentationml/2006/main">
  <p:tag name="KSO_WM_BEAUTIFY_FLAG" val=""/>
  <p:tag name="KSO_WM_DIAGRAM_VIRTUALLY_FRAME" val="{&quot;height&quot;:356.25566929133856,&quot;left&quot;:106.65,&quot;top&quot;:121.6,&quot;width&quot;:320.9}"/>
</p:tagLst>
</file>

<file path=ppt/tags/tag24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57.xml><?xml version="1.0" encoding="utf-8"?>
<p:tagLst xmlns:p="http://schemas.openxmlformats.org/presentationml/2006/main">
  <p:tag name="KSO_WM_BEAUTIFY_FLAG" val=""/>
</p:tagLst>
</file>

<file path=ppt/tags/tag25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29&quot;:[50000142],&quot;65&quot;:[20205081]}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DIAGRAM_VIRTUALLY_FRAME" val="{&quot;height&quot;:150.85,&quot;left&quot;:65.5,&quot;top&quot;:255.05,&quot;width&quot;:821.6}"/>
</p:tagLst>
</file>

<file path=ppt/tags/tag261.xml><?xml version="1.0" encoding="utf-8"?>
<p:tagLst xmlns:p="http://schemas.openxmlformats.org/presentationml/2006/main">
  <p:tag name="KSO_WM_DIAGRAM_VIRTUALLY_FRAME" val="{&quot;height&quot;:150.85,&quot;left&quot;:65.5,&quot;top&quot;:255.05,&quot;width&quot;:821.6}"/>
</p:tagLst>
</file>

<file path=ppt/tags/tag26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63.xml><?xml version="1.0" encoding="utf-8"?>
<p:tagLst xmlns:p="http://schemas.openxmlformats.org/presentationml/2006/main">
  <p:tag name="KSO_WM_BEAUTIFY_FLAG" val=""/>
</p:tagLst>
</file>

<file path=ppt/tags/tag264.xml><?xml version="1.0" encoding="utf-8"?>
<p:tagLst xmlns:p="http://schemas.openxmlformats.org/presentationml/2006/main">
  <p:tag name="KSO_WM_DIAGRAM_VIRTUALLY_FRAME" val="{&quot;height&quot;:150.85,&quot;left&quot;:65.5,&quot;top&quot;:255.05,&quot;width&quot;:821.6}"/>
</p:tagLst>
</file>

<file path=ppt/tags/tag26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66.xml><?xml version="1.0" encoding="utf-8"?>
<p:tagLst xmlns:p="http://schemas.openxmlformats.org/presentationml/2006/main">
  <p:tag name="KSO_WM_BEAUTIFY_FLAG" val="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KSO_WM_BEAUTIFY_FLAG" val=""/>
</p:tagLst>
</file>

<file path=ppt/tags/tag269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BEAUTIFY_FLAG" val=""/>
</p:tagLst>
</file>

<file path=ppt/tags/tag271.xml><?xml version="1.0" encoding="utf-8"?>
<p:tagLst xmlns:p="http://schemas.openxmlformats.org/presentationml/2006/main">
  <p:tag name="KSO_WM_BEAUTIFY_FLAG" val=""/>
</p:tagLst>
</file>

<file path=ppt/tags/tag272.xml><?xml version="1.0" encoding="utf-8"?>
<p:tagLst xmlns:p="http://schemas.openxmlformats.org/presentationml/2006/main">
  <p:tag name="KSO_WM_BEAUTIFY_FLAG" val=""/>
</p:tagLst>
</file>

<file path=ppt/tags/tag273.xml><?xml version="1.0" encoding="utf-8"?>
<p:tagLst xmlns:p="http://schemas.openxmlformats.org/presentationml/2006/main">
  <p:tag name="KSO_WM_BEAUTIFY_FLAG" val=""/>
</p:tagLst>
</file>

<file path=ppt/tags/tag274.xml><?xml version="1.0" encoding="utf-8"?>
<p:tagLst xmlns:p="http://schemas.openxmlformats.org/presentationml/2006/main">
  <p:tag name="KSO_WM_BEAUTIFY_FLAG" val=""/>
</p:tagLst>
</file>

<file path=ppt/tags/tag275.xml><?xml version="1.0" encoding="utf-8"?>
<p:tagLst xmlns:p="http://schemas.openxmlformats.org/presentationml/2006/main">
  <p:tag name="KSO_WM_BEAUTIFY_FLAG" val=""/>
</p:tagLst>
</file>

<file path=ppt/tags/tag276.xml><?xml version="1.0" encoding="utf-8"?>
<p:tagLst xmlns:p="http://schemas.openxmlformats.org/presentationml/2006/main">
  <p:tag name="KSO_WM_BEAUTIFY_FLAG" val=""/>
</p:tagLst>
</file>

<file path=ppt/tags/tag277.xml><?xml version="1.0" encoding="utf-8"?>
<p:tagLst xmlns:p="http://schemas.openxmlformats.org/presentationml/2006/main">
  <p:tag name="KSO_WM_BEAUTIFY_FLAG" val=""/>
</p:tagLst>
</file>

<file path=ppt/tags/tag278.xml><?xml version="1.0" encoding="utf-8"?>
<p:tagLst xmlns:p="http://schemas.openxmlformats.org/presentationml/2006/main">
  <p:tag name="KSO_WM_BEAUTIFY_FLAG" val=""/>
</p:tagLst>
</file>

<file path=ppt/tags/tag27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BEAUTIFY_FLAG" val=""/>
</p:tagLst>
</file>

<file path=ppt/tags/tag281.xml><?xml version="1.0" encoding="utf-8"?>
<p:tagLst xmlns:p="http://schemas.openxmlformats.org/presentationml/2006/main">
  <p:tag name="TABLE_ENDDRAG_ORIGIN_RECT" val="765*103"/>
  <p:tag name="TABLE_ENDDRAG_RECT" val="52*390*765*103"/>
</p:tagLst>
</file>

<file path=ppt/tags/tag28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29&quot;:[50000142,50049413,50052436,50000099,50052409],&quot;65&quot;:[20205081]}"/>
</p:tagLst>
</file>

<file path=ppt/tags/tag283.xml><?xml version="1.0" encoding="utf-8"?>
<p:tagLst xmlns:p="http://schemas.openxmlformats.org/presentationml/2006/main">
  <p:tag name="KSO_WM_BEAUTIFY_FLAG" val=""/>
</p:tagLst>
</file>

<file path=ppt/tags/tag284.xml><?xml version="1.0" encoding="utf-8"?>
<p:tagLst xmlns:p="http://schemas.openxmlformats.org/presentationml/2006/main">
  <p:tag name="KSO_WM_DIAGRAM_VIRTUALLY_FRAME" val="{&quot;height&quot;:150.85,&quot;left&quot;:65.5,&quot;top&quot;:255.05,&quot;width&quot;:821.6}"/>
</p:tagLst>
</file>

<file path=ppt/tags/tag28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86.xml><?xml version="1.0" encoding="utf-8"?>
<p:tagLst xmlns:p="http://schemas.openxmlformats.org/presentationml/2006/main">
  <p:tag name="KSO_WM_BEAUTIFY_FLAG" val=""/>
</p:tagLst>
</file>

<file path=ppt/tags/tag287.xml><?xml version="1.0" encoding="utf-8"?>
<p:tagLst xmlns:p="http://schemas.openxmlformats.org/presentationml/2006/main">
  <p:tag name="KSO_WM_BEAUTIFY_FLAG" val=""/>
</p:tagLst>
</file>

<file path=ppt/tags/tag288.xml><?xml version="1.0" encoding="utf-8"?>
<p:tagLst xmlns:p="http://schemas.openxmlformats.org/presentationml/2006/main">
  <p:tag name="KSO_WM_BEAUTIFY_FLAG" val=""/>
</p:tagLst>
</file>

<file path=ppt/tags/tag289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BEAUTIFY_FLAG" val=""/>
</p:tagLst>
</file>

<file path=ppt/tags/tag29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92.xml><?xml version="1.0" encoding="utf-8"?>
<p:tagLst xmlns:p="http://schemas.openxmlformats.org/presentationml/2006/main">
  <p:tag name="KSO_WM_BEAUTIFY_FLAG" val=""/>
</p:tagLst>
</file>

<file path=ppt/tags/tag293.xml><?xml version="1.0" encoding="utf-8"?>
<p:tagLst xmlns:p="http://schemas.openxmlformats.org/presentationml/2006/main">
  <p:tag name="KSO_WM_BEAUTIFY_FLAG" val=""/>
</p:tagLst>
</file>

<file path=ppt/tags/tag294.xml><?xml version="1.0" encoding="utf-8"?>
<p:tagLst xmlns:p="http://schemas.openxmlformats.org/presentationml/2006/main">
  <p:tag name="KSO_WM_BEAUTIFY_FLAG" val=""/>
</p:tagLst>
</file>

<file path=ppt/tags/tag295.xml><?xml version="1.0" encoding="utf-8"?>
<p:tagLst xmlns:p="http://schemas.openxmlformats.org/presentationml/2006/main">
  <p:tag name="KSO_WM_BEAUTIFY_FLAG" val=""/>
</p:tagLst>
</file>

<file path=ppt/tags/tag296.xml><?xml version="1.0" encoding="utf-8"?>
<p:tagLst xmlns:p="http://schemas.openxmlformats.org/presentationml/2006/main">
  <p:tag name="KSO_WM_BEAUTIFY_FLAG" val=""/>
</p:tagLst>
</file>

<file path=ppt/tags/tag297.xml><?xml version="1.0" encoding="utf-8"?>
<p:tagLst xmlns:p="http://schemas.openxmlformats.org/presentationml/2006/main">
  <p:tag name="KSO_WM_BEAUTIFY_FLAG" val=""/>
</p:tagLst>
</file>

<file path=ppt/tags/tag298.xml><?xml version="1.0" encoding="utf-8"?>
<p:tagLst xmlns:p="http://schemas.openxmlformats.org/presentationml/2006/main">
  <p:tag name="KSO_WM_BEAUTIFY_FLAG" val=""/>
</p:tagLst>
</file>

<file path=ppt/tags/tag29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BEAUTIFY_FLAG" val=""/>
</p:tagLst>
</file>

<file path=ppt/tags/tag301.xml><?xml version="1.0" encoding="utf-8"?>
<p:tagLst xmlns:p="http://schemas.openxmlformats.org/presentationml/2006/main">
  <p:tag name="KSO_WM_BEAUTIFY_FLAG" val=""/>
</p:tagLst>
</file>

<file path=ppt/tags/tag302.xml><?xml version="1.0" encoding="utf-8"?>
<p:tagLst xmlns:p="http://schemas.openxmlformats.org/presentationml/2006/main">
  <p:tag name="KSO_WM_BEAUTIFY_FLAG" val=""/>
</p:tagLst>
</file>

<file path=ppt/tags/tag303.xml><?xml version="1.0" encoding="utf-8"?>
<p:tagLst xmlns:p="http://schemas.openxmlformats.org/presentationml/2006/main">
  <p:tag name="KSO_WM_BEAUTIFY_FLAG" val=""/>
</p:tagLst>
</file>

<file path=ppt/tags/tag304.xml><?xml version="1.0" encoding="utf-8"?>
<p:tagLst xmlns:p="http://schemas.openxmlformats.org/presentationml/2006/main">
  <p:tag name="KSO_WM_BEAUTIFY_FLAG" val=""/>
</p:tagLst>
</file>

<file path=ppt/tags/tag30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06.xml><?xml version="1.0" encoding="utf-8"?>
<p:tagLst xmlns:p="http://schemas.openxmlformats.org/presentationml/2006/main">
  <p:tag name="KSO_WM_BEAUTIFY_FLAG" val=""/>
</p:tagLst>
</file>

<file path=ppt/tags/tag30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08.xml><?xml version="1.0" encoding="utf-8"?>
<p:tagLst xmlns:p="http://schemas.openxmlformats.org/presentationml/2006/main">
  <p:tag name="KSO_WM_BEAUTIFY_FLAG" val=""/>
</p:tagLst>
</file>

<file path=ppt/tags/tag309.xml><?xml version="1.0" encoding="utf-8"?>
<p:tagLst xmlns:p="http://schemas.openxmlformats.org/presentationml/2006/main">
  <p:tag name="KSO_WM_DIAGRAM_VIRTUALLY_FRAME" val="{&quot;height&quot;:150.85,&quot;left&quot;:65.5,&quot;top&quot;:255.05,&quot;width&quot;:821.6}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DIAGRAM_VIRTUALLY_FRAME" val="{&quot;height&quot;:150.85,&quot;left&quot;:65.5,&quot;top&quot;:255.05,&quot;width&quot;:821.6}"/>
</p:tagLst>
</file>

<file path=ppt/tags/tag31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12.xml><?xml version="1.0" encoding="utf-8"?>
<p:tagLst xmlns:p="http://schemas.openxmlformats.org/presentationml/2006/main">
  <p:tag name="KSO_WM_BEAUTIFY_FLAG" val=""/>
</p:tagLst>
</file>

<file path=ppt/tags/tag313.xml><?xml version="1.0" encoding="utf-8"?>
<p:tagLst xmlns:p="http://schemas.openxmlformats.org/presentationml/2006/main">
  <p:tag name="TABLE_ENDDRAG_ORIGIN_RECT" val="392*114"/>
  <p:tag name="TABLE_ENDDRAG_RECT" val="78*291*392*114"/>
</p:tagLst>
</file>

<file path=ppt/tags/tag314.xml><?xml version="1.0" encoding="utf-8"?>
<p:tagLst xmlns:p="http://schemas.openxmlformats.org/presentationml/2006/main">
  <p:tag name="KSO_WM_DIAGRAM_VIRTUALLY_FRAME" val="{&quot;height&quot;:150.85,&quot;left&quot;:65.5,&quot;top&quot;:255.05,&quot;width&quot;:821.6}"/>
</p:tagLst>
</file>

<file path=ppt/tags/tag31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  <p:tag name="resource_record_key" val="{&quot;29&quot;:[50052433,50052423],&quot;65&quot;:[20205081]}"/>
</p:tagLst>
</file>

<file path=ppt/tags/tag316.xml><?xml version="1.0" encoding="utf-8"?>
<p:tagLst xmlns:p="http://schemas.openxmlformats.org/presentationml/2006/main">
  <p:tag name="KSO_WM_BEAUTIFY_FLAG" val=""/>
</p:tagLst>
</file>

<file path=ppt/tags/tag317.xml><?xml version="1.0" encoding="utf-8"?>
<p:tagLst xmlns:p="http://schemas.openxmlformats.org/presentationml/2006/main">
  <p:tag name="KSO_WM_BEAUTIFY_FLAG" val=""/>
</p:tagLst>
</file>

<file path=ppt/tags/tag318.xml><?xml version="1.0" encoding="utf-8"?>
<p:tagLst xmlns:p="http://schemas.openxmlformats.org/presentationml/2006/main">
  <p:tag name="KSO_WM_BEAUTIFY_FLAG" val=""/>
</p:tagLst>
</file>

<file path=ppt/tags/tag319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BEAUTIFY_FLAG" val=""/>
</p:tagLst>
</file>

<file path=ppt/tags/tag321.xml><?xml version="1.0" encoding="utf-8"?>
<p:tagLst xmlns:p="http://schemas.openxmlformats.org/presentationml/2006/main">
  <p:tag name="KSO_WM_BEAUTIFY_FLAG" val=""/>
</p:tagLst>
</file>

<file path=ppt/tags/tag322.xml><?xml version="1.0" encoding="utf-8"?>
<p:tagLst xmlns:p="http://schemas.openxmlformats.org/presentationml/2006/main">
  <p:tag name="KSO_WM_BEAUTIFY_FLAG" val=""/>
</p:tagLst>
</file>

<file path=ppt/tags/tag323.xml><?xml version="1.0" encoding="utf-8"?>
<p:tagLst xmlns:p="http://schemas.openxmlformats.org/presentationml/2006/main">
  <p:tag name="KSO_WM_BEAUTIFY_FLAG" val=""/>
</p:tagLst>
</file>

<file path=ppt/tags/tag324.xml><?xml version="1.0" encoding="utf-8"?>
<p:tagLst xmlns:p="http://schemas.openxmlformats.org/presentationml/2006/main">
  <p:tag name="KSO_WM_BEAUTIFY_FLAG" val=""/>
</p:tagLst>
</file>

<file path=ppt/tags/tag325.xml><?xml version="1.0" encoding="utf-8"?>
<p:tagLst xmlns:p="http://schemas.openxmlformats.org/presentationml/2006/main">
  <p:tag name="KSO_WM_BEAUTIFY_FLAG" val=""/>
</p:tagLst>
</file>

<file path=ppt/tags/tag326.xml><?xml version="1.0" encoding="utf-8"?>
<p:tagLst xmlns:p="http://schemas.openxmlformats.org/presentationml/2006/main">
  <p:tag name="KSO_WM_BEAUTIFY_FLAG" val=""/>
</p:tagLst>
</file>

<file path=ppt/tags/tag327.xml><?xml version="1.0" encoding="utf-8"?>
<p:tagLst xmlns:p="http://schemas.openxmlformats.org/presentationml/2006/main">
  <p:tag name="KSO_WM_BEAUTIFY_FLAG" val=""/>
</p:tagLst>
</file>

<file path=ppt/tags/tag328.xml><?xml version="1.0" encoding="utf-8"?>
<p:tagLst xmlns:p="http://schemas.openxmlformats.org/presentationml/2006/main">
  <p:tag name="KSO_WM_BEAUTIFY_FLAG" val=""/>
</p:tagLst>
</file>

<file path=ppt/tags/tag32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BEAUTIFY_FLAG" val=""/>
</p:tagLst>
</file>

<file path=ppt/tags/tag33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32.xml><?xml version="1.0" encoding="utf-8"?>
<p:tagLst xmlns:p="http://schemas.openxmlformats.org/presentationml/2006/main">
  <p:tag name="KSO_WM_BEAUTIFY_FLAG" val=""/>
</p:tagLst>
</file>

<file path=ppt/tags/tag33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34.xml><?xml version="1.0" encoding="utf-8"?>
<p:tagLst xmlns:p="http://schemas.openxmlformats.org/presentationml/2006/main">
  <p:tag name="KSO_WM_BEAUTIFY_FLAG" val=""/>
</p:tagLst>
</file>

<file path=ppt/tags/tag335.xml><?xml version="1.0" encoding="utf-8"?>
<p:tagLst xmlns:p="http://schemas.openxmlformats.org/presentationml/2006/main">
  <p:tag name="KSO_WM_DIAGRAM_VIRTUALLY_FRAME" val="{&quot;height&quot;:150.85,&quot;left&quot;:65.5,&quot;top&quot;:255.05,&quot;width&quot;:821.6}"/>
</p:tagLst>
</file>

<file path=ppt/tags/tag33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37.xml><?xml version="1.0" encoding="utf-8"?>
<p:tagLst xmlns:p="http://schemas.openxmlformats.org/presentationml/2006/main">
  <p:tag name="KSO_WM_BEAUTIFY_FLAG" val=""/>
</p:tagLst>
</file>

<file path=ppt/tags/tag33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39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BEAUTIFY_FLAG" val=""/>
</p:tagLst>
</file>

<file path=ppt/tags/tag341.xml><?xml version="1.0" encoding="utf-8"?>
<p:tagLst xmlns:p="http://schemas.openxmlformats.org/presentationml/2006/main">
  <p:tag name="KSO_WM_BEAUTIFY_FLAG" val=""/>
</p:tagLst>
</file>

<file path=ppt/tags/tag342.xml><?xml version="1.0" encoding="utf-8"?>
<p:tagLst xmlns:p="http://schemas.openxmlformats.org/presentationml/2006/main">
  <p:tag name="KSO_WM_BEAUTIFY_FLAG" val=""/>
</p:tagLst>
</file>

<file path=ppt/tags/tag343.xml><?xml version="1.0" encoding="utf-8"?>
<p:tagLst xmlns:p="http://schemas.openxmlformats.org/presentationml/2006/main">
  <p:tag name="KSO_WM_BEAUTIFY_FLAG" val=""/>
</p:tagLst>
</file>

<file path=ppt/tags/tag344.xml><?xml version="1.0" encoding="utf-8"?>
<p:tagLst xmlns:p="http://schemas.openxmlformats.org/presentationml/2006/main">
  <p:tag name="KSO_WM_BEAUTIFY_FLAG" val=""/>
</p:tagLst>
</file>

<file path=ppt/tags/tag345.xml><?xml version="1.0" encoding="utf-8"?>
<p:tagLst xmlns:p="http://schemas.openxmlformats.org/presentationml/2006/main">
  <p:tag name="KSO_WM_BEAUTIFY_FLAG" val=""/>
</p:tagLst>
</file>

<file path=ppt/tags/tag346.xml><?xml version="1.0" encoding="utf-8"?>
<p:tagLst xmlns:p="http://schemas.openxmlformats.org/presentationml/2006/main">
  <p:tag name="KSO_WM_BEAUTIFY_FLAG" val=""/>
</p:tagLst>
</file>

<file path=ppt/tags/tag347.xml><?xml version="1.0" encoding="utf-8"?>
<p:tagLst xmlns:p="http://schemas.openxmlformats.org/presentationml/2006/main">
  <p:tag name="KSO_WM_BEAUTIFY_FLAG" val=""/>
</p:tagLst>
</file>

<file path=ppt/tags/tag348.xml><?xml version="1.0" encoding="utf-8"?>
<p:tagLst xmlns:p="http://schemas.openxmlformats.org/presentationml/2006/main">
  <p:tag name="KSO_WM_BEAUTIFY_FLAG" val=""/>
</p:tagLst>
</file>

<file path=ppt/tags/tag349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BEAUTIFY_FLAG" val=""/>
</p:tagLst>
</file>

<file path=ppt/tags/tag351.xml><?xml version="1.0" encoding="utf-8"?>
<p:tagLst xmlns:p="http://schemas.openxmlformats.org/presentationml/2006/main">
  <p:tag name="KSO_WM_BEAUTIFY_FLAG" val=""/>
</p:tagLst>
</file>

<file path=ppt/tags/tag35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53.xml><?xml version="1.0" encoding="utf-8"?>
<p:tagLst xmlns:p="http://schemas.openxmlformats.org/presentationml/2006/main">
  <p:tag name="KSO_WM_BEAUTIFY_FLAG" val=""/>
</p:tagLst>
</file>

<file path=ppt/tags/tag35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55.xml><?xml version="1.0" encoding="utf-8"?>
<p:tagLst xmlns:p="http://schemas.openxmlformats.org/presentationml/2006/main">
  <p:tag name="KSO_WM_BEAUTIFY_FLAG" val=""/>
</p:tagLst>
</file>

<file path=ppt/tags/tag356.xml><?xml version="1.0" encoding="utf-8"?>
<p:tagLst xmlns:p="http://schemas.openxmlformats.org/presentationml/2006/main">
  <p:tag name="KSO_WM_BEAUTIFY_FLAG" val=""/>
</p:tagLst>
</file>

<file path=ppt/tags/tag357.xml><?xml version="1.0" encoding="utf-8"?>
<p:tagLst xmlns:p="http://schemas.openxmlformats.org/presentationml/2006/main">
  <p:tag name="KSO_WM_BEAUTIFY_FLAG" val=""/>
</p:tagLst>
</file>

<file path=ppt/tags/tag358.xml><?xml version="1.0" encoding="utf-8"?>
<p:tagLst xmlns:p="http://schemas.openxmlformats.org/presentationml/2006/main">
  <p:tag name="KSO_WM_BEAUTIFY_FLAG" val=""/>
</p:tagLst>
</file>

<file path=ppt/tags/tag359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61.xml><?xml version="1.0" encoding="utf-8"?>
<p:tagLst xmlns:p="http://schemas.openxmlformats.org/presentationml/2006/main">
  <p:tag name="KSO_WM_BEAUTIFY_FLAG" val=""/>
</p:tagLst>
</file>

<file path=ppt/tags/tag362.xml><?xml version="1.0" encoding="utf-8"?>
<p:tagLst xmlns:p="http://schemas.openxmlformats.org/presentationml/2006/main">
  <p:tag name="KSO_WM_DIAGRAM_VIRTUALLY_FRAME" val="{&quot;height&quot;:150.85,&quot;left&quot;:65.5,&quot;top&quot;:255.05,&quot;width&quot;:821.6}"/>
</p:tagLst>
</file>

<file path=ppt/tags/tag3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64.xml><?xml version="1.0" encoding="utf-8"?>
<p:tagLst xmlns:p="http://schemas.openxmlformats.org/presentationml/2006/main">
  <p:tag name="KSO_WM_BEAUTIFY_FLAG" val=""/>
</p:tagLst>
</file>

<file path=ppt/tags/tag365.xml><?xml version="1.0" encoding="utf-8"?>
<p:tagLst xmlns:p="http://schemas.openxmlformats.org/presentationml/2006/main">
  <p:tag name="KSO_WM_DIAGRAM_VIRTUALLY_FRAME" val="{&quot;height&quot;:150.85,&quot;left&quot;:65.5,&quot;top&quot;:255.05,&quot;width&quot;:821.6}"/>
</p:tagLst>
</file>

<file path=ppt/tags/tag36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67.xml><?xml version="1.0" encoding="utf-8"?>
<p:tagLst xmlns:p="http://schemas.openxmlformats.org/presentationml/2006/main">
  <p:tag name="KSO_WM_BEAUTIFY_FLAG" val=""/>
</p:tagLst>
</file>

<file path=ppt/tags/tag368.xml><?xml version="1.0" encoding="utf-8"?>
<p:tagLst xmlns:p="http://schemas.openxmlformats.org/presentationml/2006/main">
  <p:tag name="KSO_WM_BEAUTIFY_FLAG" val=""/>
</p:tagLst>
</file>

<file path=ppt/tags/tag369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BEAUTIFY_FLAG" val=""/>
</p:tagLst>
</file>

<file path=ppt/tags/tag371.xml><?xml version="1.0" encoding="utf-8"?>
<p:tagLst xmlns:p="http://schemas.openxmlformats.org/presentationml/2006/main">
  <p:tag name="KSO_WM_BEAUTIFY_FLAG" val=""/>
</p:tagLst>
</file>

<file path=ppt/tags/tag372.xml><?xml version="1.0" encoding="utf-8"?>
<p:tagLst xmlns:p="http://schemas.openxmlformats.org/presentationml/2006/main">
  <p:tag name="KSO_WM_BEAUTIFY_FLAG" val=""/>
</p:tagLst>
</file>

<file path=ppt/tags/tag373.xml><?xml version="1.0" encoding="utf-8"?>
<p:tagLst xmlns:p="http://schemas.openxmlformats.org/presentationml/2006/main">
  <p:tag name="KSO_WM_BEAUTIFY_FLAG" val=""/>
</p:tagLst>
</file>

<file path=ppt/tags/tag374.xml><?xml version="1.0" encoding="utf-8"?>
<p:tagLst xmlns:p="http://schemas.openxmlformats.org/presentationml/2006/main">
  <p:tag name="KSO_WM_BEAUTIFY_FLAG" val=""/>
</p:tagLst>
</file>

<file path=ppt/tags/tag375.xml><?xml version="1.0" encoding="utf-8"?>
<p:tagLst xmlns:p="http://schemas.openxmlformats.org/presentationml/2006/main">
  <p:tag name="KSO_WM_BEAUTIFY_FLAG" val=""/>
</p:tagLst>
</file>

<file path=ppt/tags/tag376.xml><?xml version="1.0" encoding="utf-8"?>
<p:tagLst xmlns:p="http://schemas.openxmlformats.org/presentationml/2006/main">
  <p:tag name="KSO_WM_BEAUTIFY_FLAG" val=""/>
</p:tagLst>
</file>

<file path=ppt/tags/tag37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78.xml><?xml version="1.0" encoding="utf-8"?>
<p:tagLst xmlns:p="http://schemas.openxmlformats.org/presentationml/2006/main">
  <p:tag name="KSO_WM_BEAUTIFY_FLAG" val=""/>
</p:tagLst>
</file>

<file path=ppt/tags/tag379.xml><?xml version="1.0" encoding="utf-8"?>
<p:tagLst xmlns:p="http://schemas.openxmlformats.org/presentationml/2006/main">
  <p:tag name="KSO_WM_DIAGRAM_VIRTUALLY_FRAME" val="{&quot;height&quot;:150.85,&quot;left&quot;:65.5,&quot;top&quot;:255.05,&quot;width&quot;:821.6}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81.xml><?xml version="1.0" encoding="utf-8"?>
<p:tagLst xmlns:p="http://schemas.openxmlformats.org/presentationml/2006/main">
  <p:tag name="KSO_WM_BEAUTIFY_FLAG" val=""/>
</p:tagLst>
</file>

<file path=ppt/tags/tag382.xml><?xml version="1.0" encoding="utf-8"?>
<p:tagLst xmlns:p="http://schemas.openxmlformats.org/presentationml/2006/main">
  <p:tag name="KSO_WM_DIAGRAM_VIRTUALLY_FRAME" val="{&quot;height&quot;:150.85,&quot;left&quot;:65.5,&quot;top&quot;:255.05,&quot;width&quot;:821.6}"/>
</p:tagLst>
</file>

<file path=ppt/tags/tag383.xml><?xml version="1.0" encoding="utf-8"?>
<p:tagLst xmlns:p="http://schemas.openxmlformats.org/presentationml/2006/main">
  <p:tag name="KSO_WM_DIAGRAM_VIRTUALLY_FRAME" val="{&quot;height&quot;:150.85,&quot;left&quot;:65.5,&quot;top&quot;:255.05,&quot;width&quot;:821.6}"/>
</p:tagLst>
</file>

<file path=ppt/tags/tag384.xml><?xml version="1.0" encoding="utf-8"?>
<p:tagLst xmlns:p="http://schemas.openxmlformats.org/presentationml/2006/main">
  <p:tag name="KSO_WM_DIAGRAM_VIRTUALLY_FRAME" val="{&quot;height&quot;:150.85,&quot;left&quot;:65.5,&quot;top&quot;:255.05,&quot;width&quot;:821.6}"/>
</p:tagLst>
</file>

<file path=ppt/tags/tag38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86.xml><?xml version="1.0" encoding="utf-8"?>
<p:tagLst xmlns:p="http://schemas.openxmlformats.org/presentationml/2006/main">
  <p:tag name="KSO_WM_BEAUTIFY_FLAG" val=""/>
</p:tagLst>
</file>

<file path=ppt/tags/tag38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88.xml><?xml version="1.0" encoding="utf-8"?>
<p:tagLst xmlns:p="http://schemas.openxmlformats.org/presentationml/2006/main">
  <p:tag name="KSO_WM_BEAUTIFY_FLAG" val=""/>
</p:tagLst>
</file>

<file path=ppt/tags/tag389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BEAUTIFY_FLAG" val=""/>
</p:tagLst>
</file>

<file path=ppt/tags/tag391.xml><?xml version="1.0" encoding="utf-8"?>
<p:tagLst xmlns:p="http://schemas.openxmlformats.org/presentationml/2006/main">
  <p:tag name="KSO_WM_BEAUTIFY_FLAG" val=""/>
</p:tagLst>
</file>

<file path=ppt/tags/tag392.xml><?xml version="1.0" encoding="utf-8"?>
<p:tagLst xmlns:p="http://schemas.openxmlformats.org/presentationml/2006/main">
  <p:tag name="KSO_WM_BEAUTIFY_FLAG" val=""/>
</p:tagLst>
</file>

<file path=ppt/tags/tag393.xml><?xml version="1.0" encoding="utf-8"?>
<p:tagLst xmlns:p="http://schemas.openxmlformats.org/presentationml/2006/main">
  <p:tag name="KSO_WM_BEAUTIFY_FLAG" val=""/>
</p:tagLst>
</file>

<file path=ppt/tags/tag394.xml><?xml version="1.0" encoding="utf-8"?>
<p:tagLst xmlns:p="http://schemas.openxmlformats.org/presentationml/2006/main">
  <p:tag name="KSO_WM_BEAUTIFY_FLAG" val=""/>
</p:tagLst>
</file>

<file path=ppt/tags/tag395.xml><?xml version="1.0" encoding="utf-8"?>
<p:tagLst xmlns:p="http://schemas.openxmlformats.org/presentationml/2006/main">
  <p:tag name="KSO_WM_BEAUTIFY_FLAG" val=""/>
</p:tagLst>
</file>

<file path=ppt/tags/tag396.xml><?xml version="1.0" encoding="utf-8"?>
<p:tagLst xmlns:p="http://schemas.openxmlformats.org/presentationml/2006/main">
  <p:tag name="KSO_WM_BEAUTIFY_FLAG" val=""/>
</p:tagLst>
</file>

<file path=ppt/tags/tag397.xml><?xml version="1.0" encoding="utf-8"?>
<p:tagLst xmlns:p="http://schemas.openxmlformats.org/presentationml/2006/main">
  <p:tag name="KSO_WM_BEAUTIFY_FLAG" val=""/>
</p:tagLst>
</file>

<file path=ppt/tags/tag398.xml><?xml version="1.0" encoding="utf-8"?>
<p:tagLst xmlns:p="http://schemas.openxmlformats.org/presentationml/2006/main">
  <p:tag name="KSO_WM_BEAUTIFY_FLAG" val=""/>
</p:tagLst>
</file>

<file path=ppt/tags/tag39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BEAUTIFY_FLAG" val=""/>
</p:tagLst>
</file>

<file path=ppt/tags/tag401.xml><?xml version="1.0" encoding="utf-8"?>
<p:tagLst xmlns:p="http://schemas.openxmlformats.org/presentationml/2006/main">
  <p:tag name="KSO_WM_BEAUTIFY_FLAG" val=""/>
</p:tagLst>
</file>

<file path=ppt/tags/tag402.xml><?xml version="1.0" encoding="utf-8"?>
<p:tagLst xmlns:p="http://schemas.openxmlformats.org/presentationml/2006/main">
  <p:tag name="KSO_WM_BEAUTIFY_FLAG" val=""/>
</p:tagLst>
</file>

<file path=ppt/tags/tag403.xml><?xml version="1.0" encoding="utf-8"?>
<p:tagLst xmlns:p="http://schemas.openxmlformats.org/presentationml/2006/main">
  <p:tag name="KSO_WM_BEAUTIFY_FLAG" val=""/>
</p:tagLst>
</file>

<file path=ppt/tags/tag404.xml><?xml version="1.0" encoding="utf-8"?>
<p:tagLst xmlns:p="http://schemas.openxmlformats.org/presentationml/2006/main">
  <p:tag name="KSO_WM_BEAUTIFY_FLAG" val=""/>
</p:tagLst>
</file>

<file path=ppt/tags/tag405.xml><?xml version="1.0" encoding="utf-8"?>
<p:tagLst xmlns:p="http://schemas.openxmlformats.org/presentationml/2006/main">
  <p:tag name="KSO_WM_BEAUTIFY_FLAG" val=""/>
</p:tagLst>
</file>

<file path=ppt/tags/tag406.xml><?xml version="1.0" encoding="utf-8"?>
<p:tagLst xmlns:p="http://schemas.openxmlformats.org/presentationml/2006/main">
  <p:tag name="KSO_WM_BEAUTIFY_FLAG" val=""/>
</p:tagLst>
</file>

<file path=ppt/tags/tag40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2.xml><?xml version="1.0" encoding="utf-8"?>
<p:tagLst xmlns:p="http://schemas.openxmlformats.org/presentationml/2006/main">
  <p:tag name="KSO_WPP_MARK_KEY" val="f47a6c07-3c61-4e3d-94ae-11b4caf0a7b4"/>
  <p:tag name="COMMONDATA" val="eyJjb3VudCI6MiwiaGRpZCI6IjE4ZjhjZjVlYjBkNDhhNjI2MjE1MThjYjhjMmRkOGY5IiwidXNlckNvdW50IjoxfQ=="/>
  <p:tag name="resource_record_key" val="{&quot;10&quot;:[21571682,21600600,6166834,50035152,20093177,21595264,21571667,3505476],&quot;29&quot;:[50000090,50000199,50052716,50000211,50053052,50053246,50052948,50053112,50053304,50053037,50052976,50053008,50053121,50000086,50000097,50000283,50000142,50049413,50052436,50000099,50052409,50052433,50052423],&quot;65&quot;:[20205081]}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唐峰设计：https://v.youku.com/v_show/id_XNTg4OTcwMDM3Ng==.html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63500"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89000">
                <a:srgbClr val="0D42D3"/>
              </a:gs>
              <a:gs pos="0">
                <a:schemeClr val="accent1">
                  <a:lumMod val="45000"/>
                  <a:lumOff val="55000"/>
                </a:schemeClr>
              </a:gs>
            </a:gsLst>
            <a:lin ang="0" scaled="0"/>
          </a:gra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唐峰设计：https://v.youku.com/v_show/id_XNTg4OTcwMDM3Ng==.html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63500"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89000">
                <a:srgbClr val="0D42D3"/>
              </a:gs>
              <a:gs pos="0">
                <a:schemeClr val="accent1">
                  <a:lumMod val="45000"/>
                  <a:lumOff val="55000"/>
                </a:schemeClr>
              </a:gs>
            </a:gsLst>
            <a:lin ang="0" scaled="0"/>
          </a:gra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</a:spPr>
      <a:bodyPr wrap="square" rtlCol="0">
        <a:noAutofit/>
      </a:bodyPr>
      <a:lstStyle>
        <a:defPPr marL="0" marR="0" indent="0" algn="just" defTabSz="914400" rtl="0" eaLnBrk="1" fontAlgn="auto" latinLnBrk="0" hangingPunct="1">
          <a:lnSpc>
            <a:spcPct val="150000"/>
          </a:lnSpc>
          <a:spcBef>
            <a:spcPts val="0"/>
          </a:spcBef>
          <a:spcAft>
            <a:spcPts val="600"/>
          </a:spcAft>
          <a:buClrTx/>
          <a:buSzTx/>
          <a:buFontTx/>
          <a:buNone/>
          <a:defRPr kumimoji="0" sz="1800" b="0" i="0" u="none" strike="noStrike" kern="1200" cap="none" spc="0" normalizeH="0" baseline="0" noProof="0" dirty="0">
            <a:ln>
              <a:noFill/>
            </a:ln>
            <a:solidFill>
              <a:srgbClr val="002060"/>
            </a:solidFill>
            <a:effectLst/>
            <a:uLnTx/>
            <a:uFillTx/>
            <a:latin typeface="Noto Sans S Chinese Regular" panose="020B0500000000000000" pitchFamily="34" charset="-128"/>
            <a:ea typeface="Noto Sans S Chinese Regular" panose="020B0500000000000000" pitchFamily="34" charset="-128"/>
            <a:cs typeface="Times New Roman" panose="02020603050405020304" pitchFamily="18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ajor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0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1.xml"/></Relationships>
</file>

<file path=customXml/item1.xml><?xml version="1.0" encoding="utf-8"?>
<s:customData xmlns="http://www.wps.cn/officeDocument/2013/wpsCustomData" xmlns:s="http://www.wps.cn/officeDocument/2013/wpsCustomData">
  <extobjs>
    <extobj name="ECB019B1-382A-4266-B25C-5B523AA43C14-1">
      <extobjdata type="ECB019B1-382A-4266-B25C-5B523AA43C14" data="ewoJIkZpbGVJZCIgOiAiMjM3MzExODA5MTY3IiwKCSJHcm91cElkIiA6ICI1NDc4NDQ0NzYiLAoJIkltYWdlIiA6ICJpVkJPUncwS0dnb0FBQUFOU1VoRVVnQUFBM2dBQUFGWUNBWUFBQUFCWFY1UkFBQUFDWEJJV1hNQUFBc1RBQUFMRXdFQW1wd1lBQUFnQUVsRVFWUjRuT3pkZVhSVWRaNy8vOWNOZ2JRaE1BcUU4UDBKaUduY0RwdDFhY1c0MEVSQkJnYjhpVElLTG5TbVc4KzRNT0RwYmtRSURrakl5QjVKR094eFlSaHdRY1g4TkFROXR1MzhHbWs2QS81SUlSRnNFR1RJSkIyMllRbEpKRXZWNS9kSHFES0JKSldFSkxlVzUrTWNEamRWZDNsWEplOTc2MTMzM3M5YkFn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Ww4bHlPb0EyRUczYjl1UEdtQ2NrRGJNc3E2dlRBVVdZQ21QTVhrbHIzVzczbTVLcW5RNElRWVg4ZEJiNUNRQkFoQW4xQWkvYXR1MzNKVTF5T2hCSXhwZ3YzRzczT1BFaEVyWEl6eUJDZmdJQUVCbEN1c0N6YmZzZkpLMjk5dHBybFpxYXFvRURCNnBidDI1T2h4VlJ5c3JLZFBqd1lTMWR1bFQ3OXUyVE1XYU8yKzFlN0hSY2NCNzU2VHp5RXdDQXlCUGxkQUNYNDhKbFgwcE5UWlhMNWVMRG93UGk0dUkwWk1nUXpaczNUNUprV2RaVWgwTkNrQ0EvblVkK0FnQVFlVUs2d0pNMFRKSUdEaHpvZEJ3UnIyL2Z2cjdKNjV5TUEwR0YvQXdTNUNjQUFKRWpwQXM4MzRBTm5CbHdYdGV1L3JFenJuQXlEZ1FQOGpONGtKOEFBRVNPa0M3d0FBQUFBQUEvb3NBREFBQUFnREJCZ1FjQUFBQUFZWUlDRHdBQUFBRENCQVVlQUFBQUFJUUpDandBQUFBQUNCTVVlQUFBQUFBUUppandBQUFBQUNCTVVPQUJBQUFBUUppZ3dBTUFBQUNBTUVHQkJ3QUFBQUJoZ2dJUEFBQUFBTUlFQlI0QUFBQUFoQWtLUEFBQUFBQUlFeFI0QUFBQUFCQW1LUEFBQUFBQUlFeFE0QUVBQUFCQW1LREFxNk9nb0VERGh3OVhWVldWMDZFQWlDQytmVTlGUllYVG9RQUFnQkJIZ2RkS2hZV0ZtalJwRXNVZ2dEYkgvZ1VBQUxRV0JWNHJuVDE3Vm9XRmhVNkhBU0FNc1g4QkFBQ3RGZEVGWG1scHFXYk5tcVhiYjc5ZEV5Wk0wSTRkTytvOXYzUG5UajN5eUNNYU1XS0VKazZjcUx5OFBQOXpLU2twa3FTa3BDUU5IejY4V2N0czNMaFI5OTU3cjVLU2tyUjgrWEwvNDlYVjFWcXpabzBtVEppZ0VTTkdhUHo0OFhyOTlkZmw5WG9sTlh6NVZ0M0xTWDNUT1RrNXV2dnV1LzNyOW5xOVdyZHVuZTY3N3o3L2VyLzk5bHRKVWxWVmxaWXVYYXJrNUdUZGVlZWRtanQzcnNyS3l0cm9uUTB1eGhqTEdCTmpqT2x1ak9scGpJa1B3Mzg5TDd5K0dHT001ZlI3M3BaOGY5K2JOMi9XdmZmZXE3Rmp4MnJuenAxNisrMjNsWnljckRGanh1akxMNy8wejk5WUR2cldzMzM3ZGsyZVBGbEpTVW1hTVdPR3pwdzUwK1IyTDg2clFMblRVSjRIeXVHTE5iWi9BUUFBQ0NUYTZRQ2NOSC8rZkpXWGx5c25KMGVTTkh2MjdIclBsNWVYYTk2OGVSbzRjS0N5c3JMMDhzc3YrK2RkdDI2ZFVsSlNsSmVYcHk1ZHVnUmNwcWlvU011V0xkT3JyNzZxd1lNSDYvRGh3LzVsMHRQVHRXL2ZQcTFjdVZLSmlZbmF0MitmWG5qaEJkWFUxT2pwcDU5dTl1dlpzV09ITm0vZUxHT01KQ2tqSTBOYnQyNVZXbHFhQmcwYXBNTENRbDF4eFJXU3BFV0xGcW1vcUVnYk4yNVVURXlNNXN5Wm94VXJWbWorL1BtdGV6T0RXMmRKOFpMNlh2aS9TOU96aDZRcVNTY2tGVWs2ZnVIbnNITHc0RUY5OU5GSFdySmtpVkpUVTVXY25Ld3RXN1lvSXlOREsxZXUxTWlSSXlVMW5iZVNsSk9UbzlkZWUwMDFOVFY2N3JubnRHelpNcVducHplNjNZdnpxcW5jYVNyUFc2S3gvUXNBQUVBZ0VWdmduVHAxU2w5KythVTJiTmlnWHIxNlNaS2VlT0lKVFo4KzNUOVBjbkt5enA4L3IwT0hEaWt1TGs3RnhjV3FxYWxSZEhUamIxdGp5M1R1M0ZtV1plbm8wYU82OWRaYk5XalFJRW5TbVRObmxKdWJxemZmZkZQWFgzKzlKR25vMEtGNjZxbW5sSldWMWFJQ2I5cTBhZXJhdGFzazZkeTVjM3J2dmZlMFpzMGFEUnMyVEpLVW1KZ29TVHA5K3JRKytlUVR2ZlBPTzBwSVNKQWtQZmJZWTVvelowNjRGbmd4cWkzdThnTE5HQWFTSkoxVkdCWjREei84c0dKall6VisvSGpsNXVZcUpTVkZzYkd4R2p0MnJMS3pzK1h4ZU5TcFU2ZEdjOURuNmFlZlZvOGVQU1RWbmlsTFMwdHJjcnQxOHlwUTdqU1c1d0FBQUIwbFlndThZOGVPU1pMNjkrL3ZmeXd1THE3ZVBGbFpXY3JKeWRIUW9VTVZFeE1qU2Y3TEpodlQyRElKQ1FsS1MwdlRxbFdyOU5aYmIybk9uRGx5dVZ3cUtTbVJNY1pmZlBuMDc5OWZwMDZkQ3JpOXV2cjI3ZXVmTGk0dWxzZmowUTAzM0hESmZFZVBIcFV4UmxPblRyM2t1ZXJxYW5YdTNMbloyd3dSWFZSNzVpNFNoT3NaU2wxNTVaV1NwTmpZV0VueWZ6SGp5ek5mZ1Jjb2IzdjM3dTJmam8rUFYwVkZoYnhlcjZLaUdyNWl2VzVlQmNxZHh2SWNBQUNnbzBSc2dlY3I1bzRmUCs2ZjloVjlrbFJVVktSMTY5YnBndzgrVUdKaW92THk4dlRaWjU4MXVjNUF5NHdiTjA2alI0OVdabWFtbm4vK2VYMysrZWVLajYrdE80NGNPYUxCZ3dmWFcxZENRb0tpb3FMOGwyaWRQMy9lLytHMm9mdmxMT3ZIVzYrdXV1b3FTYldqOFYxOEZzRjM5bUxMbGkzcTA2ZFBrNjhwVEVRcFRJdWVCc1FvZ3UrdGJVN2VscFdWK2ZQb3lKRWo2dDI3ZDZQRm5WUS9yNXFUT3czbGVYTnpHQUFBNEhKRjdBZkJmdjM2S1RFeFVWbFpXU290TFZWeGNiSFdyMS92Zjk1M1NWZEpTWWxLUzB2MTdydnYxbHUrZS9mdWtxVGR1M2VydExRMDRESWxKU1hhdlh1M0xNdFN2Mzc5VkZWVkpXT01ldlhxcFh2dXVVZnA2ZW42N3J2djVQRjQ5TTAzMytoM3YvdWRwazJiSmtrYU1HQ0FZbU5qbFp1YkswbXFyS3pVaGcwYm1ueDlDUWtKR2pseXBOTFQwM1hnd0FGNVBCN3QzNzlmeGNYRlNraElrRzNiV3I1OHVZNGRPeWFQeDZNREJ3NW81ODZkbC9PV0lreTVYSzU3WEM3WHp4VUNYd2dGeWx0SldyMTZ0Y3JMeTNYa3lCR3RYYnRXRXlkT2JQYjZBK1ZPWTNuZTBoeHVhUDhDQUFEUUhFSC9nYTA5TFY2OFdBc1dMTkNZTVdOMDNYWFhhZkxreWRxN2Q2K2sycUpxeXBRcG1qVnJsbnIzN3EwcFU2Wm8rL2J0L21XdnVlWWFQZkRBQTVvNWM2Ymk0dUwwK2VlZk43bU14K1BSd29VTFZWeGNyS3V2dmxxTEZpM3lueGxZdUhDaFZxOWVyV2VmZlZabnpweFIzNzU5bFpLU29zbVRKMHVxdlFRdFBUMWR5NWN2MTZaTm14UWZINi9rNU9STFJ2MjhXSHA2dWxhdFdxVm5ubmxHNWVYbEdqQmdnSDh3aVNWTGxtang0c1dhUEhteXFxdXJsWmlZcUprelo3YjVleHlwQ2dvSy9DTWgrdnowcHovVisrKy83MHhBbDJlY1pWbS9jYmxjcHlTOUp5bjczTGx6Mnc0ZVBGanBkR0FYQzVTM1V1MDlydmZmZjc4cUt5czFidHc0UGZua2t5M2FSbE81MDFpZXR6U0hHOXEvQUFBQU5FZElENmR1MjdhUnBGMjdkamtkQ2lUL2NPNzUrZmxCOVhkbGpJbVhORkxTcG83YXBxL0EyN1p0bS8rU3ZBN3k5NUsyV3BaMW9xMVc2SEs1bGx1VzladUxIaTQxeG13eXhueDQvUGp4UC83MXIzK3R1SGk1WU10UEIzOG5RU0ZZOHhNQUFMU3RpRDZEQjZEVnVsdVc5VXZMc243WnAwK2Y4ajU5K256azlYbzMvZkRERDEvczM3Ly9uTlBCQVFBQVJDb0tQTFE1MzVtYllERjY5R2padHEybFM1ZjZ6K0lzV0xCQVdWbFpzaXhMYVdscCt1Njc3L1RHRzI4b09qcGFMNzc0b3IrbjJzNmRPL1hLSzYvbzBLRkQ2dDI3dCtiT25hdWtwQ1QvZWpJek01V1JrYUhpNG1MZGNzc3RXcmh3b1grMHg0WTBkQmJKOTFoZVhwNzI3OSt2bEpRVXJWbXpScXRXcmRMMzMzK3YvdjM3NjZXWFh0Sk5OOTBrcVhaRXlQWHIxeXM3TzF2SGpoMVR6NTQ5dFdMRkN0MTAwMDJhUFh2MkI3dDI3Wkp0MiszL3h2Nm9xNlJIbzZLaUh1M2F0ZXQ1bDh1VmE0d0p5V3RSSTBFSDVXZHVmbjUrODI5dUJBQUFiU1ppQjFsQlpQTTF6Yjd0dHR1VW1wcXFJMGVPYU11V0xSbzFhcFJXcmx6cG44L1hOSHZidG0wYU5XcVVYbjc1NVhycjhUWE4vdmpqajNYeTVFa3RXN2FzVGVMTHpzNVdabWFtZnYvNzM2dFBuejcxZXJWbFpHUW9PenRiYVdscDJyNTl1MWF2WHQxa1VkbVJqREZSbG1YMXNDd3I2SVpuSFRKa2lIYnQyaFdSbDJjNllJTFRBUUFBRUtrNGc0YzJGMnozK0RSMEQxNUhOYzIrNjY2Ny9OTlRwMDdWMkxGam14WHo5T25UL1gzZXBreVpvaGt6WnNqcjlhcTh2THpSQnZhU3RHVEprbzY2QjYrdUh5UnRsZlJSVFUzTit3VUZCYWNseWJidHpMYUtBVzJuUGZOejBLQkJjVEV4TWVlTU1mU0FBQURBSVJSNGlFanQzVFRiNStJQlBRb0tDcG9WWDgrZVBmM1QzYnAxa3pGR05UVTFUVGF3NzBqR21ITExzdjdUNi9WK1dGMWQvZUhldlh2NVFBOEFBQkFFS1BBYzVQVjZ0V2ZQSG4zeHhSZWFPWE9tb3FQNWRRU1Q5bWlhZmJrTnI1dHFZTjhCU2lYOXdSanp3WWtUSno0dUtpcjZvYU1ENkVqa0p3QUFDRVhjZytlZ3YvM2J2OVhzMmJQMXpqdnYxRHZyZytEUUhrMnpXOU8wdnE2bUd0aTNvenl2MXp1cHNySXlQajgvLzBHMzI3MHgzSXM3aWZ3RUFBQ2hpYStrSFpTWm1hbnE2dXBMR21Jak9MUkgwK3pXTnEydnE2a0c5dTNCN1haLzJHNHJEMkxrSndBQUNFVkJOUmhHU3dWYkkrWFdxRHRFdnUveXZWQVZySTJVMjZQUmVSQTN6Vzd6UVZaYWkvd01MaDJSbjNVSFdYRzczZDNhYXpzQUFLQnhYS0lKQUFBQUFHR0NTelFSQ2J5U3Fwd09vb05VcXZiMUFrQkhpTFp0KzNGanpCT1NobG1XMWRYcGdDSk1oVEZtcjZTMWJyZjdUVW5WVGdjRXdIbWN3VU1rcUpMVXBwY3NCbkhUN0JPS25HSVdnTE9pYmR0K1g5SmF5N0p1cDdoelJLeGxXYmRZbHZXcXkrWDZWRkpucHdNQzREek80Q0VTVkVvcWtwUWtLVjVTakxQaHRJdEsxUlozUlJlbUFhQmQyYmI5dUtSSjExNTdyVkpUVXpWdzRFQjE2OGF0bHgycHJLeE1odzhmMXRLbFM3VnYzNzU3WEM3WGI5eHU5MktuNHdMZ0xBbzhSSUpxMVJZL3Bhcjlkak1jejF4N1ZmczZLOFVsT2dBNmdESG1DY3V5bEpxYUtwZkw1WFE0RVNrdUxrNURoZ3pSdkhuejlNZ2pqOGl5ckttU0tQQ0FDRWVCNXlEZnFIYVNsSlNVNUo4TzVWRUhnNUZsV1VhMWhROW50dEJzNUNjUTBEQkpHamh3b05OeFJMeStmZnY2SnE5ek1nNEF3WUVDejBGOFVBU0NGL2tKTk0xM3p4MlhaVHF2YTFmLzdZOVhPQmtIZ09BUWpwZXFBUUFBQUVCRW9zQURBQUFBZ0RCQmdRY0FBQUFBWVlJQ0R3QUFBQURDQkFVZUFBQUFBSVFKQ2p3QUFBQUFDQk1VZUFBQUFBQVFKaWp3QUFBQUFDQk1VT0FCQUFBQVFKaWd3QU1BQUFDQU1FR0JCd0FBQUFCaGdnSVBBQUFBQU1JRUJSNEFBQUFBaEFrS1BBQUFBQUFJRXhSNEFBQUFBQkFtS1BBQUFBQUFJRXhRNEFFQUFBQkFtQWoxQXE5Q2tzckt5cHlPSStKVlZGVDRKczg3R1FlQ0N2a1pKTWhQaEpPQ2dnSU5IejVjVlZWVlRvY0NBRUVwcEFzOFk4eGVTVHA4K0xEVG9VUzhrcElTU1pJeDVudUhRMEdRSUQrREIva0p0SS9Dd2tKTm1qU0pZaE5BVUlsMk9vREx0RmJTTFV1WEx0VzhlZlBVdDI5ZmRlM2ExZW1ZSWtwRlJZVktTa3EwZlBseTMwT2JuSXdIUVlYOGRGZ281NmN4eHBMVVJWS01wTTRLOFM4azI1bFhVcldrU2tsVmxtVVpoK09KR0dmUG5sVmhZYUhUWVFCQVBaYlRBVnltemk2WDYxUExzdTV4T2hCSWtuWlVWbGFPM0x0M0wxOWxRaUkvZzAyNzUrZWdRWVBpWW1KaXpobGp5dHh1ZDdmTFdaY3hwb3VrM3BMNlNvcFhiYkdIaGxWSk9pR3BTTkp4eTdJNlpCOXMyN2FScEYyN2RqVnIvb0tDQXFXa3BHaisvUGw2NVpWWE5INzhlUDMydDc5VlZWV1ZYbm5sRlgzNjZhZXFycTdXeUpFak5YZnVYTVhGeFVtU1NrdExsWmFXcHUzYnQ2dEhqeDY2Ly83NzllcXJyeW92TDAvNzkrOVhTa3FLdG0zYnB0alkySHJieWN2TFU1Y3VYZVQxZXJWKy9YcGxaMmZyMkxGajZ0bXpwMWFzV0tHYmJyb3A0TFlER1Q1OGVMMmZkKzNhNWQvK2dnVUxsSldWSmN1eWxKYVdwdSsrKzA1dnZQR0dvcU9qOWVLTEwycmt5SkgrZVRNek01V1JrYUhpNG1MZGNzc3RXcmh3b2E2ODhzcG0veTdxeHBLZm54L3FuKzBBWEtaUVA0Tlg3WGE3eDdsY3J0OVlsalZWMG5XU3JuQTZxQWh6L3NKbFg1dXFxcXJTS2U1UUIvbnB2RkRPenhqVkZuZDVUZ2NTUXBJa25WVnR3UmUwZHV6WW9jMmJOOHVZMmhPTml4WXRVbEZSa1RadTNLaVltQmpObVROSEsxYXMwUHo1OHlWSjgrZlBWM2w1dVhKeWNpUkpzMmZQYnRIMk1qSXl0SFhyVnFXbHBXblFvRUVxTEN6VUZWZGMwYXh0QjdKdTNicDZ4V1JkQnc4ZTFFY2ZmYVFsUzVZb05UVlZ5Y25KMnJKbGl6SXlNclJ5NVVxTkhEblNQMjlPVG81ZWUrMDExZFRVNkxubm50T3laY3VVbnA3ZW90Y0pBQUFBdEtsQmd3YkYyYlp0WEM3WHVjdGRsekdtcHpGbW9rRkxURFRHOUd5TDMyVnoyTFp0Yk50dWRuQjc5dXd4dG0yYnYvemxMLzdIVHAwNlpZWVBIMjcyNzkvdmYreFBmL3FUdWV1dXU0d3h4dnp2Ly82dnNXM2I3TjI3MS8vOG4vLzhaMlBidHFtc3JQU3ZzN3k4L0pMdFZGWldtdExTVW5QTExiZVlyNzc2NnBKNEFtMjdKYStwc3JMeWtzZUtpNHVOTWNiODEzLzlWNzJmdi9ycUsyUGJ0cW1wcWZIUGUvandZZi95bjMzMm1ibnp6anViSFlPUDcvZlJVYjkvQU1FcjFNL2dBUURDVTVTNExMT2xZaFFDOXlyMjdkdlhQMzMwNkZFWll6UjE2dFJMNXF1dXJ0YXhZOGNrU2YzNzkvYy8zdHpMSnlXcHVMaFlIbzlITjl4d3d5WFBCZHAyNTg2ZG03MmRodmd1c2ZSZE90cXJWeTlKVWt4TWpDVEo0L0g0NSszZHU3ZC9PajQrWGhVVkZmSjZ2WXFLQ3ZwZko0QWdSSUVIQUFBNmpHWDllSXRZang0OUpFbGJ0bXhSbno1OUxwblhWOHdkUDM3Y1ArMHIraVQ1TDRzOGYvNjh2NUNxMjVybHFxdXVrbFE3MnVXZ1FZUHFyVHZRdGp0U1dWbVpQLzRqUjQ2b2QrL2VGSGNBV28yOUJ3QWdJblJVL3pUZmR1citlK2loaDlwMW01ZkQ1WEw5ZXVqUW9ZT2QySFpDUW9KczI5Ynk1Y3QxN05neGVUd2VIVGh3UUR0MzdwUWs5ZXZYVDRtSmljckt5bEpwYWFtS2k0dTFmdjE2Ly9JREJneFFiR3lzY25OekpVbVZsWlhhc0dGRHZmV1BIRGxTNmVucE9uRGdnRHdlai9idjM2L2k0dUtBMjI2Tzd0MjdTNUoyNzk2dDB0TFNWcjhQcTFldlZubDV1WTRjT2FLMWE5ZHE0c1NKclY0WEFGRGdBUURRRHJadDI2WmR1M1pwMTY1ZGV2Lzk5NTBPcDFHV1piMGNIUjFkNEhLNXpycGNydDhOR3piTTFaSGJYN0praWFLaW9qUjU4bVRkY2NjZFdyQmdnWDhBRmtsYXZIaXhUcDQ4cVRGanhtajI3Tmw2NElFSC9NL0Z4TVFvUFQxZG16WnQwbjMzM2Fkbm5ubEd0OTkrZTczMXA2ZW5hOGlRSVhybW1XZDA1NTEzYXNHQ0JhcXNyR3pXdGdPNTVwcHI5TUFERDJqbXpKbDY4TUVIVy8wZURCMDZWUGZmZjc4ZWYveHhKU1VsNmNrbm4yejF1Z0NBb1hRQkFHMmlqZHNreEVzYXFUYnMzWGZ4OFBudHhiZWR1a1AzZDVDL2w3VFZzcXdUTFZuSXR1MUtYWHEvWTdreEp0dmo4ZnpybmoxN3ZsSnRyNzJMbDJ0Um13UmNxaTMvVm1pVEFNQ0hNM2dBZ0tEbXUrUXhKeWRIZDk5OXQ3OXhlMVZWbFpZdVhhcms1R1RkZWVlZG1qdDNicjM3cjBwTFN6VnIxaXpkZnZ2dG1qQmhnbmJzMkhISk9pc3FLaTU1ekhjSnA5ZnIxYnAxNjNUZmZmZHB4SWdSR2o5K3ZMNzk5dHRtYmJ1cDE5SFlObjNUTzNiczBDT1BQS0xiYnJ0TkR6MzBrSCtiZ1dKcVkxMHR5M284T2pyNnYyemJMbk81WEJ0dDI3NUxVcWYyMkJnQW9PMHd5QW9Bb0UzVTFOUllYYnAwa1dWWlhXM2JicnJhQ1dETW1ER1diZHVkbGl4WjRuOHNuUHFuTlNVN08xdVptWm5xMHFXTDVzMmJwN1MwTkwzenpqc0JZM3JoaFJmZTJyVnJsNmNWUStVSE9wMTVoV1ZaRDB0NjJMYnRTbVBNWjVJeVcvcTYwREZzMi81VTB0Z0xQM29sR1VuR1hFZ2N5N0l1ZnN4WWxtVjhqd1Y2M1BlWWI1NEwvMHE5WHUra3I3Lysra0RIdlZJQWphSEFBd0MwQ2N1eXVsd1lJZEdTMVBWeTFtV011ZVJlcUduVHBxbHIxOXJWbmo1OVdwOTg4b25lZWVjZEpTUWtTSkllZSt3eHpaa3pSL1BuejllcFU2ZjA1WmRmYXNPR0RmN2g2Wjk0NGdsTm56NjlXZHMvZCs2YzNudnZQYTFaczBiRGhnMlRKQ1VtSmpacjJ6NTMzWFdYZjNycTFLa2FPM2FzbW1QNjlPbittS2RNbWFJWk0yYkk2L1dxdkx5ODBaZ3V2R2N4TGJsL3JEV01NVEdXWlkzM2VyMWVxZjZJbUdpNUlVT0d0TmNscnI1ZmpQK01hME8vcThaK2Y4MTUvT0o1T25YcWRMc2tDandnQ0ZEZ0FRRGFSS2RPblNvdlROWjRQSjduTDJkZGYvTTNmeE4zd3cwM0pFcEs4VDBXS3YzVGZDNityNnFnb0tCWjIrN1o4OGRlNWQyNmRaTXhSalUxTlUzR0pFblhYMy85Znh3OGVQRFF5Wk1uVzNUMnRGT25Ua3NWK1BOQXRkZnIvYU9rVjA2Y09QSC9GaFVWL1VCVDdlQ1VuNTgvVHJVRm52L2Y4T0hETFVrNmUvWnNWRTFOalZWVFUyTWxKQ1JZMWRYVmxzZmpzV3BxYWl5UHgyTjV2VjZyZS9mdS9tbmYvMTZ2MTRxTmpiVzhYcTlsakxGKzhwT2YrQi92MUtsVHBxUUhtZ2dKUUFlandBTUF0Q2xqelBtdnYvNDY0M0xXc1h2M2J0OGdLeW0reDBLOWYxcWdiUWJTVkV5UzlLdGYvU3IzVjcvNlZXc0dXVm5jME9QR21DcGp6T2ZHbU16eTh2S3RCdzhlckd4b1BnUWwzNldUa2hvZUNLZW9xS2hOTm1UYmR1djdRd0JvRnd5eUFnQUlPYUhZUHkzUU5wdnptaHVMcWEwWVkzNHd4bXp5ZXIzSmJyZTc2KzdkdXlkOC9mWFh2NmU0YTNpUUhBQUlSaFI0QUlDUUZHcjkwNXF6elVDYWlxbTFqREdGa3Q3eWVyMTN1TjN1Ym02MysrOTM3OTc5UjBrMWw3WGlNRmRZV0toSmt5YjVSMTBGQUFBQXdzcWdRWVBpYk5zMkxwZnIzT1d1eXhnVGI0eDUwS0FsSnB2YS9vRWR3clp0WTl1MjA2KzV3K3paczhmWXRtM0t5OHZyL1Z4WldlbHdaTFY4djQrTyt2M1grVHY0OXd2YlR1bm9iUU5vR0dmd0FBQkFTR3B0ajhTTkd6ZnEzbnZ2VlZKU2tuK1o1dlJHckNzbEpVV1NsSlNVNUc4eURnREJnQUlQQUJDTXZKSzQ5cTFsS2xYN3ZrVWNYNC9FcDU1NlNsSnRuOEsvL09VdjJyaHhvM0p6YzNYNjlHbXRXTEZDVXUzZ0lzdVdMZE9pUll2MHhSZGZhTnk0Y2EzYTVycDE2eVJKZVhsNTdkWHFBQUJhaFFJUEFCQ01xaVMxYURSSTZJUWl0Q2oyOVVpTWk0dno5eWw4NFlVWGxKQ1FvQ3V2dkZLUFBmYVl2dmppQzBsUzU4NmRaVm1Xamg0OXF0alkyQVpISkFXQVVFYWJCQUJBTUtxVVZDUXBTVks4cEJobnd3bHFsYW90N29vdVRFZWNsdlJJVEVoSVVGcGFtbGF0V3FXMzNucExjK2JNa2N2bDZzaHdBYUJkVWVBQkFJSlJ0V3FMbGxKSm5jVVZKMDN4cXZiOXFyendmOFJwU1k5RVNSbzNicHhHang2dHpNeE1QZi84OC9yODg4OHZ1MDhoQUFRTENqd0FRTkN4TE11b3RtQ0p5RE5TYUwyNmZRcG56WnFsWHIxNjZkQ2hRenB6NW94dXZmVldsWlNVNk5peFl4bzhlTEQ2OWV1bnFxb3FHV1BxOVNtY05tMWF3RDZGM2J0M2x5VHQzcjFiTjk1NG8vOW5BSEFhMzRnQ0FJQ3cwbFNmUW8vSG80VUxGK3FPTys3UXhvMGJ0V2pSSWxtVzFlSStoZGRjYzQwZWVPQUJ6Wnc1VXc4KytHQkh2VFFBQ01nS1BBc0FBSUVOR2pRb0xpWW01cHd4cHN6dGRuZHpPaDYwTDEvUE5VYVFEQTYrVmczNStma2QrdG5PdHUxL2w1UWk2Ui95OC9QWGRlUzJBVFNNTTNnQUFBQUFFQ1lvOEFBQUFBQWdURkRnQVFBQUFFQ1lDSWRSTktOdDIzN2NHUE9FcEdHV1pYVjFPcUFJVTJHTTJTdHByZHZ0ZmxNUk9rUTNHa1YrT292OEJBQWd3b1Q2R2J4bzI3YmZsN1RXc3F6YitmRG9pRmpMc202eExPdFZsOHYxcVdyN1ZRRVMrUmtNeUU4QUFDSk1TSi9CczIzN2NVbVRycjMyV3FXbXBtcmd3SUhxMW8yQjJ6cFNXVm1aRGg4K3JLVkxsMnJmdm4zM3VGeXUzN2pkN3NWT3h3WG5rWi9PSXo4QkFJZzhJWDBHNzhKbFgwcE5UWlhMNWVMRG93UGk0dUkwWk1nUXpaczNUNUprV2RaVWgwTkNrQ0EvblVkK0FnQVFlVUs2d0pNMFRKSUdEaHpvZEJ3UnIyL2Z2cjdKNjV5TUEwR0YvQXdTNUNjQUFKRWpwQXM4M3owOW5CbHdYdGV1L3R1cnJuQXlEZ1FQOGpONGtKOEFBRVNPa0M3d0FBQUFBQUEvb3NBREFBQUFnREJCZ1FjQUFBQUFZWUlDRHdBQUFBRENCQVVlQUFBQUFJUUpDandBQUFBQUNCTVVlQUFBQUFBUUppandBQUFBQUNCTVVPQUJBSURXcUpDa3NySXlwK09JZUJVVkZiN0o4MDdHQVNBNFVPQUJBSUFXTThic2xhVERodzg3SFVyRUt5a3BrU1FaWTc1M09CUUFRWUFDRHdBQXRNWmFTVnE2ZEtuMjc5K3Y4dkp5cCtPSk9CVVZGVHAwNkpDV0wxL3VlMmlUay9FQUNBN1JUZ2NBQUFCQ2o5dnRmdFBsY2szZXQyL2ZQWTg4OG9qVDRVRGFVVlZWbGU1MEVBQ2N4eGs4QUFEUUd0VnV0M3VjTVdhT3BEMlNmbkE2b0FoMDNoaXp6eGl6c0xLeWN1VGV2WHVybkE0SWdQTTRnd2NBQUZxcjJ1MTJMNWEwMk9sQUFBQzFPSU1IQUFBQUFHR0NBZzhBQUFBQXdnUUZIZ0FBQUFDRUNRcThPZ29LQ2pSOCtIQlZWWEdQTW9DTzQ5djMxR2xXREFBQTBDb1VlSzFVV0Zpb1NaTW1VUXdDYUhQc1h3QUFRR3RSNExYUzJiTm5WVmhZNkhRWUFNSVEreGNBQU5CYUVWM2dsWmFXYXRhc1dicjk5dHMxWWNJRTdkaXhvOTd6TzNmdTFDT1BQS0lSSTBabzRzU0p5c3ZMOHorWGtwSWlTVXBLU3RMdzRjT2J0Y3pHalJ0MTc3MzNLaWtwU2N1WEwvYy9YbDFkclRWcjFtakNoQWthTVdLRXhvOGZyOWRmZjExZXIxZFN3NWR2MWIyYzFEZWRrNU9qdSsrKzI3OXVyOWVyZGV2VzZiNzc3dk92OTl0dnY1VWtWVlZWYWVuU3BVcE9UdGFkZDk2cHVYUG5xcXlzckkzZTJlQmlqTEdNTVRIR21PN0dtSjdHbVBndy9OZnp3dXVMTWNaWVRyL25iY24zOTcxNTgyYmRlKys5R2p0MnJIYnUzS20zMzM1YnljbkpHak5takw3ODhrdi8vSTNsb0c4OTI3ZHYxK1RKazVXVWxLUVpNMmJvekprelRXNzM0cndLbERzTjVYbWdITDVZWS9zWEFBQ0FRQ0s2RDk3OCtmTlZYbDZ1bkp3Y1NkTHMyYlByUFY5ZVhxNTU4K1pwNE1DQnlzckswc3N2dit5ZmQ5MjZkVXBKU1ZGZVhwNjZkT2tTY0ptaW9pSXRXN1pNcjc3NnFnWVBIcXpEaHcvN2wwbFBUOWUrZmZ1MGN1VktKU1ltYXQrK2ZYcmhoUmRVVTFPanA1OSt1dG12WjhlT0hkcThlYk9NTVpLa2pJd01iZDI2VldscGFSbzBhSkFLQ3d0MXhSVlhTSklXTFZxa29xSWliZHk0VVRFeE1ab3paNDVXckZpaCtmUG50KzdOREc2ZEpjVkw2bnZoL3k1Tnp4NlNxaVNka0ZRazZmaUZuOFBLd1lNSDlkRkhIMm5Ka2lWS1RVMVZjbkt5dG16Wm9veU1ESzFjdVZJalI0NlUxSFRlU2xKT1RvNWVlKzAxMWRUVTZMbm5udE95WmN1VW5wN2U2SFl2enF1bWNxZXBQRytKeHZZdkFBQUFnVVJzZ1hmcTFDbDkrZVdYMnJCaGczcjE2aVZKZXVLSkp6UjkrblQvUE1uSnlUcC8vcndPSFRxa3VMZzRGUmNYcTZhbVJ0SFJqZEtvM0lFQUFDQUFTVVJCVkw5dGpTM1R1WE5uV1phbG8wZVA2dFpiYjlXZ1FZTWtTV2ZPbkZGdWJxN2VmUE5OWFgvOTlaS2tvVU9INnFtbm5sSldWbGFMQ3J4cDA2YXBhOWV1a3FSejU4N3B2ZmZlMDVvMWF6UnMyREJKVW1KaW9pVHA5T25UK3VTVFQvVE9PKzhvSVNGQmt2VFlZNDlwenB3NTRWcmd4YWkydU1zTE5HTVlTSkowVm1GWTREMzg4TU9LalkzVitQSGpsWnVicTVTVUZNWEd4bXJzMkxIS3pzNld4K05ScDA2ZEdzMUJuNmVmZmxvOWV2U1FWSHVtTEMwdHJjbnQxczJyUUxuVFdKNERBQUIwbElndDhJNGRPeVpKNnQrL3YvK3h1TGk0ZXZOa1pXVXBKeWRIUTRjT1ZVeE1qQ1Q1TDV0c1RHUExKQ1FrS0MwdFRhdFdyZEpiYjcybE9YUG15T1Z5cWFTa1JNWVlmL0hsMDc5L2Y1MDZkU3JnOXVycTI3ZXZmN3E0dUZnZWowYzMzSERESmZNZFBYcFV4aGhOblRyMWt1ZXFxNnZWdVhQblptOHpSSFJSN1ptN1NCQ3VaeWgxNVpWWFNwSmlZMk1seWYvRmpDL1BmQVZlb0x6dDNidTNmem8rUGw0VkZSWHllcjJLaW1yNGl2VzZlUlVvZHhyTGN3QUFnSTRTc1FXZXI1Zzdmdnk0ZjlwWDlFbFNVVkdSMXExYnB3OCsrRUNKaVluS3k4dlRaNTk5MXVRNkF5MHpidHc0alI0OVdwbVptWHIrK2VmMStlZWZLejYrdHU0NGN1U0lCZzhlWEc5ZENRa0ppb3FLOGwraWRmNzhlZitIMjRidWw3T3NIMis5dXVxcXF5VFZqc1ozOFZrRTM5bUxMVnUycUUrZlBrMitwakFScFRBdGVob1Fvd2krdDdZNWVWdFdWdWJQb3lOSGpxaDM3OTZORm5kUy9ieHFUdTQwbE9mTnpXRUFBSURMRmJFZkJQdjE2NmZFeEVSbFpXV3B0TFJVeGNYRldyOSt2Zjk1M3lWZEpTVWxLaTB0MWJ2dnZsdHYrZTdkdTB1U2R1L2VyZExTMG9ETGxKU1VhUGZ1M2JJc1MvMzY5Vk5WVlpXTU1lclZxNWZ1dWVjZXBhZW42N3Z2dnBQSDQ5RTMzM3lqMy8zdWQ1bzJiWm9rYWNDQUFZcU5qVlZ1YnE0a3FiS3lVaHMyYkdqeTlTVWtKR2preUpGS1QwL1hnUU1INVBGNHRILy9maFVYRnlzaElVRzJiV3Y1OHVVNmR1eVlQQjZQRGh3NG9KMDdkMTdPVzRvdzVYSzU3bkc1WEQ5WENId2hGQ2h2SlduMTZ0VXFMeS9Ya1NOSHRIYnRXazJjT0xIWjZ3K1VPNDNsZVV0enVLSDlDd0FBUUhNRS9RZTI5clI0OFdJdFdMQkFZOGFNMFhYWFhhZkpreWRyNzk2OWttcUxxaWxUcG1qV3JGbnEzYnUzcGt5Wm91M2J0L3VYdmVhYWEvVEFBdzlvNXN5WmlvdUwwK2VmZjk3a01oNlBSd3NYTGxSeGNiR3V2dnBxTFZxMHlIOW1ZT0hDaFZxOWVyV2VmZlpablRselJuMzc5bFZLU29vbVQ1NHNxZllTdFBUMGRDMWZ2bHliTm0xU2ZIeThrcE9UTHhuMTgyTHA2ZWxhdFdxVm5ubm1HWldYbDJ2QWdBSCt3U1NXTEZtaXhZc1hhL0xreWFxdXJsWmlZcUptenB6WjV1OXhwQ29vS1BDUGhPanowNS8rVk8rLy83NHpBVjJlY1pabC9jYmxjcDJTOUo2azdIUG56bTA3ZVBCZ3BkT0JYU3hRM2txMTk3amVmLy85cXF5czFMaHg0L1RrazArMmFCdE41VTVqZWQ3U0hHNW8vd0lBQU5BY0lUMmN1bTNiUnBKMjdkcmxkQ2lRL01PNTUrZm5COVhmbFRFbVh0SklTWnM2YXB1K0FtL2J0bTMrUy9JNnlOOUwybXBaMW9tMldxSEw1VnB1V2RadkxucTQxQml6eVJqejRmSGp4Ly80MTcvK3RlTGk1WUl0UHgzOG5RU0Zqc2pQUVlNR3hjWEV4Snd6eHBTNTNlNXU3YlVkQU1IRHR1MS9sNVFpNlIveTgvUFhPUnNOQUNuQ3orQUJhTFh1bG1YOTByS3NYL2JwMDZlOFQ1OCtIM205M2swLy9QRERGL3YzN3ovbmRIQUFBQUNSaWdJUGJjNTM1aVpZakI0OVdyWnRhK25TcGY2ek9Bc1dMRkJXVnBZc3kxSmFXcHErKys0N3ZmSEdHNHFPanRhTEw3N283Nm0yYytkT3ZmTEtLenAwNkpCNjkrNnR1WFBuS2lrcHliK2V6TXhNWldSa3FMaTRXTGZjY29zV0xsem9IKzJ4SVEyZFJmSTlscGVYcC8zNzl5c2xKVVZyMXF6UnFsV3I5UDMzMzZ0Ly8vNTY2YVdYZE5OTk4wbXFIUkZ5L2ZyMXlzN08xckZqeDlTelowK3RXTEZDTjkxMGsyYlBudjNCcmwyN1pOdDIrNyt4UCtvcTZkR29xS2hIdTNidGV0N2xjdVVhWTBMeVd0UklZTnQyWVh1dDJ4Z1QwMTdyQmdBQXpST3hnNndnc3ZtYVp0OTIyMjFLVFUzVmtTTkh0R1hMRm8wYU5Vb3JWNjcweitkcm1yMXQyemFOR2pWS0w3LzhjcjMxK0pwbWYvenh4enA1OHFTV0xWdldKdkZsWjJjck16TlR2Ly85NzlXblQ1OTZ2ZG95TWpLVW5aMnR0TFEwYmQrK1hhdFhyMjZ5cU94SXhwZ295N0o2V0pZVmRNT3pEaGt5Ukx0MjdZckl5ek12MHErOS9sbVcxVnVTTE1zcTZyaVhBd0FBNnVJTUh0cGNLTnlEMTFGTnMrKzY2eTcvOU5TcFV6VjI3TmhteFR4OStuUi9uN2NwVTZab3hvd1o4bnE5S2k4dmI3U0J2U1F0V2JLa28rN0JxK3NIU1ZzbGZWUlRVL04rUVVIQmFVbXliVHV6cldKQTI2bXFxdW9mZUs3TFUxWlcxbVovZndBQW9HVW84QkNSMnJ0cHRzL0ZBM29VRkJRMEs3NmVQWHY2cDd0MTZ5WmpqR3BxYXBwc1lOK1JqREhsbG1YOXA5ZnIvYkM2dXZyRHZYdjMwdFF0Ukh6enpUZi80M1FNQUFDZy9WRGdPYWl3c0ZDclY2L1dWMTk5cGZQbnoydllzR0Y2OGNVWGRmWFZWenNkR3RRK1RiTXZ0K0YxVXczc08wQ3BwRDhZWXo0NGNlTEV4MFZGUlQ5MGRBQWRpZndFQUFDaGlIdndITFIxNjFiOTdHYy8wOGNmZjZ3dFc3YW9TNWN1bWpkdm50Tmg0WUwyYUpyZG1xYjFkVFhWd0w0ZDVYbTkza21WbFpYeCtmbjVEN3JkN28zaFh0eEo1Q2NBQUFoTm5NRnowS09QUGxydmJNK2pqejZxWjU5OVZsNnZ0OG16UU9nWTdkRTB1N1ZONit0cXFvRjllM0M3M1IrMjI4cURHUGtKQUFEUXdXemJOclp0bTNEeHlTZWZtTkdqUnpzZFJxdjVmaDlPLzExY3pCZ1RiNHg1c0MxZjY1NDllNHh0MjZhOHZMd3RWOXNXSnB2YVFXVWNSMzRHbDJETlR3Q2h6YmJ0Zjcrd2YwbHhPaFlBdGZnYU9ralUxTlRvN2JmZjFvTVBQdWgwS0FBdVFuNENBSUJRUVlFWEpGNSsrV1ZGUlVYcGw3LzhwZE9oaENPdnBDcW5nK2dnbGFwOXZXaEQ1Q2NBQUFnVjNJTVhCREl5TXVSMnUvWEdHMi80UjFsRW02cVMxS1o5dVh4TnM0UFFDVVZPTWRzaHlFOEFBQkJLS1BBY3RucjFhdjNwVDMvU2E2Kzk1bStZalRaWEthbElVcEtrZUVreHpvYlRMaXBWVzl3VlhaaEdHeUEvQVFCQXFLSEFjOUMvL2R1L2FldldyWHI5OWRmNThOaStxbFZiL0pSSzZxend2RFRacTlyWFdYbmhmMXdtOGhNQUFJUWlDandIdmZiYWE1S2tNV1BHMUhzOEx5K1BTOEhha0dWWlJyV0ZEMmUyMEd6a0p3QUFDRVVVZUE0SzBudTRBSWo4QkFBQW9Ta2NMMVVEQUFBQWdJaEVnUWNBQUFBQVlZSUNEd0FBQUFEQ0JBVWVBQUFBQUlRSkNqd0FBQUFBQ0JNVWVBQUFBQUFRSmlqd0FBQUFBQ0JNMEFjUEFOQ21YQzdYZjFpV2xleDBIQUE2UkQrbkF3QlFId1VlQUtCTldaWTF6ZWtZQUhRY1k0elg2L1VlY1RvT0FMVW84QUFBN2FLcXFxcS8wekVBYUg5VlZWVS9IRGh3NEtUVGNRQ29SWUVIQUdnWDMzenp6Zjg0SFFNQUFKR0dRVllBQUFBQUlFeFE0QUVBQUFCQW1LREFBd0FBQUlBd1FZRUhBQUFBQUdHQ0FnOEFBQUFBd2dRRkhnQUFBQUNFaVZBdjhDb2txYXlzek9rNElsNUZSWVZ2OHJ5VGNTQ29rSjlCZ3Z3RUFDQnloSFNCWjR6WkswbUhEeDkyT3BTSVYxSlNJa2t5eG56dmNDZ0lFdVJuOENBL0FRQ0lIQ0ZkNEVsYUswbExseTdWL3YzN1ZWNWU3blE4RWFlaW9rS0hEaDNTOHVYTGZROXRjakllQkJYeTAySGtKd0FBa2NkeU9vREwxTm5sY24xcVdkWTlUZ2NDU2RLT3lzcktrWHYzN3ExeU9oQUVCZkl6dUhSWWZ0cTJiU1FwUHo4LzFJOHhBQUNFbkZBL2cxZnRkcnZIR1dQbVNOb2o2UWVuQTRwQTU0MHgrNHd4Q3ludWNCSHkwM25rSndBQUFBQ2c5V3piTnI2emVBQUFvR09GK2hrOEFBQUFBTUFGRkhnQUFBQUFFQ1lvOEFBQUFBQWdURkRnQVFBQUFFQ1lvTUFEQUFBQWdEQkJnUWNBQUFBQVlZSUNEd0FBQUFEQ0JBVWVBQUFBQUlRSkNqd0FBQUFBQ0JNVWVBQUFBQUFRSmlqd0FBQUFBQ0JNVU9BQkFBQUFRSmlnd0FNQUFBQ0FNRUdCQndBQUFBQmhnZ0lQQUFBQUFNSUVCUjRBQUFBQWhBa0tQQUFBQUFBSUV4UjRBQUFBQUJBbUtQQUFBQUFBSUV4UTRBRUFBQUJBbUtEQUF3QUFBSUF3UVlFSEFBQUFBR0dDQWc4QUFBQUF3Z1FGSGdBQUFBQ0VpV2luQTJnRDBiWnRQMjZNZVVMU01NdXl1am9kVUlTcE1NYnNsYlRXN1hhL0thbmE2WUFRVk1oUFo1R2ZhRy9rdUxQSWNkUkZQam9yYVBMUmNtckRiU1RhdHUzM0pVMXlPaEJJeHBndjNHNzNPSEdBUVMzeU00aDBaSDdhdG0wa0tUOC9QOVNQTVdnYU9SNUVPQVpIUFBJeGlEaWRqeUY5OExWdCt4OGtyYjMyMm11Vm1wcXFnUU1IcWx1M2JrNkhGVkhLeXNwMCtQQmhMVjI2VlB2MjdaTXhabzdiN1Y3c2RGeHdIdm5wUEtmeWt3SXZNcERqenVNWURCL3kwWG5CbEk4aGZRL2VoVlBRU2sxTmxjdmw0Zy9aQVhGeGNSb3laSWptelpzblNiSXNhNnJESVNGSWtKL09Jei9SbnNoeDU1SGo4Q0VmblJkTStSalNCWjZrWVpJMGNPQkFwK09JZUgzNzl2Vk5YdWRrSEFncTVHZVFJRC9SVHNqeElFR09RK1JqMEFpR2ZBenBBczkzOHlqZlVqaXZhMWYvZmJ4WE9Ca0hnZ2Y1R1R6SVQ3UUhjang0a09NZ0g0TkhNT1JqU0JkNEFBQUFBSUFmVWVBQkFBQUFRSmlnd0FNQUFBQ0FNRUdCQndBQUFBQmhnZ0lQQUFBQUFNSUVCUjRBQUFBQWhBa0tQQUFBQUFBSUV4UjRBQUFBQUJBbUtQQUFBQUFBSUV4UTRBRUFBQUJBbUtEQUF3QUFBSUF3UVlFSEFBQUFBR0dDQWc4QUFBQUF3Z1FGSGdBQUFBQ0VDUW84QUFBQUFBZ1RGSGdBQUFBQUVDWW84QUFBQUFBZ1RGRGcxVkZRVUtEaHc0ZXJxcXJLNlZBQVJCRGZ2cWVpb3NMcFVJQ2dGMnpINnR6Y1hOMTMzMzI2NVpaYjlLLy8rcSs2Ly83NzVmVjZMMnVkN0JNQVhBNEt2RllxTEN6VXBFbVRndVlBQXlCOHNIOEJRc1BSbzBmMTBrc3Y2Wi8rNlovMDV6Ly9XYi82MWEvMDBVY2ZLU3FLajFjQW5CUHRkQUNoNnV6WnN5b3NMSFE2REFCaGlQMExFQnBPbmp3cHI5ZXJuLy84NStyY3ViTTZkKzdzZEVnQUVObG44RXBMU3pWcjFpemRmdnZ0bWpCaGduYnMyRkh2K1owN2QrcVJSeDdSaUJFak5ISGlST1hsNWZtZlMwbEprU1FsSlNWcCtQRGh6VnBtNDhhTnV2ZmVlNVdVbEtUbHk1ZjdINit1cnRhYU5XczBZY0lFalJneFF1UEhqOWZycjcvdXY4U2pvVXMxNmw2aTRwdk95Y25SM1hmZjdWKzMxK3ZWdW5YcmROOTk5L25YKysyMzMwcVNxcXFxdEhUcFVpVW5KK3ZPTysvVTNMbHpWVlpXMWtidmJIQXh4bGpHbUJoalRIZGpURTlqVEh3WS91dDU0ZlhGR0dNc3A5L3p0dVQ3Kzk2OGViUHV2ZmRlalIwN1ZqdDM3dFRiYjcrdDVPUmtqUmt6Umw5KythVi8vc1p5MExlZTdkdTNhL0xreVVwS1N0S01HVE4wNXN5WkpyZDdjVjRGeXAyRzhqeFFEbCtzc2YxTHVMbVFteis1OERjOHdCaHp2VEhtUnY0MStPLzZDKzlSL0lYM0xPVHl2TFU1MWRTeHVqbTUxWjdId2wvODRoZVNmc3pWdXZINHBuZnMyS0ZISG5sRXQ5MTJteDU2NkNIL3RxV21Qek9FTXNOeEYzQlVSSi9CbXo5L3Zzckx5NVdUa3lOSm1qMTdkcjNueTh2TE5XL2VQQTBjT0ZCWldWbDYrZVdYL2ZPdVc3ZE9LU2tweXN2TFU1Y3VYUUl1VTFSVXBHWExsdW5WVjEvVjRNR0RkZmp3WWY4eTZlbnAycmR2bjFhdVhLbkV4RVR0MjdkUEw3endnbXBxYXZUMDAwODMrL1hzMkxGRG16ZHZsakZHa3BTUmthR3RXN2NxTFMxTmd3WU5VbUZob2E2NDRncEowcUpGaTFSVVZLU05HemNxSmlaR2MrYk0wWW9WS3pSLy92eld2Wm5CcmJPa2VFbDlML3pmcGVuWlExS1ZwQk9TaWlRZHYvQnpXRGw0OEtBKyt1Z2pMVm15UkttcHFVcE9UdGFXTFZ1VWtaR2hsU3RYYXVUSWtaS2F6bHRKeXNuSjBXdXZ2YWFhbWhvOTk5eHpXclpzbWRMVDB4dmQ3c1Y1MVZUdU5KWG5MZEhZL2lVTWRaYjBmeVFOa1hTOXBKNks4T05TRTJvay9hK2tBNUlLSkJVclJQTzhKVGtsQlQ1V0I5S2V4OEtMYzdXZ29PQ1NlYkt6czVXWm1ha3VYYnBvM3J4NVNrdEwwenZ2dkNNcDhQNHFoSEhjQlJ3VXNRZlNVNmRPNmNzdnY5U0dEUnZVcTFjdlNkSVRUenloNmRPbisrZEpUazdXK2ZQbmRlalFJY1hGeGFtNHVGZzFOVFdLam03OGJXdHNtYzZkTzh1eUxCMDllbFMzM25xckJnMGFKRWs2YythTWNuTno5ZWFiYityNjY2K1hKQTBkT2xSUFBmV1Vzckt5V2xUZ1RaczJUVjI3ZHBVa25UdDNUdSs5OTU3V3JGbWpZY09HU1pJU0V4TWxTYWRQbjlZbm4zeWlkOTU1UndrSkNaS2t4eDU3VEhQbXpBblhBaTlHdFFlWjhQaHF0R2xKa3M0cURBODBEei84c0dKall6VisvSGpsNXVZcUpTVkZzYkd4R2p0MnJMS3pzK1h4ZU5TcFU2ZEdjOURuNmFlZlZvOGVQU1RWbmlsTFMwdHJjcnQxOHlwUTdqU1c1MmhVaktSckpYM3NkQ0FoNWg1Skp4V2llZDZTbkdyT3Nib3B3WEFzbkQ1OXVqLzJLVk9tYU1hTUdmSjZ2WXFLaWdxNHZ3cGhISGNCQjBWc2dYZnMyREZKVXYvKy9mMlB4Y1hGMVpzbkt5dExPVGs1R2pwMHFHSmlZaVFwNE1oWWpTMlRrSkNndExRMHJWcTFTbSs5OVpibXpKa2psOHVsa3BJU0dXUDhCeHlmL3YzNzY5U3BVeTBhaWF0djM3Nys2ZUxpWW5rOEh0MXd3dzJYekhmMDZGRVpZelIxNnRSTG5xdXVyZzdIZXdpNnFQWWJ4RWdRcnQrVTZzb3JyNVFreGNiR1NwTC9BNU12ejN3RlhxQzg3ZDI3dDM4NlBqNWVGUlVWL2c5YkRhbWJWNEZ5cDdFOFI2TzZTT3JqZEJBaHFJOUNPTTlia2xQTk9WWTNKUmlPaFQxNzl2UlBkK3ZXVGNZWTFkVFVxRXVYTHEzNm5CRWlPTzRDRG9yWUFzOTNnRGgrL0xoLzJuY2drYVNpb2lLdFc3ZE9IM3p3Z1JJVEU1V1hsNmZQUHZ1c3lYVUdXbWJjdUhFYVBYcTBNak16OWZ6enordnp6ejlYZkh6dC91L0lrU01hUEhod3ZYVWxKQ1FvS2lyS2Y0blcrZlBuL1I5dUc3cEh3TEordkFUOHFxdXVrbFE3R3QvRlp4RjhaeSsyYk5taVBuMGk0ck5WbENKbjV4dWpDTDYzdGpsNVcxWlc1cytqSTBlT3FIZnYzazJPZUZjM3I1cVRPdzNsZVhOek9BSkZxZlp2RmkzekU0VnducmNrcHdJZHF3UGxWakFmQzF2ek9TT0VjTndGSEJTeGY1RDkrdlZUWW1LaXNyS3lWRnBhcXVMaVlxMWZ2OTcvdk84U2laS1NFcFdXbHVyZGQ5K3R0M3ozN3QwbFNidDM3MVpwYVduQVpVcEtTclI3OTI1WmxxVisvZnFwcXFwS3hoajE2dFZMOTl4emo5TFQwL1hkZDkvSjQvSG9tMisrMGU5Kzl6dE5telpOa2pSZ3dBREZ4c1lxTnpkWGtsUlpXYWtOR3pZMCtmb1NFaEkwY3VSSXBhZW42OENCQS9KNFBOcS9mNytLaTR1VmtKQWcyN2ExZlBseUhUdDJUQjZQUndjT0hORE9uVHN2NXkxRm1ISzVYUGU0WEs2Zkt3UytFQXFVdDVLMGV2VnFsWmVYNjhpUkkxcTdkcTBtVHB6WTdQVUh5cDNHOHJ5bE9kelEvZ1ZvTHpmZmZQUDhtMisrK1g0bnRoMG9wd0lkcXdQbFZqQWZDNXV6djBMa2NibGNNNFlNR1hLajAzR0VjMy9IWUltalBVVnNnU2RKaXhjdjFzbVRKelZtekJqTm5qMWJEenp3Z1ArNUFRTUdhTXFVS1pvMWE1YW1UWnVtMjIrL3ZkNnkxMXh6alI1NDRBSE5uRGxURHo3NFlNQmxQQjZQRmk1Y3FEdnV1RU1iTjI3VW9rV0wvTjlpTGx5NFVNT0hEOWV6eno2cnBLUWsvZk0vLzdOU1VsSTBaY29VU2JXWG9LV25wMnZUcGsyNjc3Nzc5TXd6ejF3U1QwUFMwOU0xWk1nUVBmUE1NN3J6emp1MVlNRUNWVlpXU3BLV0xGbWlxS2dvVFo0OFdYZmNjWWNXTEZqZ3YrRWRsOCszODZqNzc2R0hIbkk2ck5ZYVoxbldIMTB1MXpHWHk3WEc1WEtOSGpod1lGQ2VkUW1VdDFMdFBhNzMzMysvSG4vOGNTVWxKZW5KSjU5czBUYWF5cDNHOHJ5bE9kelEvZ1hOMDFGTnNNTXB4Nk9pb3A2TmlvcjZmMXd1VjVWdDIvOTU4ODAzUDlLUjJ3OTBQR3JxV04yYzNBcldZMkZ6OWxmaHBMMExobkRKU2N1eWxuVHUzUGxiMjdiM3VWeXUyVU9IRGgwY2VLbTJGV245SGNPeDkyeElEK3RxMjdhUnBGMjdkamtkQ2lUL2NPNzUrZmxCOVhkbGpJbVhORkxTcG83YVprRkJnVkpTVXJSdDJ6Yi9aVU1kNU84bGJiVXM2MFJicmREbGNpMjNMT3MzRnoxY2FvelpaSXo1OFBqeDQzLzg2MS8vZXNuWFlNR1dudzcrVG9KQ1IrYW43M2NmYUZzWGNuT0NwTFZ0dFczZjc3bTlSeUIxK08vcFY1STJ0MVdlMjdaOVhKZmVMK1h4ZXIwN3ZGN3YyajE3OXZ5N3BFcytpUWRiamtlNllEb0dYM3pjUFhyMHFDWk9uS2gvK1pkLzBhaFJvK1R4ZVBTVG4vemtzcmRUTnc4UEhUb1VGc2RkMjdaL1VPMWwySDdHbU84a3ZlWDFlamQvL2ZYWDdrYVdhN044L09hYmIvU0xYL3lpemZlandYSWN2amlPOWpodU9KMlA0Vm1LQTJodjNTM0wrbVZVVk5TV1BuMzZITGR0KzYyYmI3NzUvaHR1dUtHYjA0RUJhQk9kb3FLaWJvK09qbjdEdHUxcTI3Yi9QOXUycDB2cTVIUmdDRDBYTjRSdmkrSXVrbGlXZFoxbFdTOTE2dFFwMzdidC83WnRPMzNvMEtFajFFNG5hcHpvNzBqdjJiWVY5UGZVSVBUNHZrVUtGcU5IajVadDIxcTZkS24vVzVvRkN4WW9LeXRMbG1VcExTMU4zMzMzbmQ1NDR3MUZSMGZyeFJkZjlQZFUyN2x6cDE1NTVSVWRPblJJdlh2MzF0eTVjNVdVbE9SZlQyWm1wakl5TWxSY1hLeGJicmxGQ3hjdTlJLzIySkNHdnIycSs4M1IvdjM3bFpLU29qVnIxbWpWcWxYNi92dnYxYjkvZjczMDBrdTY2YWFiSk5XT3NMWisvWHBsWjJmcjJMRmo2dG16cDFhc1dLR2JicnBKczJmUC9tRFhybDJ5YmJ2OTM5Z2ZkWlgwYUZSVTFLTmR1M1k5NzNLNWNvMHg3M2RrQUdpK2pzelBRTnRxS0Rmbno1K3ZWMTU1UmVQSGo5ZHZmL3RiVlZWVjZaVlhYdEdubjM2cTZ1cHFqUnc1VW5Qbnp2VVB1RkZhV3FxMHREUnQzNzVkUFhyMDBQMzMvM2dyV2FCODY5S2xTNVA1RkdqYkRlbUFITmV1WGJ2ZVBIMzZkRWZtZVpTazRaS0cyN2FkWll3cGlJcUtXdS8xZXVzTm1JTGdFQXpINExxNUxkVXZHS1FmK3dmV1BmUFdWRTQwZGl4dWpqQTg3bDRqYVc1MGRQUmMyN2FQV3BiMUh4NlBwMDJiSnpyWjM1SGVzMjJETTNpSVNMNm0yYmZkZHB0U1UxTjE1TWdSYmRteVJhTkdqZExLbFN2OTgvbDJVdHUyYmRPb1VhUDA4c3N2MTF1UHIybjJ4eDkvckpNblQyclpzbVZ0RXA5dngvbjczLzllZmZyMHFkZXJMU01qUTluWjJmNFB0YXRYcjI2eXFPeEl4cGdveTdKNldKWVZkTU96RGhreVJMdDI3WXJJeXpORGllL2cvdFJUVDBtcVBiai81UzkvMGNhTkc1V2JtNnZUcDA5cnhZb1Yvdm5uejUrdnMyZlBLaWNuUit2V3JXdldOOFYxTlpWUGdiWjlPVUk0eHlYcFdxL1hlemZGSFpwcjNicDFrcVM4dkx4R0x5RnNLaWNDSFl2YlFvam1aR2V2MS90L0pGM1owZU1vK1BvN2R1L2VYVk9tVE5HQkF3Zjg5MVFtSnljck1UR3hWZjBkZlgweTQrTGkvTDBxWDNqaEJTVWtKT2pLSzYvVVk0ODlwaSsrK0VLUzZ2V2VqWTJOcGZkc0haekJRNXNMaHV2LzYycm9IcnlPYXBwOTExMTMrYWVuVHAycXNXUEhOaXZteGhyamxwZVhOOXEwVjVLV0xGblNVZmZnMWZXRHBLMlNQcXFwcVhtL29LRGd0Q1RadHAzWlZqR2c3WFJFZmc0WU1PQW5jWEZ4QVh0Z2pSMDd0dWRERHoxMGo2VGx2c2RDclFtMkF6bXV3NGNQejlxMGFkTWYxcTlmLzcvTjJsZ0FuVHQzM20xWlZvOEFzNTAxeHZ6UjQvR3MyTE5uenpZcE9NNFU0VkxCY0F4dXpiM3ZiZFVRUHRTUHV3M2RnM2VSbzVJKzlYZzhHNy8rK3VzLzZNTDlzUjE4NVU2NzlYZWs5Mnpib01CRFJHcnZwdGsrRjk5STNOQmxEZzFwYk1mWlZOUGVqbVNNS2JjczZ6KzlYdStIMWRYVkgrN2R1NWVtYnZENzcvLys3L09TL2lmUWZMTm16VG92NlZUZHgwS2xDYmFQRXpsKzdiWFhucG8xYTFieDg4OC8zMVlmS0QwTlBXNk1PU1hwcytycTZyUnZ2dm5tMjRibUFkcEtXeFVNWVhyYy9SOWp6Q2VTM25XNzNWOUtDdG92Vnk2M3Z5TzlaOXNHQlo2RFZxNWNxVTgrK1VTbHBhVzY3cnJyOU1JTEwyaklrQ0ZPaDRVTDJxTnA5dVh1ZEpwcTJ0c0JTaVg5d1JqendZa1RKejR1S2lyNm9hTUQ2RWprcHpOQ3ZRbDJpT2U0akRFbmpERzVYcTgzYmMrZVBhMjdvU1ZNQmNzSWdKSG1jZ3VHVU0xSlk4eGhTYm1XWmIyVG41Ly9YeDIyNGN0VXQ3OWpyMTY5THF1L1k5MWVsYk5telZLdlhyMTA2TkFoblRselJyZmVlcXRLU2twMDdOZ3hEUjQ4dU5IZXM5T21UV3RSNzlrYmI3elIvM01vNHg0OEJ3MGRPbFRaMmRuNjRvc3ZkT09OTitxM3YvMHR2ZWlDU0hzMHpXNU4wL3E2bW1yYTI0N3l2Rjd2cE1yS3l2ajgvUHdIM1c3M3huQXY3aVR5TXhpRVloUHNVTXh4WTh3ZkpLMjJMT3YvY3J2ZHZYZnYzdjFMaXJ2QXdyRjNWakM2M0lid29aYVR4cGhWa243bWRyc1QzVzczakZBcTdxUzI3KzlJNzluVzRReWVnMGFQSHUyZkhqZHVuSEp6YzJXTVlWU3lJRkYzSjlXN2QyOU5tVEpGMjdkdnJ6ZVByMmwyWldXbHhvMGJGN0JwdG0rbnMzejVjbTNhdEVueDhmRktUazdXamgwN21oMVhlbnE2VnExYXBXZWVlVWJsNWVVYU1HQ0EwdFBUVy9VYW04UHRkbi9ZYmlzUFl1Um5jRml5WklrV0wxNnN5Wk1ucTdxNldvbUppWm81YzZiLytjV0xGMnZCZ2dVYU0yYU1ycnZ1T2syZVBGbDc5KzZWMUx4OGF5cWZBbTI3SVNHYTR4M2EyRHhjbkQxN1ZvV0ZoVTZIRWZhYWN5eHVTcWpscE52dGZxRmRWdHdDdmtISkd2cjU0dWNhZW16V3JGbWFOV3VXLytjcFU2WTB1bXhqNi9EcDBhT0hmelRXaS9YdDIxZloyZGtOUGpkeTVFai9pT2cranozMldLUGJTazFOVldwcWFvUHJRZ2V6YmR2WXRtMUNtZGZyTlNVbEplYlh2LzYxV2Jac21kUGhYQmJmNzhQcHY0dUxHV1BpalRFUHR1VnIzYk5uajdGdDI1U1hsN2ZsYXR2Q1pGTjdjN3ZqeU0vZ0VvejVhV3B6OHgrY2ZtOUMwQzlORU9SNU1PUzRiMS84OGNjZm0rVGtaSCtlVmxaV21pVkxscGhSbzBhWk8rNjR3OHlaTThlY08zZk92OXk3Nzc1cnhvd1pZMjY3N1RiL01nM3QxMzJQVlZaV1h2Szg3L1VIdy90UU54Nm4veTZrOWpudUJyR2dPTzRHeTk4aGFqbWRqMXlpNmFBZE8zYm9aei83bWY3dTcvNU9IbzlITTJiTWNEb2tBQmVRbjBEb2FFbDdEVi92ckVXTEZ1bUxMNzdRdUhIaldyWE41Z3o5RHdCT29NQnowSWdSSS9UVlYxL3BndzgrMEtsVHAvVFNTeTg1SFZLNDhrcUtsSnNrS25WaHlHUmNIdkt6UTNoVit6ZUxsamt2OHJ3ZWVtY0ZIWTY3Z0lNbzhCd1dGUldseE1SRS9lTS8vcVArOEljL05MdFBDRnFrU2xLYjlZV1RncnBwOWdsRnprRzEzWkdmN2E1S3RUMmQwREpIUlo3WDAxaDdqZUhEaDJ2NDhPR2FNV09HeXN2TDYvWE9Xck5talI1NjZDRzUzVzRISXc5YmJYN2NEV0ljZHhGMEdHUWxpRVJIUnpjNXhENWFyVkpTa2FRa1NmR1NZcHdOcDExVXF2WWdVeVRPaUxRTDhyTmRWRW82TE9uL2xuUzlwRjdpdU5TWUdra25KUjFRN1h0R250ZEI3NnlndzNFWGNCQUhVb2Q4Ly8zM09uRGdnSktUazNYNjlHbTk4Y1liR2pObWpOTmhoYXRxMWU2RVN5VjFWbmlldWZhcTluVldYdmdmbDRIODdERFZra29rbFVuYUk2bUx3ak0vMjRMdmtyZHlTZWRFbmplSzNsbEJnZU11NENBS1BJZGNjY1VWV3I5K3ZlYlBuNi9ZMkZpTlZ3QjJkQUFBQXBGSlJFRlVIajFhdi83MXI1ME9LeXhabG1WVXV3UG1HelkwQy9uWk1TN2s1dmtML3lMbGNpNTBnS1phWFBoNlp4VVhGK3ZxcTYrK3BIZFdjNGZUcjlzN0t5NHVUcDkvL25sSHZzU2d4bkVYY0ZaSU4zVHlEVC9LNkZYQllmanc0WktrL1B6OGtQNjdRdHNnUDRNTCtZbTJSbzRIRjNJOHNwR1B3Y1hwZkF6SFUrWUFBQUFBRUpFbzhBQUFBQUFnVEZEZ0FRQUFBRUNZb01BREFBQUFnREJCZ1FjQUFBQUFZWUlDRHdBQUFBRENCQVVlQUFBQUFJUUpDandBQUFBQUNCTVVlQUFBQUFBUUppandBQUFBQUNCTVVPQUJBQUFBUUppZ3dBTUFBQUNBTUVHQkJ3QUFBQUJoZ2dJUEFBQUFBTUlFQlI0QUFBQUFoQWtLUEFBQUFBQUlFeFI0QUFBQUFCQW1RcjNBcTVDa3NySXlwK09JZUJVVkZiN0o4MDdHZ2YrLy9UckdTU0FJb0REOE5vYlcwbkFOTG1EalRUd09vYmV6dGJIM0RCNWdDMHlRRWk0QWtTMGNLeElPd0RwRDl2dkthZVkxZnliVEZIMDJRcCtNUk9PTjBEalJZek5hNlBHbVAzaWxsRDVKdHR0dDdTbVR0OXZ0a2lTbGxPL0tVMmlFUHR1aFQ4YWc4WFpvSEQyMm80VWViL3FEbCtRMVNaYkxaZGJyZFE2SFErMDlrM004SHJQWmJMSmFyYzVIN3pYMzBCUjlWcVpQUnFieHlqVE9CVDFXMWxLUFhhMkxyMlMyV0N3K3VxNTdxajJFSk1ubjZYUjY3UHQrcUQyRUp1aXpMZnJrMmpUZUZvMVBteDdiVXJYSHV4cVhYdEh2ZnI5L204L254NjdySHBMY0o1blZIalV4UDZXVXJ5UXZ3ekE4ZTFpNG9NLzY5TW1ZTkY2ZnhqblRZMzE2QkFBQUFBQUFBQUFBQUFBQUFBQUFBQUFBQUFBQUFBQUFBQUFBQUFBQUFBQUFBQUFBQUFBQUFBQUFBQUFBQUFBQUFBQUFBQUFBQUFBQUFBQUFBQUFBQUFBQUFBQUFBQUFBQUFBQUFBQUFBQUFBQUFBQUFBQUFBQUFBQUFBQUFBQUFBQUFBQUFBQUFBQUFBSUQvOXdjS2VGbDhzOWYzTndBQUFBQkpSVTVFcmtKZ2dnPT0iLAoJIlRoZW1lIiA6ICIiLAoJIlR5cGUiIDogImZsb3ciLAoJIlZlcnNpb24iIDogIiIKfQo="/>
    </extobj>
    <extobj name="ECB019B1-382A-4266-B25C-5B523AA43C14-2">
      <extobjdata type="ECB019B1-382A-4266-B25C-5B523AA43C14" data="ewoJIkZpbGVJZCIgOiAiMjM3MzU1NjY2ODI0IiwKCSJHcm91cElkIiA6ICI1NDc4NDQ0NzYiLAoJIkltYWdlIiA6ICJpVkJPUncwS0dnb0FBQUFOU1VoRVVnQUFCVk1BQUFHNUNBWUFBQUNEVGFRU0FBQUFDWEJJV1hNQUFBc1RBQUFMRXdFQW1wd1lBQUFnQUVsRVFWUjRuT3pkZlh3VTViMy8vL2RNTmdra1FBV0JZQUZGak8zUElqZTdhYVY0ZytJOUhQUW81YlRBRVU3czBYNHJwV0JWeEFBV0ZLS0FDQWdXV3hYa3FFVVV2RG1JdHVxeDN2UjRFRnF6S0lLQ0lCb1R1UkZCWXhLU2JIYXUzeC9KTHB1UW13a2ttU1Q3ZWo0ZVBESzU1cnJtK3N6czdsenNKOWZNU0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HaGlsdGNCTkFGZklCQVliNHk1UWRKQXk3SlN2UTRvemhRYlk3WkpXaGtNQmxkSUNua2RFQUFBQUFBQUFOQVkybG95MVJjSUJKNlJkSzNYZ1VBeXhyd2VEQWFIaTRRcUFBQUFBQUFBMm9BMmxVd05CQUxYUzFwNSt1bW5hOGFNR1VwUFQxZkhqaDI5RGl1dUZCWVdhcytlUFZxd1lJRzJiOTh1WTB4V01CaWM1M1ZjQUFBQUFBQUF3SW15dlE2Z01WVmUycThaTTJiSTcvZVRTUFZBaHc0ZDFMOS9mODJjT1ZPU1pGbldXSTlEQWdBQUFBQUFBQnBGbTBxbVNob29TZW5wNlY3SEVmZDY5ZW9WV1R6VHl6Z0FBQUFBQUFDQXh0S21rcW1SaDAweEk5VjdxYW5SNTM2MTl6SU9BQUFBQUFBQW9MRzBxV1FxQUFBQUFBQUFBRFFWa3FrQUFBQUFBQUFBNEFMSlZBQUFBQUFBQUFCd2dXUXFBQUFBQUFBQUFMaEFNaFVBQUFBQUFBQUFYQ0NaQ2dBQUFBQUFBQUF1a0V3RkFBQUFBQUFBQUJkSXBnSUFBQUFBQUFDQUN5UlRBUUFBQUFBQUFNQUZrcWtBQUFBQUFBQUE0QUxKVkFBQUFBQUFBQUJ3Z1dRcUFBQUFBQUFBQUxoQU1oVUFBQUFBQUFBQVhDQ1pDZ0FBQUFBQUFBQXVrRXdGQUFBQUFBQUFBQmRJcGdJQUFBQUFBQUNBQ3lSVEFRQUFBQUFBQU1BRmtxa0FBQUFBQUFBQTRBTEpWQUFBQUFBQUFBQndnV1FxQUFBQUFBQUFBTGhBTWhVQUFBQUFBQUFBWENDWkNnQUFBQUFBQUFBdWtFd0ZBQUFBQUFBQUFCZElwZ0lBQUFBQUFBQ0FDeVJUQVFBQUFBQUFBTUFGa3FrTnNILy9mbDF6elRWeUhLZFI2djcydDcvVnpUZmZYT082YTY2NVJvOCsrbWl0YmJkdTNhcU1qQXdWRnhmWEh6Z0FBQUFBQUFDQUUwWXl0UUhTMHRMMHdnc3Z5TGJyUDJ6VjYrYm01dXJhYTY5VldWbFp0TTd3NGNQMTdydnZxckN3c0VyYmJkdTI2WXN2dnREdzRjTWJkd2NBQUFBQUFBQUFIRGVTcWMzazIyKy9WVzV1YnBXeWl5NjZTQWtKQ1hyenpUZXJsTC82NnFzYU9IQ2dldmJzMll3UkFnQUFBQUFBQUtnTHlkUUdpTDIwUHJLOGFkTW1qUnMzVGovOTZVLzE4NS8vWEI5OTlORXhkU1VwTXpOVGtqUmt5QkJsWkdSSWtsSlNVblRSUlJmcDFWZGZqZlpoak5GcnI3Mm1FU05HU0pJMmI5NnNjZVBHYWZEZ3dicnFxcXUwY2VQR091T3FYaGFaQ1Z0V1ZxWUZDeFpvMkxCaE92Lzg4elY5K3ZSalpzUUNBQUFBQUFBQXFKM1A2d0JhdStlZWUwNUxseTVWVWxLU1pzNmNxVGx6NW1qMTZ0WEgxRnUxYXBVeU16TzFjZU5HSlNVbFJjdUhEeCt1VzIrOVZRVUZCZXJVcVpPMmJObWlRNGNPNmZMTEw1Y2tGUlVWYWViTW1VcFBUOWV5WmN0MDc3MzNhdjM2OVEyT2MrN2N1Y3JMeTlPYU5XdVVuSnlzckt3czNYLy8vWm8xYTlieDc3eExnVURBTktTK01WV3JXNVpWNDNyTHNtcmNidlgyc2F2YzlGL2JkdDFzeTlUZWVZUEtMY3NxcTdiT2RmdktFQnJhMzNIMVZiMjgydTVYK2FXTzQrcXFmVVBLNjNrTmExcFgyMHRYdmRETjhhdTNmdlh5bUw2Ym83K0dIdS9hK25NYlE3MzdFSHR2NlFic1c2Ty9iMnFMcjdZNkovcDVQNUhYOFhqMnVZSDl1ZDNuQnIxSEcrRWMyU2lmaVdweE5EU21FL3BNTlBRWUhNOW5vcWJ5R3JwdHRuSEM3VDdYdHErTzR6VEp1YmVobndtdnhvbDZQdStOM2w5dDUrYzYydGI2bWFqbDJRR05kaTZzYXp0TjliNnBaVHNuT3FiVldON1E5ckgxdytGd2c3ZlRrUDRhOEhsdDBPdFF4K3YyYVRBWWJQaVhJQUFBbWdESjFCTTBhZElrZGUzYVZaSTBac3dZVFo0ODJkVURxaUorK3RPZktqVTFWVys4OFliKzlWLy9WWC85NjE5MTNubm5xVk9uVHBLa1ljT0dxYVNrUkx0MzcxYUhEaDJVbjUrdjh2THlCc1Y0K1BCaHZmenl5MXE5ZXJYUzB0SWtTZGRkZDUyeXNyS2FKWm5hVU5XVHAzV3NyN0ZpSGUzcjNuQWpxQy8yQmtodUFURTBlOSt0T2ZiVzJMZVgreHliSEdpdDd4dmVNODNmdnJIdzJyV3V2dDNjcTc0NXhNdHIxNWpuWnk5Zk82LzY5bktmWTErN3BvNmp0citSTk5WN3hoamo5T3JWcTBOZVh0NlJFK29BQUlCR1FETDFCSjE4OHNuUjVZNGRPOG9ZMDZCa3A4L24wMldYWGFaWFgzMVZWMTExbFY1Ly9YVmxaV1ZGMXk5YnRrenIxNi9YZ0FFRGxKeGNrVjlyU0xKV2t2YnQyeWRqak1hT0hYdk11bEFvcE1URXhBWnRyNkZ5Y25Jc1ZkeFN3dTdYcjU5ZFZGUmtsNVdWMlIwN2Rrd0loOE5XaHc0ZDdGQW9aSWRDSWJ0ZHUzWjJLQlJLU0VwS3NvMHhWamdjdGhNVEUrMXdPR3lYbDVjbkpDWW0ybzdqMkk3ajJBa0pDYllrMmJidDgvbDhWcVFzSEE0bkdHTnMyN1p0WTR3VnN4eHQ1emhPdEt6Nit0anl5RHJIY1JJa1dUSHJMR09NN2ZQNUluMVprZnFXWmRtU0xNdXlFcXFYeFN4SHkyTmpsZVNYZElFeFpubGhZV0ZXOVdQcE9FNk4vMFB0MUtsVGplWGhjTGhLZVczdHE5ZXJxMzcxc280ZE85YTRuZHI2cXR4UFNSVzN1bWhvZjI2MjY2Witjbkp5dmZWcjIyWkQ0NmhlbHBTVTFLQllhNHZEYlhuazk5aFo4WFcxZHhOSFltSmlnMktxYlYxRDk2R3k3d2EzZDdOZE4rVStuOC8xUHRTdzdyaVBtYy9ucTZ0K2s3eHZJaElTRXVyZGh3YTByNjF1bzhSYTEzWVNFaEthdEwrRzdIODliVTdvdlJ2YlBuYWYzUjZ6MkhySDA3NmV1bFhxMTFiUHRtMVg3ZXZZVHFPOGIrcUl3OVU0MGNBNHFwVFYxdmZ4dlBmZDFJL1VxL1k1T2FGajF0QzJkYlJ4dFc5dVhpOFhmZFZVdjk3MjFSS0FKOUpmZzhlSlNKdllHTngrSm1MTDYybnZlanZIODVtd2FzN0F4bTV6b21WWlNhbXBxWHgzQlFDMENBeElMY0NJRVNOMDQ0MDM2dFZYWDFWNWVia3V1T0FDU1ZKZVhwNVdyVnFsdFd2WHFtL2Z2dHE0Y2FOZWVlV1ZZOXBIRWlRbEpTWFI1RlRzL1ZDN2RPa2lTWHJwcFpmVW8wZVBwdDZkMmppU25HM2J0bm5WZjZzd2FOQ2dLYlp0WDJCWlZ0bXVYYnNLdkk0SEFBQUE4RklnRVBoUFNVbjFWZ1FBb0ptMGpPdW00a0Rrc3YwdFc3YW9vS0Jxam16QWdBRktTMHZUZ3c4K3FFc3Z2VFNhSEkzTWNOMjdkNjhLQ2dyMDFGTlAxYmp0UG4zNktDVWxSUnMyYkpBa2xaYVc2b2tubm9pdVQwdExVeUFRME1LRkM3Vi8vMzZGdzJIdDNMbFRtemR2YnZUOUJBQUFBQUFBQU5vcWtxbk41TFRUVHRPb1VhTTBaY29VL2V4blA2dXl6cklzWFhubGxkcTdkNjlHakJnUkxlL1RwNC9HakJtanFWT25hc0tFQ1RyMzNITnIzSFp5Y3JLeXM3TzFidDA2WFgzMTFabzRjZUl4ZGVmUG55L2J0alY2OUdpZGQ5NTVtajE3ZGwwUGFnSUFBQUFBQUFCUVRWMzN0R2wxSWsrTmYrKzk5N3dPQlpJeU1qSWtSZStaQ2hjcUwvTmZJbWxKVGs3Tzc3eU9Cd0FBQVBCU0lCQW9rTlN4cUtpbzA0NGRPNzd6T2g0QUFKaVpDZ0FBQUFBQUFBQXVrRXdGQUFBQUFBQUFBQmRJcGdJQUFBQUFBQUNBQ3lSVEFRQUFBQUFBQU1BRmtxa0FBQUFBQUFBQTRBTEpWQUFBQUFBQUFBQnd3ZWQxQUFBQUFBQUF3Rk8rUUNBdzNoaHpnNlNCbG1XbGVoMVFuQ2syeG15VHRESVlESzZRRlBJNklBQzFZMllxQUFBQUFBRHh5eGNJQko2UnROS3lySE5KcEhvaXhiS3NuMWlXOVpEZjcvK0xwRVN2QXdKUU8yYW1BZ0FBQUFBUXB3S0J3SGhKMTNidmRicEcvV3FhZXB5V3J2YXBIYjBPSzY2VUZCZHBmOTZuV3I5eWtmSjJiYi9FNy9mZkdnd0c1M2tkRjRDYU1UTVZBQUFBQUlBNFZYbHB2MGI5YXBwTy81R2ZSS29IMnFXazZyUWY5TmZQZnAwbFNiSXNhNnpISVFHb0E4bFVBQUFBQUFEaTEwQko2bkZhdXRkeHhMMlQwM3BGRnMvME1nNEFkU09aQ2dBQUFBQkFuSXJjSTVVWnFkNUxicDhTV1d6dlpSd0E2a1l5RlFBQUFBQUFBQUJjSUprS0FBQUFBQUFBQUM2UVRBVUFBQUFBQUFBQUYwaW1BZ0FBQUFBQUFJQUxKRk1CQUFBQUFBQUF3QVdTcVFBQUFBQUFBQURnQXNsVUFBQUFBQUFBQUhDQlpDb0FBQUFBQUFBQXVFQXlGUUFBQUFBQUFBQmNJSmtLQUFBQUFBQUFBQzZRVEFVQUFBQUFBQUFBRjBpbUFnQUFBQUFBQUlBTEpGTUJBQUFBQUFBQXdJVzJsa3d0bHFUQ3drS3Y0NGg3eGNYRmtjVVNMK01BQUFBQUFBQUFHa3ViU3FZYVk3WkowcDQ5ZTd3T0plN3QzYnRYa21TTStkVGpVQUFBQUFBQUFJQkcwYWFTcVpKV1N0S0NCUXUwWThjT0ZSVVZlUjFQM0NrdUx0YnUzYnUxY09IQ1NORTZMK01CQUFBQUFBQUFHb3ZQNndBYVV6QVlYT0gzKzBkdjM3NzlrbkhqeG5rZERxUk5aV1ZsMlY0SEFRQUFBQUFBQURTR3RqWXpOUlFNQm9jYlk3SWtmU0RwaU5jQnhhRVNZOHgyWTh6ZHBhV2xRN2R0MjFibWRVQUFBQUFBZ09ieDNwc3ZhZjV2UmlucjUwUDB5dXFIdEdEU3oyU01jMExiek4zNW9hYU5IcXl5RW0rLzRyZVVPQUI0cTAzTlRLMFVDZ2FEOHlUTjh6b1FBQUFBQUFEaXhUY0g5Mm50SCtacTNPL21xTjg1RjhvSmgzWEZ1SnU4RHF2SkhOejdoUjY3NTNmNjNhTFY4aVVtZVIwT2dHYlNGcE9wQUFBQUFBQ2dtUlVjL2xyR09QclJUNFlxd1plb0JGK2kxeUUxcWVMdnZ0WEJ2Vjk0SFFhQVp0YldMdk1IQUFBQUFBQWUrRVBXTHlWSk04WmVvR21qQjFlNUxENnkvTW43bS9YQWJlTTFmY3o1V256TE9PVi8rbkcwL2E2dC82aFk5NHZ6TkcvaU5kcTU1ZDE2KzR4czk1OXZiTkJkMTErdUZ4OWJKRWtxRDVYcHYxY3MxRjJabCtuT2Y3OUlxeGZQVkVseFliVGRPeTgvcmJrM2pOQ01zUmRFMjlSMEdYK2tyRHgwN0Izcy9qRDlQNnZzTDRENFFESVZBQUFBQUFDY3NOL2NzMEtTbFAzVTN6Vi8zYVlhNjJ6Nm4rZjF5eG1MZGVlS3YraWtybWxhOTlBOTBYVWx4VVg2MlUzVGRmZVRiNmpmT1JmcStZZm51Kzc3a3c4MmE5cnk1M1haTDM0bFNYcjJqL2ZveXowN2RmUDlmOVlkZjN4QlJRWGY2TVhIRmt1U3Z0NlhwL1VyRjJuTWxMdjArNVd2eUgvQmxVMjJ2d0RhSHBLcEFBQUFBQUNnV1F6Lzk5K29ZK2V1YXAvYVVlY08vN24yZnJaVGpsUHhnS3F6QjEra3RGNm5hLzhYbjZwZFNnY2RPdkNsd3VGeVY5dTk4T3AvVjd2MnFXcVgwa0ZGQlljVmZQdXZ1dWFHcWZyZXlkMlYydkVrWFhEVk9IMzQ3aHVTcEFSZm9pekwwamNIOXl1NWZZcDZwZitveWZZWFFOdkRQVk1CQUFBQUFFQ3o2SGpTeWRIbDlxa2RaWXlSRXk2WGJTZnBMMzllcm4vK2JiMU8vVUYvSlNZbFM1Sk1aYUsxUGwxNjlJb3VmM053djR3eFduTGJkY2ZVQzVlSGRGTFhOUDFpOG15OS9NUXkvZjNGMWJybXh0dDErbG1EVG5EUEFNUUxrcWtBQUFBQUFNQlRYKy9MMDV2UC81ZHVXYkpHYWIxTzE4NHQ3K3I5ZDE1ejNkNjJqbDU0bTlxcHN5UXA2NC8vclpPNjlxaXh2ditDS3pWZ3lDVjYrY2tIOWVUOVdicnowYi9JbDFqeHdLeXkwaElsdFdzdlNWWHVzd29BRXBmNUF3QUFBQURRNmcwYU5Hakt3SUVEUjNvZHgvRnlLaS9uLythcnZUcFM5SjNlZWZucDQ5N1dTVjNUZFBxUC9IcnhzY1g2NXVCK09lR3c5bjcyaVhadC9ZY2s2ZkJYKy9UWngrOUxscVd1UFhxcnZLeE14aGgxNjlsSHllMVQ5TjZiTDBtU1FtV2xldnZGUDlmYVQvc09IU1ZKbjMzOHZvb0xDNDQ3WGdDdEN6TlRBUUFBQUFCbzVXemJuaWJwRkwvZlgyYU1lVE1jRGorNmRldld0VjdINVZhM25uMTAzb2hmNkluNzdsQ25MdDEwM29pZjYrT2MvenZ1N1YxM3l6MTY0ZEVGdXYvbVh5aGNYcTYwM24wMVl2d2tTUldKMjNYTHMzVm9mNzQ2cDMxZlk2YmNKY3V5bEppVXJMRlQ3dGI2eHhicjNWZWVWYWN1M2RUdm5BdjF5ZnViYTQ3NSs2ZHA4R1hYNkxGN2JsRzdsRlRkdWVLdnh4MHZnTmJEOGpvQUFFY05HalJvaW0zYlN5UXR5Y25KK1ozWDhRQUFBQUJlQ2dRQ0JaSTZGaFVWZGRxeFk4ZDNYc2ZUa2dVQ2dTOGxuUkpiWm93cGwvU080emdyM24vLy9hY2tIZk0wcDBBZ1lDVHhOUG9XWXRyb3daS2tuSndjOGpWQUM4WE1WQUFBQUFBQTJpRExzbnlTTGt4SVNMalE3L2V2a3ZTdU1lYXhMVnUyUEM2cHpOdm9BS0IxSXBrS0FBQUFBR2h4emo3NzdEUmpUSklrcGFTa1BETm8wS0JqWmxXaWlzNTFyYlFzeTVaMHJtVlo1L3I5L2o5SjJteFoxa3BqakN5TFNaQXRUU0FRY0NRNWtoeGpqR05abG1PTUNWZitkQ1E1bG1XRlk5WlYrYjJ5YmJpZTlzZTBpLzA5cGs0NFpwMWpqQW5YMTc2eTMxSkp5NExCNE9jZUhVYWdTWkJNQlFBQUFBQzBPSW1KaWFzdHkwcXUvUFZLRW42TnlwWTB5Qmd6enV0QVVDdExVb0traE1oN3YvclBtc3BxK3B3Y1QzdTNmZFMzemhnalNiZTUybU9nbFNDWkNnQUFBQUJvaVNLSjFIeGp6SmVlUnRJNkRMSXNLN0dlT3NXU2NpM0wra05PVHM2RDB0RjdwcUpseWNuSnNTVlpGMTEwa1oyWGw1ZFFVbEppZCtuU3hTNHRMYlhidDIrZkVBcUY3RkFvWkxkcjE4NU9URXhNS0M4dnQ4UGhzSjJZbUdpWGw1Y25KQ1ltMnVGdzJQYjVmSFo1ZVhtQ3orZXpIY2V4SGNleGJkdE9jQnpIVGtoSXNCM0hzWTB4dG0zYnR1TTRDYlp0Vi9rOXNteU1zUzNMcXZGM3k3SnNZNHh0akltMmwzU3haVm1qTGN0SzhQcFlBbzJOWkNvQUFBQUFvTVd5TEd0TVRrN08vM29kUjB0WHl3T29KS2xRMGh1aFVHam1oeDkrK0lFWHNlRzRHRW5telRmZmRGVDU0TEM4dkR4dkkycUFRWU1HSlZtV05kcnJPSUNtUURJVkFBQUFBSUEyeEJoVEtPbVZjRGc4NDRNUFB0amhkVHhOeVJoSG4rL1lxcTN2L2swanh2OVdDUW1rT1FBMExjNHlBQUFBQUFDMGNzYVk5eTNMZXQwWU16T2VIdmlUZmVOSXliTDAzZUdER3Y3dnY2bTR5eWdBTkNHU3FRQUFBQUFBdEhMQllIQzQxekY0NGZycGl4VXVEK2tQMC8vVDYxQUF4QW5iNndBQUFBQUFBQUNPUjgrK1AvUTZCQUJ4aG1RcUFBQUFBQUFBQUxoQU1oVUFBQUFBQUFBQVhDQ1pDZ0FBQUFBQUFBQXVrRXdGQUFBQUFBQUFBQmRJcGdJQUFBQUFBQUNBQ3o2dkF3QUFBQUFBQURnZTAwWVBqaTdQR0h0QmRIbit1azFlaEFNZ0RyU0ZaS292RUFpTU44YmNJR21nWlZtcFhnY1VaNHFOTWRza3JRd0dneXNraGJ3T0NIR0xjNEczT0JjQVFQMFlxMXEva0RGbWp6Rm1iVWxKeWVLUFAvNzRhNjhEQXVJZFNWTUF6YTIxWCtidkN3UUN6MGhhYVZuV3VmeUgxQk1wbG1YOXhMS3NoL3grLzE4a0pYb2RFT0lTNXdMdmNTNEFnTG94VnJVTmlaWmwvY0MyN1JrcEtTazVBd2NPN09sMVFBQUFvSG0xNnBtcGdVQmd2S1JyVHovOWRNMllNVVBwNmVucTJMR2oxMkhGbGNMQ1F1M1pzMGNMRml6UTl1M2JML0g3L2JjR2c4RjVYc2VGK0hMMFhKQ21HYmVQVWZvWjMxZkhqdTI5RGl1dUZCYVZhTStldlZxdzZGbHQveWlYY3dFQVZCTVpxM3IwN3FGeGs4YXA1Mms5MWI1RGl0ZGhvWUZDWlNGOXZmK2cvdnJNSzlyOHhxWlRFeElTL2lScHBOZHhBUUNBNXRPcVo2WldYaUtsR1RObXlPLzNrMGoxUUljT0hkUy9mMy9ObkRsVGttUloxbGlQUTBJY2lwNExiaDhqLzZBelNLUjZvRU5xTy9VLyszVE56Qm9qaVhNQkFGUVhHYXZHVFJxbjlINW5ra2h0cFJLVEV0V2o5eW02YnZKMWF0ZStuU1JkTVhqdzRFNWV4d1VBQUpwUHEwNm1TaG9vU2VucDZWN0hFZmQ2OWVvVldUelR5emdRdHlyT0JXZDgzK3M0NGw2dm5sMGppNXdMQUtDcWdaTFU4elN1Q204TGZJaytkZnQrTjBueWxaZVhuK1YxUEFBQW9QbTA2bVJxNUY1VHpFajFYbXBxOUxaZlRBbEVzenQ2THVEdDU3WFVsSGFSUlY0TUFJZ1JHYXVZa2RwMnBGUytsbzdqZFBBNEZBQUEwSXhhZFRJVkFBQUFBQUFBQUpvTHlWUUFBQUFBQUFBQWNJRmtLZ0FBQUFBQUFBQzRRRElWQUFBQUFBQUFBRndnbVFvQUFBQUFBQUFBTHBCTUJRQUFBQUFBQUFBWFNLWUNBQUFBQUFBQWdBc2tVd0VBQUFBQUFBREFCWktwQUFBQUFBQUFBT0FDeVZRQUFBQUFBQUFBY0lGa0tnQUFBQUFBQUFDNFFESVZBQUFBQUFBQUFGd2dtUW9BQUFBQVFQd3FscVNTNGlLdjQ0aDdaU1ZISW9zbFhzWUJvRzRrVXdFQUFBQUFpRlBHbUcyU3REL3ZVNjlEaVh1SERud3BTVExHOEdJQUxSakpWQUFBQUFBQTR0ZEtTVnEvY3BHKy9HeW5TbzhVZXgxUDNDa3JPYUo5dWJ2MTRtT0xJMFhydkl3SFFOMThYZ2NBQUFBQUFBQzhFUXdHVi9qOS90RjV1N1pmOHNCdDQ3ME9COUttc3JLeWJLK0RBRkE3WnFZQ0FBQUFBQkMvUXNGZ2NMZ3hKa3ZTQjVLTzFOY0FqYTdFR0xQZEdITjNhV25wMEczYnRwVjVIUkNBMmpFek5jYldyVnVWbVptcGpSczNLaWtweWV0d0FLRFJiZjN3TTJYZXVFaC8vOXQ5U21tZjdIVTRBQUFQN1BsNGorNjdiWUVlZUc2cEVwTVN2UTZuU1VUMmNmRzZKVXB1eDNnSHVCQUtCb1B6Sk0zek9oQUFhT21ZbVhxY2NuTnpkZTIxMTZxc2pEOFlBV2k5Y3IvNFN0ZitmSTdLeWtKZWh3SUFRSk01OE9VQnpmN1ZMSVVZN3dBQXdBa2ltWHFjdnYzMlcrWG01bm9kQmdDY2tHKy9MVkx1RjE5NUhRWUFBRTJxcUtCSUI3NDg0SFVZQUFDZ0RZanJaR3BCUVlHbVRwMnFjODg5VnlOSGp0U21UWnVxck4rOGViUEdqUnVud1lNSDY2cXJydExHalJ1ajZ6SXpNeVZKUTRZTVVVWkdocXMyYTlhczBlV1hYNjRoUTRabzRjS0YwZkpRS0tUbHk1ZHI1TWlSR2p4NHNFYU1HS0ZISG5sRWp1Tklxcmo5UUVaR2hvcUxqejVWTVZKV1ZsWVdYVjYvZnIwdXZ2amk2TFlkeDlHcVZhdDA5ZFZYUjdmNzBVY2ZTWkxLeXNxMFlNRUNEUnMyVE9lZmY3Nm1UNSt1d3NMQ1JqcXlMWWN4eGpMR0pCdGpPaGxqVGpiR2RHdkovODQ0NDR3T25UdDNWdS9ldmRzM29OM0psZnVYYkl5eHZEN21yZG5XRHo5VHhwREpldkdsVGJwODVFeGRjZFZNYmY3blR2MTV6UnNhZHNVZHV1eGZadWp0Ly8wd1duL3pQM2RxM0lUNUduekI3M1RWcU5uYXVPbWpLdHQ1WitOMmpSNmJyU0ZEYjlIa1cvNm9iNzRwcXJQZjlSdmUxY1ZYWm1uaGt1Y2tTV1ZsSVMyNGY1MkdYWEdIenIvNE5rMy8vU29WRmg2OWhkV2FaOTdTNVNObmFzaUZ0MGJiUkxaVmZLVDBtTzNYTlBzMDg4WkZrcVFoRjk2cWpDR1RUL0FJQXFoTGF4dVRQUDdIMkZhRFBSL3YwY1NSTjJuai8yelUxTEczYWUzRGF5VkpvYktRbnZuajA1bzY5amJkUFBwbXJWeXdRa2VLam80WFJkOFY2ZUY3SHRhVVVaTTE4NWN6OVBHV2o0L1pabWxKNlRGbGtWbWN4aGk5dXU1Vi9mNkdPL1hiYXlacGV1WjA1ZTdLZGRWM1k4VC94dm8zZE1mNGFab3lhbkswalp1NFk5MTMyd0pKMHBSUmt6Vng1RTBOT09vQUFBQlZ4ZlU5VTJmTm1xV2lvaUt0WDc5ZWtqUnQyclFxNjR1S2lqUno1a3lscDZkcjJiSmx1dmZlZTZOMVY2MWFWZVA5Vld0cms1ZVhwL3Z1dTA4UFBmU1F6ajc3Yk8zWnN5ZmFKanM3Vzl1M2I5ZWlSWXZVdDI5ZmJkKytYWGZjY1lmS3k4dDEwMDN1LzdPM2FkTW12ZmppaXpMR1NKSVdMMTZzdDk1NlMzUG16RkcvZnYyVW01dXI5dTNiUzVMbXpwMnJ2THc4clZtelJzbkp5Y3JLeXRMOTk5K3ZXYk5tSGQvQmJMa1NKWFdUMUt2eVo0dStHZTZJRVNQTytQampqOVdyVjYrZWtvYTZiRlltNlN0SmVaSU9WUDZPRTdEcjA3MTZZZTJkbW4vZldzMzQvWDlwMklVRDlOSUxkMm54MHVlMTZJSG5OZlQ4c3lWSlJVVWxtcGsxVnVsbm5LSmx5MS9VdlF1ZTBmcG5qMzZHMW05NFZ3Ly9ZYkxLdzQ1dXZ1MVB1bS9ST21YZi9SKzE5cnZwSHp2MTRyT3pvcC9odWZQV0tDLy9hNjE1NGc0bEp5VXE2ODdIZFA4RHoydldqSEhLeXorbyt4WS9xNGVXVGRMWlB6cE5lejdmZjF6N3V1cVJXNVI1NHlKdGZPdCtKYlhSKytZQkxVaXJHcE04eHRoV2g0KzNmS1E1SytaR3g0dlZELzVaQi9jZDFJeGxNK1JMU3RTSytTdTA3cEcxR24vekJFblM0NHNmVittUkV0Mzk2QnhKMHFQekhtMVFmODgrdWs0ZmJQcEEvM0ZMcHZyOG9JOE9mSGtnZWgvUyt2byswZmkvMnZ1VjFqNzhqS1prVDlGcFAraWovWG5ITjk1TlhYaDdtNzlQTEFBQWFCNXhtMHc5ZE9pUTNuNzdiVDN4eEJQcTJyV3JKT21HRzI3UXBFbVRvbldHRFJ1bWtwSVM3ZDY5V3gwNmRGQitmcjdLeTh2bDg5VisyR3ByazVpWUtNdXl0Ry9mUHAxenpqbnExNitmSk9tYmI3N1JoZzBidEdMRkN2M2dCeitRSkEwWU1FQy8vdld2dFd6WnNnWWxVeWRNbUtEVTFGUkowbmZmZmFlbm4zNWF5NWN2MThDQkF5VkpmZnYybFNRZFBueFlMNy84c2xhdlhxMjB0RFJKMG5YWFhhZXNyS3kybUV4TlZzV1gxbzMxVld3SmZ2bkxYMFlXUjFiK2E0Z2hrcjRWWHpoUDJDOUdEMVZLKzJTTkdQNFRiZmpMWm1WT3VFd3A3Wk4xeGFVWmV1NkYvMU00N0NnaHdkYXdDd2VvcEtSTXV6L2RwdzRkMml2L3k2OVZYaDZPYnVlbVgvMkx1blRwS0VuS0hIK3A1dHp6VkozOVR2ajNpNVdhMms2U2RQaWJRcjM4MTM5cTlYL2RyclR1SjBtU3JodDdzYkordjBxelpveFRvaStoOHB4eVNPZjgrQWZxZDlhcFRYUTBBRFNpVmpVbXRSQ01iVFc0OU5yTDFDNmxZcndvL0xaUW05L1lyS3lsMDNWUzE4NlNwRXV1dlVRckY2elErSnNuNkx0dnZ0UFd6UjlvMnVJNzlMMHUzNU1rRFI4elhBLytmcG1ydm80VUhkR2JHOTdVNURsVGRNYVB6cEFrblhMcUthNzZib3o0ZllrK1daYWxRMThkMWc4SC9uODY3Y3pUR25xNEFBQUFHbFhjSmxQMzc2LzRxL2FwcHg1TlFIVG8wS0ZLbldYTGxtbjkrdlVhTUdDQWtwTXIvdm9ldWZTK05yVzFTVXRMMDV3NWMvVEFBdy9veVNlZlZGWldsdngrdi9idTNTdGpURFRSR1hIcXFhZnEwS0ZEOWZZWHExZXZYdEhsL1B4OGhjTmgvZkNIUHp5bTNyNTkrMlNNMGRpeFk0OVpGd3FGbEpqWXB2NWFuNlNLMlQveGdGbE9qZVNra3lyK0tCRjUybjNYa3lzU29zbkpGWitOY0Rpc2hBUmJ5eDU2VWV0ZmZGY0QrdmVKcm92OXpIYXZUSUpLVXJldTMxUHhrVkk1amlQYnJ2a09LNzE2ZG8wdTc5dDN1T0p6T21IK01mVkNvYkRTMGpwcnpxenhldURCLzlhVFQ3MmhyS2svbDMvUUdTZXkyd0NhWGp5TlNZMkZzYTBHM1U0NStqWTY5TlVoR1dOMHoyK3pqNmxYWGw2dXd3Y1BTNUs2Zjc5N3RMeDlTbnZYZlIzYzk1V2NzS1BlWi9RK1psMTlmZGMyQWFFaDhYZnUybG4vY1d1bW5sLzVuTjh0cFNNQUFDQUFTVVJCVkY1Ly9uODBadUpZcGZkTGR4MC9BQUJBWTR2YlpHb2tjWHJnd0lIb2NpVEJLa2w1ZVhsYXRXcVYxcTVkcTc1OSsycmp4bzE2NVpWWDZ0eG1mVzJHRHgrdVN5KzlWRXVYTHRYdHQ5K3UxMTU3VGQyNlZmeG44dlBQUDlmWlo1OWRaVnRwYVdteWJUdDZHNEdTa2hLbHBLUklVbzMzTjdXc283Y1U2OXk1NGkvN3VibTUwVm13RVYyNmRKRWt2ZlRTUytyUm8wZWQrOVFHMklxZkwySEppdlA3SURlbnZQeURXdlg0YTFxN2VycjZudDVER3pkOXBGZGV5NmxTcDdDd0pKcVEvVHozZ0xwMysxNnRpVlJKc3V5am4rRXVuU3ZPU3krOWNKZDZwSFd1c2Y3d0szNnNTeS8yYStrZi9sdTN6MWlwMTE3S1ZsSlN4V205cEtRczJuZGhMZmV1QTlEczRtbE1haXlNYlRXSUhTODZubFR4QjcrNWoyV3JTN2N1eDlSdG4xcVJPUDNtNjI5aWxnOUgxL3NTSzhhTnNwS3k2S1g3UjRxUGpoc2R2MWV4L1FOZkhqaG1WbWg5ZlRkRy9KSjB6a1huS0hCK1FDODg5cndldmZjUnpYdHlmcjF4QXdBQU5KVzQvYzlwNzk2OTFiZHZYeTFidGt3RkJRWEt6OC9YNDQ4L0hsMWZYbDR1U2RxN2Q2OEtDZ3IwMUZOVkw4L3QxS21USkduTGxpMHFLQ2lvdDgzZXZYdTFaY3NXV1phbDNyMTdxNnlzVE1ZWWRlM2FWWmRjY29teXM3UDF5U2VmS0J3TzY4TVBQOVFmLy9oSFRaaFFjWGxVbno1OWxKS1NvZzBiTmtpU1NrdEw5Y1FUVDlTNWYybHBhUm82ZEtpeXM3TzFjK2RPaGNOaDdkaXhRL241K1VwTFMxTWdFTkRDaFF1MWYvOStoY05oN2R5NVU1czNiejZSUXdxY3NJeU1qTnY4ZnY5a1NlMjhqcVUra2N2NTkrNDdwSUx2aXZYVU0yOGRVK2ZCaDlhcnFLaEVuK2NlME1ySFg5VlYvekxZOWZiVDBqb3JNT2dNTFZ6OHJQYnZQNnh3Mk5IT1QvSzErWjg3by8xdWVmOVRXWmJVdTFjM2xaV1Z5eGlqUHFlbEtTVWxXUnRlcnZnOGw1YUc5TVRxTjJydHAxT25pai9RYlBsZ2p3b0tpbXV0QndDb01HalFvRDhGQW9GUmFpSC9qKzdjdGJQU3p6NVQ2eDVlcThNSEQ4c0pPOHJiazZjZDcxYzhaS3JiS2QxMHlxbW42SVZWTDZqb3V5Sjl2ZitnWG52MnRXajdIcjE3cUYzN2RucjM5WGNsVlR3TTZ2WG4veWU2L3FTdW5kWC9uQUZhL2VDZmxiY25yMkw3biticDRMNkQ5ZmJkR1BFZk9uQkl1N2Z2a2lWTDNVN3BybEFvSkdOTXZYRlhsOUtoWXJ6NzlLUGRLdnF1NWdkQ0FnQUF1QkczTTFNbGFkNjhlWm85ZTdZdXUrd3luWG5tbVJvOWVyUzJiZHNtcVNLQk9XYk1HRTJkT2xYZHUzZlhtREZqOU00NzcwVGJubmJhYVJvMWFwU21USm1pRGgwNjZMWFhYcXV6VFRnYzF0MTMzNjM4L0h6MTdObFRjK2ZPamM0a3ZmdnV1L1hnZ3cvcU43LzVqYjc1NWh2MTZ0VkxtWm1aR2oxNnRDUXBPVGxaMmRuWldyaHdvZGF0VzZkdTNicHAyTEJoMnJScFU1MzdsNTJkclFjZWVFQVRKMDVVVVZHUit2VHBvK3pzaWt1bzVzK2ZyM256NW1uMDZORUtoVUxxMjdldnBreVowdWpIT0I1dDNicFZtWm1aVmNyT09PTU1QZlBNTTk0RTFJbzRqdk1MeTdKKzdQZjdsMGphYmxuVzR3VUZCWC9jdFd0WGdkZXhWZGZudERTTitmbUZtcHExUXQyN25hUXgvelpVNy96ZjlpcDFCcHg5dXE3NXR6a3FMUXRwK0JVLzFvMi9ITjZnUHVabi8xTHpGcTdWNkxIM0tGUmVycjZubjZJcGsvNVZraFFPTzdyN250WEsvL0pyOWZ6K3labzdlN3dzeTFKeWNxS3k3L29QTFZ6eXJOWTk5Ny9xMXUxN0dqWjBnRFp0cnZtTDdXbW5kdGVvYTg3VmxGdi9wQTZwN2ZUYXk4ZGVaZ21nNVlxTU9kVWZpTmxVL2NTSzE3SE5zcXdiSlAwcUVBaUVqREgvWjR4NVpNdVdMV3NraGV0cjIxUnV1T01HUGYzUUd0Mzk2N3NVTGcvcmxOTk8wYlhYajRwWmY2TWVYL3hmdW1QOE5QWHMwMU5EUnd6Vlp6cy9reVFsSmlYcStxblhhKzNEYS9YMnkyL3JwSk5QMHNBaEEvVlI4S05vKyt1blhxOFhIbnRlUzJjK29KTGlFdlhvMVVQWFQvMmxxNzVQTlA1d09Ld25sejZwZy9zTzZ1UzByc3E4OVhwWmx1VXE3bGhwdmRKMC9wWG5hL2xkeTlVdXBaM21QN21nUVRFQ0FBQkVXUFZYYWJrQ2dZQ1JwUGZlZTgvclVDQXBJeU5Ea3BTVGs5TmkzbGZHbUc2U2hrcGExMXg5UnI1dy92M3ZmNC9lbHFHWi9KdWt0eXpMK3FvNU8yMU1mci8vSDVabC9iaGFzVEhHZkdLTVdYM2d3SUUvZlBubGx3ZXJ0NHVlQ3pZdWJaWTQ2N1AxdzgrVWVlTWkvZjF2OTBVdnRZOG5HVU1tUzJwWjV3S2dKV2lLTWFtNWs2bU1iWkxmN3c5YmxsVjlWbXJZR1BNUFk4ektoSVNFVmUrOTkxNm9lcnZJV0xWOHcwUE5FaWVhM2dNemxtakgrenRrakxrMEdBeSs3blU4YlpIZjcvOWZ5N0xPc3l6cmd2ZmVlKzkvdlk0SGdIdURCZzJhWXR2MkVrbExjbkp5ZnVkMVBFQmphaEdYSndGQUhTekxzbjVnMi9ic0hqMTZmT1gzKy9jTUhEanczclBPT3VzVXJ3TURBS0JTZ21WWlA3VnQrMkhIY1VvQ2djQjdmci8vdDcxNjlYTC9wQ2NBQUFDMENuRjltVCthUmlBUWNJd3h4cklzbzRwWmhVWlM1SjhzeTNJaXk1WDFJbzgvajlhTHRJbHNJN2E4c2t6VnRsdGpmNWRkZHBrOWVQRGdkblBuem8zT3FwazllN2FXTFZzbXk3STBaODRjZmZMSkozcjAwVWZsOC9sMDU1MTNhdWpRb1pLa3paczNhOG1TSmRxOWU3ZTZkKyt1NmRPbmE4aVFJZEh0TEYyNlZJc1hMMVorZnI1KzhwT2Y2TzY3NzlaSkp4MTllbnQxTmMzcWlaMVJ0R1BIRG1WbVptcjU4dVY2NElFSDlPbW5uK3JVVTAvVlhYZmRwYlBPT2t0U3haUGlIMy84Y1QzMzNIUGF2MysvVGo3NVpOMS8vLzA2NjZ5ek5IdjI3UGtiTjI0czlQdjlvY3JqSERrZWtXTWIvU1Z5REdPUHV6RW1XaDZ6UG5JOG85dUkyWllrR2R1MnEvUVIrek8yUEhhYjFYL0dyRHV6MWdOWXliS3NQZ2tKQ1hlMGI5LytEci9mbjJlTVdWdGZHM2dqTWdzcjhoYUtmVWhlcFppM1Y5WHkyRitxdlY5Vnczc3lkamxhRm5QK2lMUXBVOVZ6VVozYnFlWDllOHk2bXRyWDlINlAyVmVqWStPc3MvL2E0cWluVFYzN1dLV080emh1WXE3cDV6SHQ2bnA5YW9xbnRuTk1YZnRhdlUxczNUcjZyL080eEl3ZDljYnNKbzdxTVVzeUkwYU1TTDdvb291NjMzNzc3ZEh6LzZ4WnM3Umt5UktOR0RGQ3Q5MTJtOHJLeXJSa3lSTDk1UzkvVVNnVTB0Q2hRelY5K3ZUb3d6SUxDZ28wWjg0Y3ZmUE9PK3JTcFl1dXVlYWFhSWYxalROSlNVbDFqaVAxOVYyVHBoN2Jzck96NzN6NzdiY25EUm8wcUt5T1kxMzlOVlAxejBKc25WcmF5bkdjT3M4OU1kdXZjOVo5NWF6VmdHVlpnVzdkdWozUXZYdjNiWkllcjZzTldyMVhBNEdBSThsUnhTeGx4N0tzc0RFbUhQa3BLUnhUVnU0NFR0aXlyUExLOG5KSjN4aGo4bFh4SG5WMDlQOWdqbVZaampFbVV1WllsdVZVMW9uOG45dHhIQ2RhN2ppT2lTeEgxa1hhUmJZZitUMjJidXcyWXZ1S0tUZVI1Y3FmVmZxMmJidkt1bkE0SEMwTGg4UEd0bTJuV2xsa3VjcTZVQ2hrYk50MkVoSVNIR05NdWpjdktRQUF0U09aaWtaWCtaODZTeFcza2Fqek8wZHQ2OXlVdTZsampGRlpXVm1WOWJ0MjdkSUxMN3lnK2ZQbmE4YU1HUm8yYkpoZWV1a2xMVjY4V0lzV0xZb21VNHVLaWpSejVreWxwNmRyMmJKbHV2ZmVlN1YrL2Zyb2R0YXZYNitISDM1WTVlWGx1dm5tbTNYZmZmZEY3MGw3SXA1Nzdqa3RYYnBVU1VsSm1qbHpwdWJNbWFQVnExZExraFl2WHF5MzNucExjK2JNVWI5Ky9aU2JtNnYyN1NzbXZSdzVjcVJ2T0J3KzVyaTRPV1oxcld1czE2S3hWU1ovVXlYMWJySk9qbFAvcy91MG1Gc09lQ2syVVZyTGU2RzI4ME45aVlvR3gxTFpwa0hYSmgvUDUrVjR0K2RWSDFMMHMrUlpESTNkeC9HZWQ1cGpYOHZLeW5Ud1lOVTdsV3phdEVrdnZ2aGk5UE15ZCs1YzVlWGxhYzJhTlVwT1RsWldWcGJ1di85K3pabzFTNUkwYTlZc0ZSVVZSY2VqYWRPbU5TaUd1c2FSK3ZvK0VjYzd0aFVVRkF3SWg4T3k3WVpkVEhVOHIyZEQrM0RMR05QWkdOT3pLZnVBZHlyUG9iWmlydmlMdlArcS80eGRydW05NE9iL2NMWFZpZDFlN0hMa0hOL1FkdlhWU1VoSWlKYkZMc2VPS1RYVjhmbU9mdjJNWFRiR1JMZWRtSmg0VEF3QUFMUWtKRlBSNklMQllFSzFJaXYyWDBaR2hsVlNVbUpKVWxGUmtWMWVYbTVKVWxwYW1sVlNVbUpMVW5sNXVSVU9oeTNIY2F4T25UcEZseU0vSGNleFVsSlNMRWx5SE1kcTM3NTl0Tnh4SE1zWVl6bU9ZNDBZTWFMcmxWZGVPVmhTOUFabHYvakZMNVNTa3FJUkkwWm93NFlOeXN6TVZFcEtpcTY0NGdvOTk5eHpDb2ZEU2toSTBMQmh3MVJTVXFMZHUzZXJRNGNPeXMvUFYzbDVlWFNuYnJycEpuWHAwa1dTbEptWnFUbHo1bFRaNlFzdXVDQzZQSGJzV0YxeHhSV3VqdCtrU1pQVXRXdFhTZEtZTVdNMGVmSmtPWTZqb3FJaVBmMzAwMXErZkxrR0Rod29TZXJidDIrMDNmZSs5NzJjeE1URVE4YVlTUGJZa283SlZsblZmc29ZVTMxOWJCUExHQk90WTl0MmJQM296NWhaUUZYYXhtN2ZzaXdySnJsMnROTFJCcFl4NXV6S0JHbGREa3JLTmNZOEZRd0dGMHBIWjBDaVpRa0dnM1pHUm9adi8vNzl2dFRVVkovUDUwdE1TRWp3SlNRaytNckt5bnlXWlNYYXR1MlRsR2pidHErOHZOeG4yN2JQc2l5ZnorZEx0Q3pMWjR4SkNvZkRQc3V5ZkpabCtWUXhiaVVhWXhJY3gwbVU1TE1zeStjNGppOGhJY0VYODN0MG5hVExKUFYzSE9lV29xS2lGWkg0SE1leEpLbFRwMDZXSklYRFlTdTJ2S1l5eDNHc2poMDdSdGZGMWpYR1dKR1plYkgxcTllSlhXK01zZHExYTZmcVpkWGppSlJGZmlZbEpkVmJKL1puNUY2YU5mVXZTWW1KaWZWdXAzcFpZbUppcmV0cUtwY2tuODlYMjdacjdNdm44OVZiSi9ablFrSkNyZWU0eUxvYXptRzF4aU5KdG0zWDI3OHF6bC9SOHBnNHF0VHAyYk5ucDNQT09lZEhrbTZOcko4d1lZSlNVeXRPZTRjUEg5YkxMNytzMWF0WEt5MHRUWkowM1hYWEtTc3JTN05temRLaFE0ZjA5dHR2NjRrbm5vaU9FemZjY0lNbVRab2tONzc3N3J0YXg1SDYrbzVvN3JFdE5UWDFZNS9QOTYya1VMWHhxc3FBVThNczk1b3lNTlgvZ0hOTW5lcDlSTFpkMlM0eW52MjRsdTFINmh2THNyNlFkREFjRGsvODRJTVBOa2xTSUJEZ1NaOXRVT1Y3STl0eG5FOXMyMDRPaDhQSnRtMG5HV09TSkNWWmx0WE9jWnhFMjdhVEpTVmFscFZjK1h0c25lR1NaSXlack1yemlXM2JsakhHcnVqQ3N1dGJOc2JZa1RhMUxidHRYNWtjcm5PNWVudFZKSk9qNVExcFgvbkJQR1k1Wmx2bGtuS2EvdFVFQU1BZGtxbG9EbFV1bmF6dGdXRjVlWG1OM3ZFdHQ5eFNJcWx2YkZua1V2eEkwaVB5NVM0NXVlSkJRWkZrNnJKbHk3UisvWG9OR0RBZ3VzNXhuT2gydW5mdkhsM3UxcTJiaW91THE2eXYvcENPclZ1M3VvcjU1Sk5Qamk1MzdOaFJ4aGlWbDVjclB6OWY0WEJZUC96aEQydHNOMzM2OUh2VndoN1MwVkIrdi84ZmtxbzhnS3B5cHNMK2NEajhZbmw1K2N3UFAveHd2MGZob2VGTTVVTllqbmtRUzNNS0JBSi9rTlRmdHUyU1hidDJGWGdaQytKYlRrNU9OMG5meHBiMTZ0VXJ1cnh2M3o0Wll6UjI3TmhqMm9aQ0llM2ZYM0g2Ty9YVVU2UGxkVjJDWDExZDQwaDlmVWMwOTlqMis5Ly8vazYxc0xHdDhnRlVWWktwbFpkRDd3bUh3NnVLaW9ydTI3VnJWNmxYOGFINUdXUGUyTEpseTNFL2dDcnlSK0ZnTUxpczhhSUNBQUJOaFdTcWh4ekgwUWNmZktEWFgzOWRVNlpNcVhLcEM3eVZsNWVuVmF0V2FlM2F0ZXJidDY4MmJ0eW9WMTU1cFVxZHdzTEM2QmZLenovL1hOMjdkNi96OHIzSXpMQ1NrcEpvdThMQ1F0Y3hkZTdjV1pLVW01dXJmdjM2TldoL1dpRWphYTh4NXRtdnZ2cHFkbDVlM2lHdkEycEtqbVAwd2RZOWV2Mk5MWm95NlYvbDgxV2YzQTJncllyTnlVV3VkbmpwcFpmVW8wZVBZK3BHRXFjSERoeUlMa2NTckZMOTQweGQ0MGg5ZmRjbXpzZTJzS1JQakRHUEJJUEJwYXFZUFJlM2pESDY5S1BkQ3I0VDFMWFhqMUlDWXhrQUFHaWp1SEdUaDY2ODhrcE5telpOcTFldnJqS2pFZDZMWE02L2QrOWVGUlFVNkttbm5qcW16b01QUHFpaW9pSjkvdm5uV3JseXBhNjY2cW82dDltblR4K2xwS1JvdzRZTmtxVFMwbEk5OGNRVHJtTktTMHZUMEtGRGxaMmRyWjA3ZHlvY0RtdkhqaDNLejg5dndKNjFiSlpsdlJrT2grZVZscFoyeXNuSjZSa01CaWUzOVVTcUpGMTU5WjJhTm5PbFZqLzlKdWNDSUk2bHBhVXBFQWhvNGNLRjJyOS92OExoc0hidTNLbk5temRMa25yMzdxMitmZnRxMmJKbEtpZ29VSDUrdmg1Ly9PaHpqZW9iWitvYVIrcnJ1emJ4T0xaWmx2V3lwRi9uNU9RazVlVGtuQlVNQmhjcHpoT3BrcFExNFE0OU91OVIvZTIvLzhaWUJnQUEyalNTcVI1YXVuU3BGaTVjNkhVWXFFR2ZQbjAwWnN3WVRaMDZWUk1tVE5DNTU1NTdUSjBCQXdib21tdXUwZmp4NHpWa3lCRGRlT09OZFc0ek9UbFoyZG5aV3JkdW5hNisrbXBObkRpeHh1M1dKVHM3Vy8zNzk5ZkVpUk4xL3ZubmEvYnMyU290YlR0WEV1Yms1RXg5Ly8zM3M3WnQyK1orV2xNYnNQVCsvNmVGOTk3Z2RSZ0FXb0Q1OCtmTHRtMk5IajFhNTUxM25tYlBubDNsZnFEejVzM1R3WU1IZGRsbGwybmF0R2thTldwVWRKMmJjYWF1Y2FTK3Ztc1NqMk5iVGs3T1ZUazVPWDlTeFpQYlVlazNzMytqWDAzL2YxNkhBUUFBME9SYTllTVJJL2NYcXUwZW5LM0IxcTFibFptWnFZMGJOMFl2bFd1dE1qSXlKRWs1T1RrdDVuMWxqT2ttYWFpa2RZMjF6Y2hyVnYyK2NTM0F2Nm1GM1ZldXVVVFBCUnVYZWgzS2NkdjY0V2ZLdkhHUk5yNTF2NUtTRXV0djBJSmxESmtzcWVXY0N5cnZtVHJSR0RNeEdBdytWRzhEb0lrMHhaZ1VCOXJNMkJZWnE1WnZhTHVub1QwZjc5Rjl0eTNRQTg4dFZXSXJIOHZjZUdER0V1MTRmNGVNTVpjR2c4RVR2bWRxU3hrM0FhQXhEQm8wYUlwdDIwc2tMY25KeWZtZDEvRUFqWW1acVFBQUFBQUFBQURnQXNsVXRIV09wREt2ZzJnbXBlS1NRd0JveWVKcFRHb3NqRzBBQUFCb1VYaDhQTnE2TWttTmVtbGcvLzc5VytxdEpiNFNYOUlCb0NWcjlERXBEakMyQVFBQW9FVWhtWXEycmxSU25xUWhrcnBKU3ZZMm5DWlJxb292bTNtVnl3Q0FscWxOakVsZmYvMTF1d1VMRmp4aDIzYkp2ZmZlTzc2SnVtRnNBd0FBUUl0RU1oVnRYVWdWWDhZS0pDV3FiZDdhd2xIRmZwWlcvZ1FBdEV4dFlrejZ4ei8ra1ZwNWhVWlkwbHROMUExakd3QUFBRm9ra3FrZXlzaklpQzRQR1RJa3V0eENMeUZ2bFN6TE1xcjRJc2FzRnJSWUdVTW1SNWVIWEhocmRQbTlqVXU5Q0FkQUUya3JZMUsvZnYyT0pDY255eGhqTE12aXRnV1FKRTBjZVZOMGVjcW9vK1BhOGcwUGVSRU9BQUJBa3lHWjZpR1NwZ0Fra3FZQWdOYVBwQ2tBQUlnWHJmTHlNZ0FBQUFBQUFBQm9iaVJUQVFBQUFBQUFBTUFGa3FrQUFBQUFBQUFBNEFMSlZBQUFBQUFBQUFCd2dXUXFBQUFBQUFBQUFMaEFNaFVBQUFBQUFBQUFYQ0NaQ2dBQUFBQUFBQUF1a0V3RkFBQUFBQUFBQUJkSXBnSUFBQUFBQUFDQUN5UlRBUUFBQUFBQUFNQUZrcWtBQUFBQUFBQUE0QUxKVkFBQUFBQUFBQUJ3Z1dRcUFBQUFBQUFBQUxoQU1oVUFBQUFBQUFBQVhDQ1pDZ0FBQUFBQUFBQXVrRXdGQUFBQUFBQUFBQmRJcGdJQUFBQUFBQUNBQzYwOW1Wb3NTWVdGaFY3SEVmZUtpNHNqaXlWZXhvRzRWWEV1S09MdDU3WGlJNldSUlY0TUFLaXFXSkpLaW85NEhRY2F5WkdpaXRmU3Nxd2lqME1CQUFETnFGVW5VNDB4MnlScHo1NDlYb2NTOS9idTNTdEpNc1o4Nm5Fb2lFTkh6d1Y3dlE0bDd1M2RlMGdTNXdJQXFDNHlWdTNOWmF4cUM4TGxZWDIxN3l0SkNwZVdsdTcwT2g0QUFOQjhXblV5VmRKS1NWcXdZSUYyN05paG9pTCtLTnpjaW91THRYdjNiaTFjdURCU3RNN0xlQkMzS3M0Rmk1N1Zqay95VkZUTXBNam1WbnlrVkxzLzNhdUZpNStORkhFdUFJQ3FWa3JTTTM5NlJubWZmcUVTeHFwV3FUeFVycS8zZjYzblZqNm5JNFZIWkl4NVk5dTJiWWU4amdzQUFEUWZuOWNCbkloZ01MakM3L2VQM3I1OSt5WGp4bzN6T2h4SW04ckt5cks5RGdMeEozb3UrQ2oza25FVEZuZ2REamdYQU1BeEltUFY1NTk4ZnNrOWsrL3hPaHcwQW1QTS9sQW85R3V2NHdBQUFNMnJ0YzlNRFFXRHdlSEdtQ3hKSDBqaUpsVE5yOFFZczkwWWMzZHBhZW5RYmR1MmxYa2RFT0lTNXdMdmNTNEFnTG94VnJVTklVbTV4cGhIYmR2MmYvamhoN3U5RGdnQUFEU3ZWajB6dFZJb0dBek9relRQNjBBQWVJcHpBUUNncFdPc0FnQUFhT1ZhKzh4VUFBQUFBQUFBQUdnV0pGTUJBQUFBQUFBQXdBV1NxUUFBQUFBQUFBRGdBc2xVQUFBQUFBQUFBSENCWkNvQUFBQUFBQUFBdUVBeUZRQUFBQUFBQUFCY0lKa0tBQUFBQUFBQUFDNlFUQVVBQUFBQUFBQUFGMGltQWdBQUFBQUFBSUFMSkZNQkFBQUFBQUFBd0FXU3FRQUFBQUFBQUFEZ0FzbFVBQUFBQUFBQUFIQ0JaQ29BQUFBQUFBQUF1RUF5RlFBQUFBQUFBQUJjSUprS0FBQUFBQUFBQUM2UVRBVUFBQUFBQUFBQUYwaW1BZ0FBQUFBQUFJQUxKRk1CQUFBQUFBQUF3QVdTcVFBQUFBQUFBQURnQXNsVUFBQUFBQUFBQUhDQlpDb0FBQUFBQUFBQXVFQXlGUUFBQUFBQUFBQmNJSmtLQUFBQUFBQUFBQzZRVEFVQUFBQUFBQUFBRjN4ZUI5QUlmSUZBWUx3eDVnWkpBeTNMU3ZVNm9EaFRiSXpaSm1sbE1CaGNJU25rZFVBQTBFb3dmbm1MOFFzQUFBQkFnN1gybWFtK1FDRHdqS1NWbG1XZHl4ZFJUNlJZbHZVVHk3SWU4dnY5ZjVHVTZIVkFBTkFLTUg1NWovRUxBQUFBUUlPMTZwbXBnVUJndktSclR6LzlkTTJZTVVQcDZlbnEyTEdqMTJIRmxjTENRdTNaczBjTEZpelE5dTNiTC9INy9iY0dnOEY1WHNjRkFDM1owZkVyVFROdUg2UDBNNzZ2amgzYmV4MVdYQ2tzS3RHZVBYdTFZTkd6MnY1Ukx1TVhBQUFBQUZkYTljelV5a3NqTldQR0RQbjlmaEtwSHVqUW9ZUDY5Kyt2bVROblNwSXN5eHJyY1VnQTBPSkZ4Ni9ieDhnLzZBd1NxUjdva05wTy9jOCtYVE96eGtoaS9BSUFBQURnVHF0T3Brb2FLRW5wNmVsZXh4SDNldlhxRlZrODA4czRBS0NWcUJpL3p2aSsxM0hFdlY0OXUwWVdHYjhBQUFBQTFLdFZKMU1qOTVoalJxcjNVbE9qdC90amVoVUExT1BvK01VcDAydXBLZTBpaTd3WUFBQUFBT3JWcXBPcEFBQUFBQUFBQU5CY1NLWUNBQUFBQUFBQWdBc2tVd0VBQUFBQUFBREFCWktwQUFBQUFBQUFBT0FDeVZRQUFBQUFBQUFBY0lGa0tnQUFBQUFBQUFDNFFESVZBQUFBQUFBQUFGd2dtUW9BQUFBQUFBQUFMcEJNQlFBQUFBQUFBQUFYU0tZQ0FBQUFBQUFBZ0Fza1V3RUFBQUFBQUFEQUJaS3BBQUFBQUFBQUFPQUN5VlFBQUFBQUFBQUFjSUZrS2dBQUFBQUFBQUM0UURJVkFBQUFBQUFBQUZ3Z21Rb0FBQUFBQUFBQUxwQk1CUUFBQUFBQUFBQVhTS2JHMkxwMXF6SXlNbFJXVnVaMUtBQUFRTkxXRHo5VHhwREpLajVTNm5Vb0FBQUFBRUF5OVhqbDV1YnEybXV2SmZFS0FFQXp5djNpSzEzNzh6a3FLd3Q1SFFvQUFBQ0FPRVF5OVRoOSsrMjN5czNOOVRvTUFBRGl5cmZmRmluM2k2KzhEZ01BQUFCQW5JcnJaR3BCUVlHbVRwMnFjODg5VnlOSGp0U21UWnVxck4rOGViUEdqUnVud1lNSDY2cXJydExHalJ1ajZ6SXpNeVZKUTRZTVVVWkdocXMyYTlhczBlV1hYNjRoUTRabzRjS0YwZkpRS0tUbHk1ZHI1TWlSR2p4NHNFYU1HS0ZISG5sRWp1TklPbnI3Z2VMaTRtaWIyRnNTUkpiWHIxK3ZpeSsrT0xwdHgzRzBhdFVxWFgzMTFkSHRmdlRSUjVLa3NySXlMVml3UU1PR0RkUDU1NSt2NmRPbnE3Q3dzSkdPTElDMndCaGpHV09TalRHZGpERW5HMk82dGNaL1BYdjJiTis1YzJlbHA2ZDNxR0g5eVpYN2wyeU1zZjcvOXU0OFBxcjYzdi80KzB3MkNFRUprQVRLRmdOcUxXc0dsQit0b2xFb3hlWFdXbHJCaGFaZTdhMUt3VnBSd2lKTGlMSUhDSUlpSUlJaXNvbGhzUlpiUmFVSUNrRVJsQ0FnTVRFRUVUQWtJY3ZNbk44Zmt4bXlaNERBeWZKNlBoNDhPSFBPZC9tY00zUE9mUE9aczFpOXpjK1g1eEw0RFp0MjZOZDNqdFdBdThacTUyZXBlbjNsKzRvWk1Fcjk3eGlqRHovKzBsdCs1MmVwdW0vb1ZQVys2ZSs2NjU0SjJyN2pxMUx0Yk51K1g0T0dKS2hQM3ljMS9Na1hkZnAwYnBYOUptLzhSTGYrSms0elpxK1RKQlVXRm1uYXpEV0tHVEJLTjk3NmxFWS91MVE1T1dlOTlWYXUycXBmM3psV2ZXNytoN2RPUlpmeGUrWlZkUFpwN0NPekpFbDlidjZIZXZZWmZwRmJFQUFBQUFET2o3L1ZBVmhwL1BqeHlzM05WWEp5c2lUcG1XZWVLYlU4TnpkWFk4ZU9WYWRPblpTVWxLVG5uMy9lVzNicDBxV0tqWTNWOXUzYkZSZ1lXRzJkOVBSMFRaOCtYUXNXTEZDWExsMTA1TWdSYjUyRWhBVHQzNzlmczJiTlVsUlVsUGJ2MzY5Um8wYko0WERvMFVjZjlYbDlkdXpZb1EwYk5zZzBUVWxTWW1LaXRtN2Rxdmo0ZUhYdTNGbHBhV2xxM0xpeEpHbnk1TWxLVDAvWHlwVXJGUlFVcExpNE9NMmNPVlBqeDQrL3NJMEpvRDRLa0JRbXFXM3gvNEZWRjYrZGJyMzExcDk5Ly8zMytzVXZmbkcxcEw1bEZoZEsra0ZTdXFUanhhL3JuRzhPWjJyOTZuR2FPbjIxeGp6N3FtSnU3cVpONnljcWNlNWJtalhuTGZXOXNZc2tLVGMzWDJQamhxaFR4OVpLbXI5QnowOWJwZVMxNTQ3N3lScy8wY0lYaHN2aGRPbUpwMTdTOUZscmxERHBUNVgydStQVFZHMVlPOTc3dlRONXlrcWxaL3lvbGN0SEtTZ3dRSEhqWHRITU9XOXAvSmo3bEo1eFF0TVQxMnBCMGpCMStVVUhIVG1hZFVIcnV2VGxKeFg3eUN4dDN6cFRnWUVCRjlRR0FBQUFBRnlvQnB0TVBYbnlwRDc4OEVNdFg3NWNMVnUybENROS9QRERHalpzbUxkTVRFeU04dlB6ZGVqUUlZV0VoQ2dqSTBNT2gwUCsvcFZ2dHNycUJBUUV5REFNSFR0MlREZmNjSU02ZCs0c1NUcDkrclEyYnR5b3hZc1g2NXBycnBFa2RldldUWC85NjErVmxKUjBYc25Vb1VPSHFrbVRKcEtrTTJmTzZNMDMzOVQ4K2ZQVnZYdDNTVkpVVkpRazZkU3BVOXE4ZWJOV3JGaWhpSWdJU2RJRER6eWd1TGc0a3FrQVNncVNPNUc2dmJxQ3Rka1RUenpobVh5aytGOUYra2o2U1hVMG1YcnZvTDRLYmh5azJ3ZGVyNDN2N0ZUczBQNEtiaHlrQWYxNmF0MzYvOHJwZE1uUHo2YVltN3NwUDc5UWh3NGZVMGhJWTJWOC82TWNEcWUzblVmL2NvZWFOMjhxU1lwOXNKL2luM3VqeW42SDNuK3JtalJwSkVrNmRUcEhtLy81bVZhOCtyUWl3cHRKa2g0WWNxdmlubDJxOFdQdVU0Qy9YL0gzNEVuZDBPc2FkYjZ1L1NYYUdnQUFBQUJ3NlRUWVpHcFdsdnVNbVBidHovMHhGeElTVXFwTVVsS1NrcE9UMWExYk53VUZCVW1TOTlMN3lsUldKeUlpUXZIeDhab3paNDVlZSswMXhjWEZLVG82V3BtWm1USk4wNXZvOUdqZnZyMU9uanhaYlg4bHRXM2IxanVka1pFaHA5T3BhNis5dGx5NVk4ZU95VFJORFJreXBOeXlvcUlpQlFSd3BnOEFTZTR6VWNPc0R1SXlxYk5uM2twU3MyYnVIOUtDRzd1L2QxcTJjQ2RFZzRMY3gzT24weWsvUDV1U0ZteFE4b1pQMUsxcnBIZFp5ZStaOE9Ja3FDU0Z0YnhTZVdjTDVISzVaTE5WZkZlZ3RtMWFlcWVQSFR2bC9tNFpPclZjdWFJaXB5SWlRaFUvL2tITm1mZTJYbnZqZmNXTi9LT2llM1M4bU5VR0FBQUFnTXV1d1NaVFBZblQ0OGVQZTZjOUNWWkpTazlQMTlLbFM3VjY5V3BGUlVWcCsvYnRldmZkZDZ0c3M3bzZBd2NPVkw5K3lRQmxyUUFBSUFCSlJFRlUvVFIzN2x3OS9mVFQyckpsaThMQzNIbUtvMGVQcWt1WExxWGFpb2lJa00xbTg5NUdJRDgvWDhIQndaSlU0ZjFORGVQYzdmNUNRME1sU1dscGFkNnpZRDJhTjI4dVNkcTBhWk5hdFdwVjVUb0JhTkJzcXNNSnh2TVVwSHArSC9IMGpCTmF1bXlMVnE4WXJhaXJXbW43anEvMDdwYmRwY3JrNU9SN0U3SkgwNDRyUE96S1NoT3BrbVRZem4zdk5BOTFmNWR1V2o5UnJTSkNLeXcvY0VBdjliczFXbk5mZUZ0UGoxbWlMWnNTRkJqb0hvcms1eGQ2Kzg3SlBWdGhmUUFBQUFDd1dyMyt3N0VxN2RxMVUxUlVsSktTa3BTZG5hMk1qQXd0VzdiTXU5emhjRWlTTWpNemxaMmRyVGZlS0gycDR4VlhYQ0ZKMnJObmo3S3pzNnV0azVtWnFUMTc5c2d3RExWcjEwNkZoWVV5VFZNdFc3YlViYmZkcG9TRUJCMDhlRkJPcDFOZmZ2bWxYbnp4UlEwZE9sU1NGQmtacWVEZ1lHM2N1RkdTVkZCUW9PWExsMWU1ZmhFUkVlcmJ0NjhTRWhLVW1wb3FwOU9wQXdjT0tDTWpReEVSRWJMYjdab3hZNGF5c3JMa2REcVZtcHFxblR0M1hzd21CWUFHcDBlUEhpLzM2TkhqYnF2ajhJWG5jdjdNWXllVmZTWlBiNnphV3E3TXZBWEp5czNOMTlHMDQxcXk3Ris2NjQ3ZVByY2ZFUkVxZTQrT21wRzRWbGxacCtSMHVwUjZNRU03UDB2MTlydm44OE15REtsZDJ6QVZGanBrbXFZaU8wUW9PRGhJR3plN3Y0TUtDb3EwZk1YN2xmWnp4Ulh1SHhYM2ZIRkUyZGw1bFpZREFBQUFnRXVod1o2WktrbFRwa3pSaEFrVDFMOS9mMTE5OWRVYU5HaVE5dTNiSjhtZHdCdzhlTEJHamh5cDhQQndEUjQ4V051MmJmUFc3ZENoZys2NTV4Nk5HREZDSVNFaDJySmxTNVYxbkU2bkprMmFwSXlNRExWcDAwYVRKMC8ybmtrNmFkSWt6WnMzVDQ4Ly9yaE9uejZ0dG0zYktqWTJWb01HRFpJa0JRVUZLU0VoUVRObXpOQ2FOV3NVRmhhbW1KZ1k3ZGl4bzhyMVMwaEkwSnc1Yy9UWVk0OHBOemRYa1pHUlNraElrQ1JOblRwVlU2Wk0wYUJCZzFSVVZLU29xQ2lOR0RHaXhyY3hBSnlQdlh2M0tqWTJ0dFM4amgwN2F0V3FWZFlFVkEyYnpUWlUwc1BSMGRGRnBtbCs3SEs1WHY3aWl5K3F2dEdvUlNJN1JHandIMi9XeUxqRkNnOXJwc0YvNkt0dC85MWZxa3kzTGxmcDdqL0VxNkN3U0FNSDlOSWpEdzA4cno2bUpqeWtLVE5XYTlDUTUxVGtjQ2pxcXRZYU1leTNraVNuMDZWSno2MVF4dmMvcXMzUFdtanloQWRsR0lhQ2dnS1VNUEZQbWpGN3JkYXMrMWhoWVZjcXBtODM3ZGo1ZFlWOWRHZ2ZybnZ1L3FWRy9PTWxoVFJwcEMyYkV5NXNnd0FBQUFEQUJUQ3FMMUo3MmUxMlU1SjI3ZHBsZFNpUTFMTm5UMG5TN3QyNzYvVG5Db0NiYVpwaGt2cEtXbk81K3ZRa1V6LzY2Q1B2YlUwdWt6OUkybW9ZeGcvblU4bHV0eGVvL0swUUhDNlhhNmRwbW9zLy8venpaWkljRmRSemYzOXRuM3VoOGRhb3ZWOStxOWhIWnVtai8wejNYbXJma1BUc00xd1MzMSsrNnR5NWMwaFFVTkFaMHpSelVsSlNtbG9kRDFEWGViNFRPQVlCcUU5NjlPZ3h3bWF6elpZMGUvZnUzWCszT2g2Z0pqWG9NMU1CQUxnRS9HMDIyeThsL1RJNk92cGxTYnNOdzFpNmUvZnVseVVWV2h3YkFBQUFBT0Fpa0V4RmpiUGI3UzVKTWszVGxDVERNTXppUlo3L3ZjdEt6UE11cTZDOFdhYU9kMTVsWlN1cFYyMGZKZXBVMmtmSlpXWC9MMUcycXY1OVdkZXEyaTdYUjRsdXFtcmJNMTJxak12bHFpanVxdGExMHBncWVvK3FpNzlzM0pMTWlyWmp5VExGbFNwYTE2cTJkNVhidmFJNHFvcTdvcjZxaWJ2azV2SDV2YTJxRDVmTFZXMzlLdGExcWpna3lmenRiMy9iK05aYmIyMDlZc1FJN3htakV5Wk1VRkpTa2d6RFVIeDh2QTRlUEtoRml4YkozOTlmNDhhTlU5KytmU1ZKTzNmdTFPelpzM1hvMENHRmg0ZHI5T2pSNnRPbmo3ZWR1WFBuS2pFeFVSa1pHYnIrK3VzMWFkSWtOV3ZXVEpXcDZJeFZ6N3p0MjdmcndJRURpbzJOMWZ6NTh6Vm56aHdkUG54WTdkdTMxOFNKRTNYZGRkZDV0cGVXTFZ1bWRldldLU3NyU3kxYXRORE1tVE4xM1hYWDZibm5ub3Y3K09PUC85S2pSNCtDa3YyVzJTWmx0NXRNMC9RditmQy9zZ3pEc0VucUphbVgzVzZmYTVybWx6YWJiVm5wWFFXMWhkMXVOMDNUbEdFWW51T2ZETU13eTA1WGRPenp6Q3N4N2YxWGNsNko0NWVyekR5WFlSaXVFdE9tYVpvdVNhN2kraTVKM24vRlpWMkdZVGhNMDB3dFc3OTRtY3RUei9PNlRGOHV3ekJjTHBmTFc5YlRaMlZsRGNOd09aM09nRXY5WGdBQUFBQzFGY2xVMUxpU21SckRuV1h3WkJxTUV2UFB1OTBMcVhNcCtqcmY5aTdYdWw1SUhVL1NvS2JhckEzcldscytKNWVqajZxZXNsNFRjZVRtNWlvakk2UFV2RysrK1VicjE2L1gxS2xUTldiTUdNWEV4R2pUcGsxS1RFelVyRm16dk1uVTNOeGNqUjA3VnAwNmRWSlNVcEtlZi81NUpTY25lOXRKVGs3V3dvVUw1WEE0OU1RVFQyajY5T25lZXpwZmpIWHIxbW51M0xrS0RBelUyTEZqRlI4ZnJ4VXJWa2lTRWhNVHRYWHJWc1hIeDZ0ejU4NUtTMHRUNDhhTkpVay8vZlNUdmJDdzhJSzNxUzlNMHpRa05YZTVYSzB2OUhONnFYVHRFbGxyYmpsZ05jOTdVK0k5TWlxWkxsZW43UFRGTHE4Z2xzcGl0VmRYcDZMNW51bVNuL3ZxWWpGTnMyVDVvZ29EQXdBQUFPb3hrcW1vY1NrcEtYN1ZGQ21YWEMwNTc1WmJidEdaTTJjTVNjclB6L2VXS1Nnb01DVEo0WENVK2o4aUlzSmJwcWlveUpBa3A5UHBuZWR3T0l5U3IxMHVseUZKb2FHaDNuSk9wOVB3ekM5YjN6UGY1WElaVFpzMjlTNHJXZDQwVFNNNE9MaFUyWXJLbEp4bm1xYlJxRkVqbFoxWFdUM1AvNEdCZ2RXV0tmbC9ZR0JncGYxTFVrQkFRTFh0bEowWEVCQlE2YkxLNnZ2NysxZTJyTUoyL1AzOXF5MVR0ZzgvUDc5UzVTdGFWcmJOaXRhalpIODJtNjNrRHdLVmxxOGtqa3I3OHpVMlB6Ky9LdHVwYUY1eHpCVXVxNnAraVhxR0pMVm8wYUpwNTg2ZHI1YjBGMC9CZSsrOVY4SEJ3YnI5OXR1MWNlTkd4Y2JHS2pnNFdBTUdETkM2ZGV2a2REcmw1K2VubUpnWTVlZm42OUNoUXdvSkNWRkdSb1ljam5PM0RuMzAwVWZWdkhselNWSnNiS3ppNCtOVjBrMDMzZVNkSGpKa2lBWU1HQ0JmREJzMlRDMWJ0cFFrRFI0OFdNT0hENWZMNVZKdWJxN2VmUE5Oelo4L1g5MjdkNWNrUlVWRmVlczFhZExrb0wrLy94bEpSV1cyallxM2x5ZVpWSFpacndxemErZTRUTlA4VHRLUHBtbis3NTQ5ZS9aSWt0MXUvNGRQSzRUTGF2ZnUzVFpKQVJFUkVRSGg0ZUdCZVhsNUFmNysvdjQybXkzQXo4L1B2MUdqUnY0RkJRV0JobUVFR0liaDczUTYvUU1DQWdJa0JUaWRUbjkvZjM5L1NRR21hZnBKQ25DNVhINlNBdno4L1B4TjAvU1g1Tzl5dWZ3TncvRDM4L1B6ZHpnY2ZvWmgrTnRzTm4vVE5QME13L0FzOXlzdTcrZm41K2RubXFaZmlmbCtudjl0TnR1TnBtbTJOQXdqd1RUTmZZWmgyRXpUdEptbWFiUFpiQlZOR3lYbmU4cFh0VnlTdDV6bmRmRzA0WEs1UHJIc3pRSUFBQUFzUWpJVlZxam9rbVN2RHo3NDRMd2FTMDlQdjhod0FGUmsxNjVkbmdkUWVaT3Bua3Z4UFpmYWV4S1hRVUh1aHhaNWtxbEpTVWxLVGs1V3QyN2R2TXRjTHBlMzdmRHdjTzkwV0ZpWTh2THlTaTB2K3dDcXZYdjMraFJ6aXhZdHZOTk5temFWYVpweU9Cekt5TWlRMCtuVXRkZGVXMkc5WjU5OWRyUnE2QUZVeFpkREgzSTRISzk4OGNVWDAxWEJBNmhRYTVtU0NyT3lzZ3F6c3JKeXJRNm1PbmE3L1QzRE1HNHpUZk9EbEpTVTk2eU9Cd0FBQUdnSVNLWmFLQzB0VGZQbXpkT25uMzZxL1B4OGRlL2VYZVBHalZPYk5tMnNEZzBBTGxoNmVycVdMbDJxMWF0WEt5b3FTdHUzYjllNzc3NWJxa3hPVG80M1dYcjA2RkdGaDRkWGVZbTk1d3pyL1B4OGI3MmNuQnlmWXdvTkRaWGtQdTUyN3R6NXZOYkhSMDdUTkE5SWVpa2xKV1dlM1BlMXJMZlN2dnRCOHhaczBLZWZwU28vdjFEZHUwZHAzS2doYXRPbVJmV1ZBUUFBQUtBT3UzUTNoME8xdG03ZHFsNjlldW50dDkvV3BrMmJ2UGY0QTRDNnpITTVmMlptcHJLenMvWEdHMitVS3pOdjNqemw1dWJxNk5HaldySmtpZTY2NjY0cTI0eU1qRlJ3Y0xBMmJ0d29TU29vS05EeTVjdDlqaWtpSWtKOSsvWlZRa0tDVWxOVDVYUTZkZURBZ1hMM2hEMWZwbW0rWnhqR0k3dDM3L1pQU1VucG5KS1NNbGYxUEpFcVNWcy8zS3RlOXF2MTl0cG50V245UkFVRytHdnNoR1ZXaHdVQUFBQUFseHhucGxyby92dnZMM1VtMXYzMzM2L0hIMzljTHBmcmtqNEVCUUF1cGNqSVNBMGVQRmdqUjQ1VWVIaTRCZzhlckczYnRwVXEwNjFiTjkxOTk5MHFLQ2pRd0lFRDljZ2pqMVRaWmxCUWtCSVNFalJqeGd5dFdiTkdZV0ZoaW9tSjBZNGRPM3lPS3lFaFFYUG16TkZqanoybTNOeGNSVVpHWHZSRHIxSlNVdTY0cUFicXFQdUgzRkw2KzJ0SWpCNGZNWi92THdBQUFBRDFIc2xVQzVYOWcvUGt5Wk1LRFEzbEQxRUF0VTdYcmwyMWE5Y3VuMStQSERsU0kwZU85TDRlUEhod3FmWnV2LzEyRFJvMHFOcCtTdXJidDYvNjl1MWJhdDRERHp4UWFiMnk4NEtEZ3hVWEY2ZTR1TGhLMXhPK0tmLzlkVWFob1NGOGZ3RUFBQUNvOS9pcnA1WndPQng2L2ZYWDlmdmYvOTdxVUFBQThKbkQ0ZFRySzkvWDcrLytsZFdoQUFBQUFNQWxSeksxbG5qKytlZGxzOW4wMEVNUFdSMEtBSGk0SkJWYUhjUmxVcUFHY0svVFMrSDU2YXZjMzEreHY3WTZGQUFBQUFDNDVMak12eFpJVEV4VVNrcUtGaTFhNUgxaU5RRFVBb1dTZnFqSkJxdTZqTjlpUDZqaEpJNXJUT0xjdDVTeTU1QVd2VGhDZ1FFTUtRQUFBQURVZi96bFk3RjU4K2JwNDQ4LzFzS0ZDOVc4ZVhPcnd3R0FrZ29rcFV2cUl5bE1VcEMxNFZ3U0JYSW5VdE9McCtHamVRczI2T1AvN3RmQ0Y0YXJlV2hUcThNQkFBQUFnTXVDWktxRlhucnBKVzNkdWxVdnYvd3lpVlFBdFZHUjNJbkdiRWtCcXArM2huSEp2WjRGeGYvREJ5OHRla2RiUDlxcmwrY1BWL1BtSkZJQkFBQUFOQndrVXkyMGNPRkNTVkwvL3YxTHpkKytmVHVYK3dPd25HRVlwdHhKUnM3WVJDa0xGNzhqU2VwL3g1aFM4N2R2bmFuQXdBQXJRZ0lBQUFDQXk0Smtxb1ZxNlgwREFRQ28wcTd0YzYwT0FRQUFBQUFzVVI4djJRUUFBQUFBQUFDQUdrY3lGUUFBQUFBQUFBQjhRRElWQUFBQUFBQUFBSHhBTWhVQUFBQUFBQUFBZkVBeUZRQUFBQUFBQUFCOFFESVZBQUFBQUFBQUFIeEFNaFVBQUFBQUFBQUFmRUF5RlFBQUFBQUFBQUI4UURJVkFBQUFBQUFBQUh4QU1oVUFBQUFBQUFBQWZFQXlGUUFBQUFBQUFBQjhRRElWQUFBQUFBQUFBSHhBTWhVQUFBQUFBQUFBZkVBeUZRQUFBQUFBQUFCOFFESVZBQUFBQUFBQUFIeEFNaFVBQUFBQUFBQUFmRUF5RlFBQUFBQUFBQUI4VU5lVHFYbVNsSk9UWTNVY0RWNWVYcDVuTXQvS09BQ2dqbkIvZitWeXlMUmEzdGtDenlSdkJnQUFBSUJxMWVsa3FtbWEreVRweUpFalZvZlM0R1ZtWmtxU1ROTThiSEVvQUZEcm5mdit5clE2bEFZdk0vT2tKTDYvQUFBQUFQaW1UaWRUSlMyUnBHblRwdW5BZ1FQS3pjMjFPcDRHSnk4dlQ0Y09IZEtNR1RNOHM5WllHUThBMUJIdTc2OVphM1hnWUxweTh6Z3A4bkxMTzF1Z1E0Y3pOU054cldjVzMxOEFBQUFBcXVWdmRRQVhJeVVsWlhGMGRQU2cvZnYzMzNiZmZmZFpIUTZrSFlXRmhRbFdCd0VBdFozMysrdXJ0TnZ1R3pyTjZuREE5eGNBQUFBQUg5WDFNMU9MVWxKU0JwcW1HU2ZwQzBsbnJRNm9BY28zVFhPL2FacVRDZ29LK3U3YnQ2L1E2b0FBb0E3Zys4dDZmSDhCQUFBQU9HOTErc3pVWWtVcEtTbFRKRTJ4T2hBQUFNNEQzMThBQUFBQVVNZlU5VE5UQVFBQUFBQUFBT0N5SUprS0FBQUFBQUFBQUQ0Z21Rb0FBQUFBQUFBQVBpQ1pDZ0FBQUFBQUFBQStJSmtLQUFBQUFBQUFBRDRnbVFvQUFBQUFBQUFBUGlDWkNnQUFBQUFBQUFBK0lKa0tBQUFBQUFBQUFENGdtUW9BQUFBQUFBQUFQaUNaQ2dBQUFBQUFBQUErSUprS0FBQUFBQUFBQUQ0Z21Rb0FBQUFBQUFBQVBpQ1pDZ0FBQUFBQUFBQStJSmtLQUFBQUFBQUFBRDRnbVFvQUFBQUFBQUFBUGlDWkNnQUFBQUFBQUFBK0lKa0tBQUFBQUFBQUFENGdtUW9BQUFBQUFBQUFQaUNaQ2dBQUFBQUFBQUErSUprS0FBQUFBQUFBQUQ0Z21Rb0FBQUFBQUFBQVBpQ1pDZ0FBQUFBQUFBQStJSmtLQUFBQUFBQUFBRDRnbVFvQUFBQUFBQUFBUHZDM09vQWE0RyszMng4MFRmTmhTZDBOdzJoaWRVQU5USjVwbXZza0xVbEpTVmtzcWNqcWdBQUFRSjNBR001YWpPRndNZGgvNjc0aTB6U1BtS2E1T2o4L1AvSHJyNy8rMGVxQWdGcU80NTYxYXRXNHBhNmZtZXB2dDl0WFNWcGlHTVl2K1RCYkl0Z3dqT3NOdzFnUUhSMzlqcVFBcXdNQ0FBQzFIbU00NnpHR3c0VmkvNjBmQWd6RHVNWm1zNDBKRGc3ZTNiMTc5elpXQndUVVloejNyRmVyeGkxMStzeFV1OTMrb0tUZlhYWFZWUm96Wm93NmRlcWtwazJiV2gxV2c1S1RrNk1qUjQ1bzJyUnAycjkvLzIzUjBkSC9TRWxKbVdKMVhBQUFvUFk2TjRhTDBKaW5CNnRUeDUrcGFkUEdWb2ZWb09UazV1dklrVXhObTdWVys3OUtZd3dIbjNuMjMxYnRXdW0rWWZlcFRZYzJhaHdTYkhWWU9FOUZoVVg2TWV1RS9ybnFYZTE4ZjBkN1B6Ky9seVRkYVhWY1FHM2tPZTZGdDcxSzkvemxHYlhxMEVtTm01Qjd1cHp5ODNLVmxYNVl5VXRtS2YwYjYzTlBkZnJNMU9MVHF6Vm16QmhGUjBlVFNMVkFTRWlJdW5idHFyRmp4MHFTRE1NWVluRklBQUNnbHZPTzRaNGVyT2dlSFVta1dpQ2tTU04xN1hLVnhzWU5sc1FZRHI3ejdMLzNEYnRQblRwZlRTSzFqZ29JREZDcmRxMzF3UEFIMUtoeEkwa2EwTHQzN3l1c2pndW9qVHpIdlh2KzhveXUra1UwaVZRTE5BcHVvZzdYZE5Ydi94b255ZnB4UzUxT3BrcnFMa21kT25XeU9vNEdyMjNidHA3SnE2Mk1Bd0FBMUFudU1WekhuMWtkUjRQWHRrMUx6eVJqT1BpcXV5UzE2Y0JWNGZXQmY0Qy93bjRXSmtuK0RvZmpPcXZqQVdxcDdwTFVxZ081SjZ1MWlLZ2R1YWM2blV6MTNLZUNNMUt0MTZTSjk1WWhuRm9DQUFDcWRHNE14N0RCYWsyQ0cza21lVFBnRTgvK3l4bXA5VWR3OFh2cGNybENMQTRGcUpXOHh6M09TTFZjVUdQdmQ0K2w0NVk2blV3RkFBQUFBQUFBZ011RlpDb0FBQUFBQUFBQStJQmtLZ0FBQUFBQUFBRDRnR1FxQUFBQUFBQUFBUGlBWkNvQUFBQUFBQUFBK0lCa0tnQUFBQUFBQUFENGdHUXFBQUFBQUFBQUFQaUFaQ29BQUFBQUFBQUErSUJrS2dBQUFBQUFBQUQ0Z0dRcUFBQUFBQUFBQVBpQVpDb0FBQUFBQUFBQStJQmtLZ0FBQUFBQUFBRDRnR1FxQUFBQUFBQUFBUGlBWkNvQUFBQUFBQUFBK0lCa0tnQUFBQUFBQUFENGdHUXFBQUFBQUFBQUFQaUFaQ29BQUFBQUFBQUErSUJrYWdsNzkrNVZ6NTQ5VlZoWWFIVW9BQUFBZ1BaKythMTY5aG11dkxNRlZvY0MxRHBIdmo2aXgrNThWRVdGUlZhSGNzbDQxckVnbjJNQVVGL3MrbUNUcGo1K2orTCsyRWZ2cmxpZ2FjTitMOU4wWFZTYmFhbGY2cGxCdlZXWWY3YUdvcXpiY1Z4cUpGTXZVRnBhbW43M3U5K1JlQVVBQU1CbGsvYmREL3JkSCtOVldJK1RSd0FxZC96NzQ1cndsL0gxT29FTTFHZW5UeHpUNmhjbWErRDlqMm55aWc5MTYrLy9yS2ZuclpWaDFNLzAzSW5NN3pUOWI0UGtLS3BmdVROL3F3T29xMzc2NlNlbHBhVlpIUVlBQUFBYWtKOSt5bFhhZHo5WUhRWUFpK1JtNStyNDk4ZXREZ1BBQmNvKzlhTk0wNlZmWE45WGZ2NEI4dk1Qc0Rxa1N5cnZ6RTg2a2ZtZDFXSFV1UHFaK3ZaUmRuYTJSbzRjcVYvKzhwZTY4ODQ3dFdQSGpsTExkKzdjcWZ2dXUwKzllL2ZXWFhmZHBlM2J0M3VYeGNiR1NwTDY5T21qbmoxNytsUm41Y3FWK3ZXdmY2MCtmZnBveG93WjN2bEZSVVdhUDMrKzdyenpUdlh1M1Z1MzMzNjdYbjc1WmJsYzd0TzhQYmNmeU12TDg5WXBlVXNDejNSeWNySnV2ZlZXYjlzdWwwdExseTdWLy96UC8zamIvZXFycnlSSmhZV0Ztalp0bW1KaVluVGpqVGRxOU9qUnlzbkpxYUV0Q3dCQTdXZWFwbUdhWnBCcG1sZVlwdG5DTk0yd3V2UXZQRHc4TURRMFZMMTY5YnF5aW5JdGl0Y3Z5RFJOdytwdFh0TThsOEJ2MkxSRHY3NXpyQWJjTlZZN1AwdlY2eXZmVjh5QVVlcC94eGg5K1BHWDN2STdQMHZWZlVPbnF2ZE5mOWRkOTB6UTloMWZsV3BuMi9iOUdqUWtRWDM2UHFuaFQ3Nm8wNmR6cSt3M2VlTW51dlUzY1pveGU1MGtxYkN3U05ObXJsSE1nRkc2OGRhbk5QclpwY3JKT1hlWjI4cFZXL1hyTzhlcXo4My84TmFwNkRKK3o3eUt6ajZOZldTV0pLblB6ZjlReno3REwzSUwxZzUxZlYrODJIK2hvYUVLRFEyVmorWHJ4VDd0dVhSOSszdmJOWExJVTFxOWNMVWtxYWl3U0t0ZWZGTWpoenlsSndZOW9TWFRGdXRzN3JsOUtQZE1yaFkrdDFBajdobXVzUStOMGRkN3ZpN1hac25MNGN2ZUJzQTBUZjFyemIvMDdNUGo5TGU3aDJsMDdHaWxmWlBtVTk4MUVmLzd5ZTlyMUlQUGFNUTl3NzExZkltN3BPbFBUWk1ramJobnVCNjc4OUh6Mk9vQWFvTVg0aDZTSkkwWmNwT2VHZFM3MUdYeG51bURuKy9VbktjZTFPakJOeXJ4eWZ1VWNmamNzZTZidlorNmw5MzdLMDE1N0c2bDd2bWsyajQ5N1g3Mi9rWk4vUE92dGVFVjkxakNVVlNvdHhmUDBNVFkvaHAzL3kxYWtUaFcrWG5uOGtMYk5yK3B5US9mcmpGRGJ2TFdxZWd5ZnMrOGlzNCtmV0gwLzVaYTMvcWlRWitaT243OGVPWG01aW81T1ZtUzlNd3p6NVJhbnB1YnE3Rmp4NnBUcDA1S1NrclM4ODgvN3kyN2RPbFN4Y2JHYXZ2MjdRb01ES3kyVG5wNnVxWlBuNjRGQ3hhb1M1Y3VPbkxraUxkT1FrS0M5dS9mcjFtelppa3FLa3I3OSsvWHFGR2o1SEE0OU9panZuOUI3dGl4UXhzMmJKQnBtcEtreE1SRWJkMjZWZkh4OGVyY3ViUFMwdExVdUhGalNkTGt5Wk9WbnA2dWxTdFhLaWdvU0hGeGNabzVjNmJHang5L1lSc1RBSUM2SjBCU21LUzJ4ZjhIVmwyOGR2blZyMzdWTERzN1d6RXhNZDJxS0ZZbzZRZEo2WktPRjcrdWQ3NDVuS24xcThkcDZ2VFZHdlBzcTRxNXVaczJyWitveExsdmFkYWN0OVQzeGk2U3BOemNmSTJORzZKT0hWc3JhZjRHUFQ5dGxaTFhuaHY3SkcvOFJBdGZHQzZIMDZVbm5ucEowMmV0VWNLa1AxWGE3NDVQVTdWaDdYanYyR3Z5bEpWS3ovaFJLNWVQVWxCZ2dPTEd2YUtaYzk3UytESDNLVDNqaEtZbnJ0V0NwR0hxOG9zT09uSTA2NExXZGVuTFR5cjJrVm5hdm5XbUFnUHJ6ZGtzZFhwZnZGaDJ1OTB6MmRlSDR2VnFuLzU2ejFlS1h6elp1dyt0bVBlNlRodzdvVEZKWStRZkdLREZVeGRyemN1cjllQVRReVZKeXhLWHFlQnN2aVl0aXBja0xacXk2THo2Vzd0b2piN1k4WVgrOUdTc0lxK0oxUEh2anl1b1VaQlBmVjlzL0Q5ay9xRFZDMWRwUk1JSWRiZ21VbG5wRjNZTUdEbmphVTEvYXBybXJKdXJnUHB6REFBYWpNZWZXNndYUnYrdkV0NzRTUDRCZ1VwTC9iSmNtUjN2dmFXSHhpVEtQekJJSytjOHF6VUxudE9JNmNza1NmbDV1ZnI5bzZQVnFuMUh2ZlA2QzNwcjRWUTlNLzh0bi9vKytNVk9kOW5pWTliYUY1L1R5YXp2OWNUTTErVWZHS2dWczhacXd5dUorc1BqNC9UanNYUWxMNW1sUjhiUFU3dE9uZlZEeHJjMXNyNzFSWU5OcHA0OGVWSWZmdmlobGk5ZnJwWXRXMHFTSG43NFlRMGJOc3hiSmlZbVJ2bjUrVHAwNkpCQ1FrS1VrWkVoaDhNaGYvL0tOMXRsZFFJQ0FtUVlobzRkTzZZYmJyaEJuVHQzbGlTZFBuMWFHemR1MU9MRmkzWE5OZGRJa3JwMTY2YS8vdld2U2twS09xOWs2dENoUTlXa1NSTkowcGt6Wi9UbW0yOXEvdno1NnQ2OXV5UXBLaXBLa25UcTFDbHQzcnhaSzFhc1VFUkVoQ1RwZ1FjZVVGeGNITWxVQUVCREVpUjM4bVo3ZFFWcm83Rmp4M29tbi9XaGVCOUpQNm1PSjE0cWMrK2d2Z3B1SEtUYkIxNnZqZS9zVk96US9ncHVIS1FCL1hwcTNmci95dWwweWMvUHBwaWJ1eWsvdjFDSERoOVRTRWhqWlh6L294d09wN2VkUi85eWg1bzNieXBKaW4yd24rS2ZlNlBLZm9mZWY2dWFOR2trU1RwMU9rZWIvL21aVnJ6NnRDTENtMG1TSGhoeXErS2VYYXJ4WSs1VGdMOWY4Vmp3cEc3b2RZMDZYOWYrRW0yTk9xbE83NHNYYTlxMGFaN0pOZWRSclY3czAvMSsxMStOZ3QzN1VNNVBPZHI1L2s3RnpSMnRaaTFESlVtMy9lNDJMWm0yV0E4K01WUm5UcC9SM3AxZjZKbkVVYnF5K1pXU3BJR0RCMnJlczBrKzlYVTI5NncrMlBpQmhzZVBVTWRmZEpRa3RXN2YycWUrYXlKKy93Qi9HWWFoa3orYzByWGRmNjRPVjNjNDM4MEZvSUVZZVAvamFocnF6bFA5Y3VBZjljcHpmNWZMNVpMTlpsT1gzcmVvcUNCZldkOGRWcVBnRUowOC9yMmNUb2RQN2Q3OFAvZXJVV04zemlnMys1UlNQdnluUmt4ZnJpdGJoRXVTYnJyclByMlJPRlovZUh5Yy9QemRPYXpUSjdMVXFldjFhdHZwRjVkbVpldW9CcHRNemNweS94TFl2djI1Z1d4SVNFaXBNa2xKU1VwT1RsYTNidDBVRk9UK3hkSno2WDFsS3FzVEVSR2grUGg0elprelI2Kzk5cHJpNHVJVUhSMnR6TXhNbWFicFRYUjZ0Ry9mWGlkUG5xeTJ2NUxhdG0zcm5jN0l5SkRUNmRTMTExNWJydHl4WThka21xYUdEQmxTYmxsUlVaRUNBdmlGRXdEUUlBVEtmUlpjUTFDdnovWnIxc3o5aDBGd1kvZllxMlVMZDBJMEtNZzlwbkU2bmZMenN5bHB3UVlsYi9oRTNicEdlcGVWSEd1RkZ5ZEJKU21zNVpYS08xdmcvZU9sSW0zYnRQUk9IenQyeWoyK0dqcTFYTG1pSXFjaUlrSVZQLzVCelpuM3RsNTc0MzNGamZ5am9udDB2SmpWcms4YTByNVlVK3JGUGgzVyt0emJmdktIa3pKTlU4LzlMYUZjT1lmRG9WTW5Ua21Td244VzdwM2ZPTGl4ejMyZE9QYURYRTZYMm5Wc1YyNVpkWDFYZGpMTitjUWYyakpVZi9wSHJONWFzazcvZnVzOURYNXNpRHAxN3VSei9BQWFqcWJOV25pbkd6ZHBLdE0wNVhJNlpMTUY2cDNYNSt1ei95U3IvVFZkRlJEb0h2ZVlQdWFObXJjNmx6TTZmU0pMcG1scTlsTVBsQ3ZuZEJTcFdjc0kzVHQ4Z2pZdlQ5SkhHMWJvN2tlZTFsWFg5YmpJTmFzL0dtd3kxWk00UFg3OHVIZmFrMkNWcFBUMGRDMWR1bFNyVjY5V1ZGU1V0bS9mcm5mZmZiZktOcXVyTTNEZ1FQWHIxMDl6NTg3VjAwOC9yUzFidGlnc3pQMEZmUFRvVVhYcDBxVlVXeEVSRWJMWmJON2JDT1RuNXlzNE9GaVNLcnkvcVdHY3UyMVNhS2o3MTlDMHREVHZXYkFlelpzM2x5UnQyclJKclZxMXFuS2RBQUNveDJ5cUI4a0lId1dwZ2Q4clB6M2poSll1MjZMVkswWXI2cXBXMnI3aks3MjdaWGVwTWprNStkNkU3TkcwNHdvUHU3TFNSS29rR2Jaelk2L21vZTd4NUtiMUU5VXFJclRDOGdNSDlGSy9XNk0xOTRXMzlmU1lKZHF5S1VHQmdlN2hlSDUrb2Jmdm5FcnUwMWlQTmFSOXNhYlVpMzI2NUQ3VXRKbjdSNURKcnlTb2VWanpjbVViTjNFblRrLy9lTHJFOUNudmN2OEE5NzVVbUYvb3ZYVC9iTjY1ZmFucGxlNzJqMzkvdk54Wm9kWDFYUlB4UzlJTnQ5d2crNDEyclgvbExTMTYvbVZOZVcxcXRYRURnTWVQeDlMMXdWdXY2c25aS3hYUjlpcWw3dmxFbjIvYjRuTjltM0h1YTZQSkZlNnhTdHlMYjZ0Wnk0cnpRdEUzL1ViZCt0eW16YS9OMDJzejR6UnUwVHZ5THo3NXJyQWdYNEdOM01maWt2ZFpiU2pxL0Jmd2hXclhycDJpb3FLVWxKU2s3T3hzWldSa2FObXlaZDdsRG9mN05Pbk16RXhsWjJmcmpUZEtYK1oxeFJWWFNKTDI3TmtSVm1kd0FBQWFCRWxFUVZTajdPenNhdXRrWm1acXo1NDlNZ3hEN2RxMVUyRmhvVXpUVk11V0xYWGJiYmNwSVNGQkJ3OGVsTlBwMUpkZmZxa1hYM3hSUTRlNkx5bUpqSXhVY0hDd05tN2NLRWtxS0NqUTh1WExxMXkvaUlnSTllM2JWd2tKQ1VwTlRaWFQ2ZFNCQXdlVWtaR2hpSWdJMmUxMnpaZ3hRMWxaV1hJNm5VcE5UZFhPblRzdlpwTUNBSUFHSmpvNitya2VQWG84b2pyd0E3M25jdjdNWXllVmZTWlBiNnphV3E3TXZBWEp5czNOMTlHMDQxcXk3Ris2Nnc3Zkg1UVFFUkVxZTQrT21wRzRWbGxacCtSMHVwUjZNRU03UDB2MTlydm44OE15REtsZDJ6QVZGanBrbXFZaU8wUW9PRGhJR3plN3gyRUZCVVZhdnVMOVN2dTU0Z3IzRCt0N3ZqaWk3T3k4U3NzQjFiSGI3ZVB0ZHZ2L3lYM1BXc3VGdGd4VnB5NVhhODNDMVRwMTRwUmNUcGZTajZUcndPZnVCNitFdFE1VDYvYXR0WDdwZXVXZXlkV1BXU2UwWmUyNUpFS3JkcTNVcUhFamZmSnY5OE5ZaWdxTDlPKzMzdk11YjlZeVZGMXY2S1lWODE1WCtwRjBkL3VIMDNYaTJJbHErNjZKK0U4ZVA2bEQrNytSSVVOaHJjTlZWRlFrMHpTcmpidXM0QkQzTWVEd1Y0ZVVlNmJpaCtRQnFKamRicituUjQ4ZXQ2Z09qRnNxNGlxK25QLzBENWs2bTN0RzJ6YS9lY0Z0TldzWm9hdCtFYTBOcnlUcTlJa3N1WnhPWlg1N1VOL3MvVlNTZE9xSFkvcjI2ODhsdzFETFZ1M2tLTTVoaGJXSlZGRGpZTzM2WUpNa3FhaXdRQjl1ZUwzU2ZocUh1SDlvK3Zicno1V1hrMzNCOGRZMmRmSURWRk9tVEptaUNSTW1xSC8vL3JyNjZxczFhTkFnN2R1M1Q1STdnVGw0OEdDTkhEbFM0ZUhoR2p4NHNMWnQyK2F0MjZGREI5MXp6ejBhTVdLRVFrSkN0R1hMbGlyck9KMU9UWm8wU1JrWkdXclRwbzBtVDU3c1BaTjAwcVJKbWpkdm5oNS8vSEdkUG4xYWJkdTJWV3hzckFZTkdpUkpDZ29LVWtKQ2dtYk1tS0UxYTlZb0xDeE1NVEV4MnJGalI1WHJsNUNRb0RsejV1aXh4eDVUYm02dUlpTWpsWkRndnV4azZ0U3BtakpsaWdZTkdxU2lvaUpGUlVWcHhJZ1JOYjZOQVFEQU9YdjM3bFZzYkd5cGVSMDdkdFNxVmF1c0NlamlQV2l6MmRwR1IwZS9hQmpHSHFmVHVmU25uMzU2K2R0dnY4MjNPckN5SWp0RWFQQWZiOWJJdU1VS0QydW13WC9vcTIzLzNWK3FUTGN1VitudVA4U3JvTEJJQXdmMDBpTVBEVHl2UHFZbVBLUXBNMVpyMEpEblZPUndLT3FxMWhveDdMZVNKS2ZUcFVuUHJWREc5eitxemM5YWFQS0VCMlVZaG9LQ0FwUXc4VSthTVh1dDFxejdXR0ZoVnlxbWJ6ZnQyRmx4RXFkRCszRGRjL2N2TmVJZkx5bWtTU050MlZ6K2ttS2MyOWZLUGl6MlV2VlRVaDNhcDRkS2lvcU9qcDV2R01ibkxwZnIxZVBIajcvOC9mZmZXNWFsZjNqVXczcHp3VXBOK3V0RU9SMU90ZTdRV3IvNzh6MGxsaitpWlltdmF0U0R6NmhOWkJ2MXZiMnZ2azM5VnBJVUVCaWdQNC84czFZdlhLMFBOMytvWmkyYXFYdWY3dm9xNVN0di9UK1AvTFBXdi9LVzVvNmRvL3k4ZkxWcTIwcC9Idm1RVDMxZmJQeE9wMU92elgxTko0NmRVSXVJbG9yOXg1OWxHSVpQY1pjVTBUWkNOLzdtUnMyZk9GK05naHRwNm12VEtpd0hvRHpUTk9NTXcrZ1ZIUjJkTCtsZDB6UmZ5TW5KK2ZDYmI3NHBzRG8yWDRTMWlkU3ZicjlYeTZlUDBoWE53L1NyMi8rb3IzZi85NExiZStESjU3UiswVFROZk9KZU9SME9SYlNMMHUwUHVwOGo1SEk2dEdaK2drNW1aU2cwNG1jYVBHSmk4VEVyU0VOR1RGTHlLNG42NU4yMXVxSjVtRHJmY0xNT2ZsN3h5WGxoUCt1ZzN2M3YxaXZQUGFsR3dVMDBidkUvTHpqZTJzU292a2p0WmJmYlRVbmF0V3VYMWFGQVVzK2VQU1ZKdTNmdnJ0T2ZLd0JBdzJDYVpwamNUODgrbjRlK1hCUlA0dVdqano3eTNycm5Ndm1EcEsyR1lmeFFrNDFHUjBkL1p4aEcyNUx6VExkOU5wdHRXVnBhMm9zblRwdzRVN2FlZHd5M2ZXNU5oblBCOW43NXJXSWZtYVdQL2pQZGU2bDlROUt6ejNCSjFvM2hMc1crZUxtVHFYVnhuN2JiN1lja2xYcHdnK2wrTFAxK2w4dTFQQzB0N2NWVHAwNzlWRUU5VTVMbWIxeHdvVjJqbHBrelpyWU9mSDVBcG1uMlMwbEorYmZWOGFCKzZOR2p4d2lielRaYjB1emR1M2YvM2VwNEpDazZPdnBUd3pCNmVWNmJwaW5ETUFwTjAzemY2WFMrY09MRWlYOVg5SU9TNTdnM2RVM1ZKN1RoOG5obWtQdktJU3R6VHczNnpGUUFBQURVTE1PdGk2UnA3ZHUzbjlxK2ZmdFVwOVA1bXN2bGVtSHYzcjJucW0wQWdHVU05NlZ6bmYzOC9LWkVSa1krSHhrWitZMXBtcS9uNWVXOWtKcWFlc0xxK0FDZ0poVmZMUnhvR01ZQVB6Ky9BYTFhdFhKRVJFUjhiSnJtL0xObnovN3p3SUVENVg0UUJpU1NxYmdFN0hhNzUxRnlwdVQrdFVlU0RNTXd5eFF0OTlwVHRxSmxKVi80MGxiWkJpc3FXMDA3VmZaUlFkdFZ4ZWhUUDJYWHY3TDRmTjFPOG4xZHExcWY2clo5MlRKbDE2ZlM3ZURyKzZqeTYxMWRXMVhGV0dFOXo5T2NmZmxNWE1qMkw5UDJlWDJXZEI3dm82OHhucy83V0VHTVZiNlA1N00rMWJSVkxzWVNiZGZJTWNLWGVLdG9xN3B0WDdiTWhSNGpLbzJ4b3ZmUjVYSmQwTDV4RWNlSWNtVXY0bk42d2UrallSaW1xL1NUVEt0c3krVnltYi85N1crRCsvWHIxL1p2Zi91YjkreXlDUk1tS0NrcFNZWmhLRDQrWGdjUEh0U2lSWXZrNysrdmNlUEdxVy9mdnBLa25UdDNhdmJzMlRwMDZKREN3OE0xZXZSbzllblR4OXZPM0xsemxaaVlxSXlNREYxLy9mV2FOR21TbWpWcnBzcFVkSFpieVRQckRodzRvTmpZV00yZlAxOXo1c3pSNGNPSDFiNTllMDJjT0ZIWFhYZWRaNTIwYk5reXJWdTNUbGxaV1dyUm9vVm16cHlwNjY2N1RzODk5MXpjeHg5Ly9CZTczVjdnS1Z1UlNvNE5sVzEvR1liUm9xS0NKWXRJdXRiUHp5L2Vack5Oc3R2dFIxd3UxeHZWMUlGRjdIYTd5elJOMHpBTWw0cFBNaTVlVkhhZVdmeFo4ZjZyWUw2bnJaSmpNbGZKTXA0Ni9mdjN0L1h1M1R0bzh1VEozcy85K1BIak5YdjJiTjErKysxNjZxbW5WRmhZcU5telordWRkOTVSVVZHUit2YnRxOUdqUjNzZkpKdWRuYTM0K0hodDI3Wk56WnMzMTkxMzMrMWRyK3IycjhEQXdDcjNuK3I2cnNpbDNxZmo0K01uYk51MjdaVGRiaStzNEx2Uk04dXNZT3hSOG4ycThrbTB4WW5WcXczRG1OQ2tTWk1KZHJ2OVc2ZlR1Ykw0VEs2cXFxS09NZ3hqUzNSMGRNbHhRY2w5VlNvOVppaTNyTXpuemJPODVHdFZjT3dvVjlkemJLaW8zYXFXVlJKUDJib1ZMdk5NbHpodVZSaC8yYm9sNGltN2ZsVXRLN3RjaG1HVVc3ZEt0bmRWeXk3NHZhaW9yc3ZsS3JlZHp2Tzk2Rlpjc0wvZGJsOWNRVjJWS2U5TGZONDZKWmU3WEs1UzI3N3NzYyt6TG1XdnBpbXArTGptYnhqR0xZWmgzTktrU1JObmRIVDB6cUtpb3ZtVjFVSERSVElWTmE3c2djNDROOW9xT2VxcWNBUlcwd096U3puUXV4UnQrOXFtbFgxYjJlYWxpTEZFc3QreU9PcmJ0cSt2KzUxVjdaMXZtMVU5ZWZ4eXhXQkZtK2Y3eDczTlpsTnVicTYrKys2N1V2Ty8rZVliclYrL1hsT25UdFdZTVdNVUV4T2pUWnMyS1RFeFViTm16ZkltVTNOemN6VjI3RmgxNnRSSlNVbEpldjc1NTVXY25PeHRKems1V1FzWExwVEQ0ZEFUVHp5aDZkT25lKzliZmpIV3JWdW51WFBuS2pBd1VHUEhqbFY4Zkx4V3JGZ2hTVXBNVE5UV3JWc1ZIeCt2enAwN0t5MHRUWTBidTUreSt0TlBQOWtMQ3d0THJiOEZERWxORGNOb1c5dVNNVjI3Uk5hYVd3NVlxVGlKWUVqeVU2a2gzRG1WdlcvVmxhMXF1V21hS3ZuNWxLUWRPM1pvdzRZTjN1L3B5Wk1uS3owOVhTdFhybFJRVUpEaTR1STBjK1pNalI4L1hwSTBmdng0NWVibWV2ZkRaNTU1cHZvVkxxR3EvYWU2dmkvR2hlN1RPVGs1blQwUHZ6MmY5K2xDRmJjWDR1Zm4xNjdpY3hWUUg1UVlGeHR5SDdPTjR0ZVYxcW51czNZaHl5OVZmNzdzRjJYTFhNcit6cmV2bXU2dnVtWFZqUlhPNDIvWHpwSTZWM2ZzdUpoMXF5N1dDeHozK0VuNmY0R0JnWlgvR280R2kyUXFhbHhLU29yZkJWUXJlM1NzS3ZGcTNITExMWktrTTJmT2xGcVduNTlmNm5WQlFVR3AxdzZIdzZob1dwSWlJaUpLdlM0cUt2SytkanFkNVk3ZW52cGxsN2xjcmxLdnI3amlpbEt2UzVZdlc3YTZ0anl2bXpadFdxcDgyWEtTWkpxbUljbDdOa1RKTXBWTmw2eFgyZktnb0tCS2wxZFh0K1R5a3RPQmdZRSsxNnZ1dFdtYVJzbDdvL2thVTBCQXdBWDNXZG02QlFRRW5GZmQ2c3BKa3IrL2Y2WGJ1OHhybi9yMDkvZS80THFWeGVqbjUxZlJEeWpseXBZb2QxRXhWRlRlWnJQNUZFTlYvWjVudkpYMlZWR2ZrZ3cvUDc5eVpTdUx3VlBXMXo2cmFzdWp4RGFxcnEzeldtOUpScGtCYTFXZkY1L2FMaHRyWmR2VWwzNUtidFBRME5DUWE2Kzl0cU9rUDNtVzMzdnZ2UW9PRHRidHQ5K3VqUnMzS2pZMlZzSEJ3Um93WUlEV3JWc25wOU1wUHo4L3hjVEVLRDgvWDRjT0hWSklTSWd5TWpMa1NXeEkwcU9QUHFybXpadExrbUpqWXhVZkgxOHFvSnR1dXNrN1BXVElFQTBZTUtDQ1ZTcHYyTEJoYXRteXBTUnA4T0RCR2o1OHVGd3VsM0p6Yy9YbW0yOXEvdno1NnQ2OXV5UXBLdXJjclJDYk5HbHkwTi9mLzR5a29rcTJVVGxsRXA2VmxlOXVHRVpWTjZRMEpXV1pwdm05dytHWXVYZnYzaFdTWkxmYi8xUkZIVmlrekJqT0tQbXZaOCtlUm41K3ZsRlFVR0E0SEE3RDRYQVlFUkVSUmxGUmtlRjBPZzJIdzJFNG5VN2p5aXV2TkFvTEMyMHVsOHR3T3AyR3krVXlYQzZYRVJ3Y2JMaGNMc00wVGFOUm8wYmUrYVpwR2dNR0RHaDUxMTEzOVpiMG9xZnpvVU9IcWttVEpwS2tVNmRPYWZQbXpWcXhZb1VpSWlJa1NRODg4SURpNHVJMGZ2eDRuVHg1VWg5KytLR1dMMS91M1Q4ZWZ2aGhEUnMyektmMVBuUG1US1g3VDNWOWUxenVmVG9rSkdTL3Y3Ly9hVW1PNGdSRnllUzNVWElmTjl5bnZFbm45bVBETUF5WnBobHRHRWFWTndrMlRUTkxVb1pwbWkvdTJiUG5aVW15MiszMys3UnlxSXY2VjNEUDFKTEhBcW40ZUNDNS8vYnlIQk1rOTk5SG5yK3BTaDRiSlBmZkxTNlh5d2dORFpYVDZmUWVIMG91YzdsY1J0T21UVlZ5V2VQR2piM0xQUE04bjIrWHkyVUVCUVY1anlXZWVaNHl4WDhYR0dYbmVhWURBZ0pLMWZQTUsxbTJaUG5pNVpVdWs5eGo5Wkt2VldKLzlQUHo4MHhYMkVmeFdOTzdyTEx5SmR2MWpFK3JXMVl5RHM5clB6Ky9Vc3ZLdmk0YmYvRjRyTUpsY28vL3lzWjZsYVEvcS9nSE9sV2hUTEswMmpGSzJlcm5VVGFrT0o0cW1hWlpZQmpHbHZ6OC9MOTg5ZFZYbVo1N3BnSWVKRk5SVzVRN2JiK3F3aDk4OEVHTkI1Q2VubDdqYlFJQWFxOWR1M1o1SG5yalRleDVMc1gzL0JEbFNYSUVCYm56RFo1a2FsSlNrcEtUazlXdFd6ZnZzcEtYem9lSGgzdW53OExDbEplWFYycDUyWWZWN04yNzE2ZVlXN1E0ZDFWOTA2Wk5aWnFtSEE2SE1qSXk1SFE2ZGUyMTExWlk3OWxubngydFMvUUFLa25sSGtCbEdNYjNMcGRyVFhaMjl2akRodytYZTRBTjZvU1NsMjlXK01EWG1obzdqUnc1c2tCU3FmdHh0bTE3N21OMTdOZ3htYWFwSVVPR2xLdGJWRlNrckt3c1NWTDc5dTI5ODZ1NkJMK3NxdmFmNnZyMnVOejc5TGh4NDhicjBqMkFLbFBTMnNMQ3dnbjc5dTA3ZWFIdG85NG9kU3lRcW40QU5IOVRvWXp6dTB6Z0VpdjdBQ29QMHpSZGtyNDBUZk1sUHorL1ZidDM3K1llMGFnU3lWUUx6Wm8xUzVzM2IxWjJkcmF1dnZwcWpSbzFTbDI3ZHJVNkxBQUFVSVgwOUhRdFhicFVxMWV2VmxSVWxMWnYzNjUzMzMyM1ZKbWNuQnh2WXVYbzBhTUtEdyt2OGhJenp4bjErZm41M25vNU9Uayt4eFFhR2lwSlNrdExVK2ZPbmM5cmZXcENjUUkxelRUTkZWbFpXWk1yZWhKdWZUSnJ6bHZhL005UGxYMG1UMWQzYXFOUlQvMUJYYnRFV2gxV3ZWTHlMQ1hQV2Q2Yk5tMVNxMWJsYi9QcFNad2VQMzdjTysxSnNFclY3MTlWN1QvVjlWMlp1clJQRnlkUXZ6Tk5jMlY2ZXZya0V5ZE9OT2dIcmh6Ly9yamVmblc5RG54K1FJVUZoZXI0aTQ2Ni8yOFBxR1dybGxhSEJxQm1PVTNUVEpIMG9tbWFhL2ZzMlhQYTZvQXVsUk9aMyttZnI3K2diL1orcHFMQ0FuWDRlVGNOK3V0b05ZOW9ZM1ZvZFpZbE44eUNXN2R1M2JSdTNUcjkrOS8vMXM5Ly9uTTk5ZFJUWlI5Y0FnQUFhaG5QNWZ5Wm1abkt6czdXRzIrVWY1N1N2SG56bEp1YnE2TkhqMnJKa2lXNjY2NjdxbXd6TWpKU3djSEIycmh4b3lTcG9LQkF5NWN2OXptbWlJZ0k5ZTNiVndrSkNVcE5UWlhUNmRTQkF3ZVVrWkZ4SG10Mi9nekRlTS9wZEk0ckxDeHN0SHYzN3NpVWxKVFI5VDJSS2tuZHVsNmxkYXZHNnQvL2ZGNC92NmF0bm9wYnhCanVFb3FJaUpEZGJ0ZU1HVE9VbFpVbHA5T3AxTlJVN2R5NVU1TFVybDA3UlVWRktTa3BTZG5aMmNySXlOQ3laY3U4OWF2YnY2cmFmNnJydXpKMVlaODJET05mcG1tT1AzWHFWSEJLU2txSFBYdjJQTlBRRTZtUzlNVW5uK3VhcnRkcTBxSjRUWDRsUWY0Qi9sbzY0eFdyd3dKUUF3ekRPR3lhNWpiRE1PNHZLQ2hvbHBLU2NuMUtTc3JpK3B4SWxhVDluMzZvamwxNjZabjVieWx1d2R2eTl3L1V5amtYZjkvdmhvd3pVeTNVcjE4LzcvVEFnUU8xY2VQRzgzNkFCZ0FBdUx3aUl5TTFlUEJnalJ3NVV1SGg0Um84ZUxDMmJkdFdxa3kzYnQxMDk5MTNxNkNnUUFNSER0UWpqenhTWlp0QlFVRktTRWpRakJrenRHYk5Hb1dGaFNrbUprWTdkdXp3T2E2RWhBVE5tVE5IanozMm1ISnpjeFVaR1ZrakQ3MnF5dTdkdS85OFNUdW9wZnJkMnNNN1BYQkFMMjE4WnlkanVFdHM2dFNwbWpKbGlnWU5HcVNpb2lKRlJVVnB4SWdSM3VWVHBrelJoQWtUMUw5L2YxMTk5ZFVhTkdpUTl1M2JKOG0zL2F1cS9hZTZ2aXRTRi9icFhidDJQVnBqamRVanQ5NTlXNmtyQ1c2N3U1K1N4czJWeStXeTZ1RjlBR3JJN3QyNzc3VTZCaXZjZU9lUVVzZXZtKzRhb3NYeHd6bXVYWVE2UGVMejNBUzRxbnUyMUhhbWFTb3JLMHZUcDA5WDY5YXQ5ZFJUVDFrZDBnWHIyYk9uSkduMzd0MTErbk1GQUdnWVROUDAzRE4xVFUyMXVYZnZYc1hHeHBhN2YySXQ4QWRkZ251bVhpanZHRzc3WEt0RHVXQ21hU3JyK0dsTm43VkdyVnUzMEZOUDNHTjFTQmVzWjUvaGtxd2J3MTJLZmJFQnNHeWY5dXkvOHpjdXVOeGRXMkxuQnp1MWJ0RmFUWGx0cXRXaFhESnp4c3pXZ2M4UHlEVE5maFU4Z0FwbzhEekh2YWxyZlA5QnJEWkwrZWlmMnZqcUhJMWI5STdWb1Z5UVp3YjFsbVJ0N29rVXRJVjI3TmloWHIxNjZZNDc3cERUNmRUdzRjT3REZ2tBQUFEVjJQSHBBZlg2NVFqZGNmZDRPWjJtaGo5VzlXMGNBTlJOVG9kVC8xbi9iOTA0OENhclF3R0FHdUYwT3ZUUmhqZjAvL3IvenVwUTZqU1NxUmJxM2J1M1B2MzBVNjFldlZvblQ1N1V4SWtUclE0SkFJQ0d4Q1dwME9vZ0xwTUN1ZGNYTmFEMzlkZnEwMjF6dEhyRmFKMDhkVVlURThyZk54Zm5wU0h0aXpXRmZmb3lXTG5nRGRsc052M21qNyt4T2hRQXFCSHJGMDZUemVhbm1IdGlyUTZsVGlPWmFqR2J6YWFvcUNqOTMvLzluOTU3N3oyNVhJeUpBQUM0VEFvbDFlZ2xzbDI3ZHRXdVhidHEyeVgra25zOVNWYlZJSnZOVU5SVnJmUi8venRRNy8wblJTNFhENkM2Q0RXK0x6WUE3Tk9YMk5wRmEzWHd5Mi8wNkxPUHlUK0FSNDBBcVBzMnZqcEhoNzlLVVd6Y1RQa0hCRm9kVHAzR3QwSXQ0dS92ejgxL0FRQzRmQW9rcFV2cUl5bE1VcEMxNFZ3U0JYSW5YZEtMcDFIVERNbmYzMDgyRzdlTXZ3Z05ZVitzS2V6VGw4SGJyNzZ0Zlo5OXFiOC8vM2MxYmRiVTZuQUE0S0w5YzhWOGZiMzd2L3JyeEFVS3VUTFU2bkRxUEpLcEZqbDgrTEJTVTFNVkV4T2pVNmRPYWRHaVJlcmZ2Ny9WWVFFQTBKQVV5WjJVeUpZVW9QcDV4WTVMN3ZVc0tQNGZGK253a1dOS1BaaXVtSnU3NjlUcEhDMWE4cTc2M3hadGRWaDFYVVBZRjJzSysvUWx0bW5GUm4yeDQzTTlNZVh2dXFMWkZWYUhBd0FYYmN1cWw3Vi81NGZ1UkdxejVsYUhVeStRVExWSTQ4YU50V3paTW8wZlAxN0J3Y0hxMTYrZm5uenlTYXZEQWdDZ3dUQU13NVE3SWNIWlhmQlo0OGFCV3ZiNmZ6USsvblVGTnc1U3Y5dDY2TW5oOTFnZFZwM0d2b2phWk5PS1RaS2tVUTg4VTJyK25IVnpGUkFZWUVWSUFIQlIzbHUxU0pJVS8vREFVdk1UM3ZpSXkvMHZFTWxVaTdSdTNWb3JWcXl3T2d3QUFBQ2NoOWF0bW12RnEwOWJIUWFBUzJUK3hnVldod0FBTldycW1oMVdoMUR2Y0FrTkFBQUFBQUFBQVBpQVpDb0FBQUFBQUFBQStJQmtLZ0FBQUFBQUFBRDRnR1FxQUFBQUFBQUFBUGlBWkNvQUFBQUFBQUFBK0lCa0tnQUFBQUFBQUFENGdHUXFBQUFBQUFBQUFQaUFaQ29BQUFBQUFBQUErSUJrS2dBQUFBQUFBQUQ0Z0dRcUFBQUFBQUFBQVBpQVpDb0FBQUFBQUFBQStJQmtLZ0FBQUFBQUFBRDRnR1FxQUFBQUFBQUFBUGlBWkNvQUFBQUFBQUFBK0lCa0tnQUFBQUFBQUFENGdHUXFBQUFBQUFBQUFQaUFaQ29BQUFBQUFBQUErS0N1SjFQekpDa25KOGZxT0JxOHZMdzh6MlMrbFhFQUFJQTZ3VDJHeTJYWVlMVzhzd1dlU2Q0TStDcFBrdkx6emxvZEIyckkyVnozZTJrWVJxN0ZvUUMxVmZGeGoxM0Vhb1g1M3U4ZVM4Y3RkVHFaYXBybVBrazZjdVNJMWFFMGVKbVptWklrMHpRUFd4d0tBQUNvNWM2TjRUS3REcVhCeTh3OEtZa3hISHpuMlg4ejA5aC82d09udzZrZmp2MGdTYzZDZ29KVXErTUJhaVBQY1M4cm5hOUtxNTA4L3IwazY4Y3RkVHFaS21tSkpFMmJOazBIRGh4UWJpNi9FbHh1ZVhsNU9uVG9rR2JNbU9HWnRjYktlQUFBUUozZ0hzUE5XcXNEQjlPVm04ZEprWmRiM3RrQ0hUcWNxUm1KYXoyekdNUEJWMHNrYWRWTHE1UisrRHZscy8vV1NZNGloMzdNK2xIcmxxelQyWnl6TWszei9YMzc5cDIwT2k2Z2xsb2lTY2xMWnVuN2IxTlZjRGF2dXZLb1lZWDVaM1VzN1pBMnZKTG9tV1hwdU1Xd3N2TWFFQkFkSGYyT1lSaTNXUjBJSkVrN0Nnb0srdTdidDYvUTZrQUFBRUN0eGhpdWRtRU1oL1BCL2x2UG1LYVpWVlJVOUtzdnYvenlrTld4QUxVVXg3M2F4Zkp4aTU5VkhkY1ExN0ZqeDk1bzFhcFZubUVZNFpLdWtCUmdkVkFOVEw1cG1xbVNGaFFXRmo3RUlCd0FBUGlBTVp6MUdNUGhRckgvMWc5RmtqSk0wMXh0czlrR2YvNzU1MmxXQndUVVloejNyTWU0Ql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DQXV1Ly9BOVdic3FtTEVKY0hBQUFBQUVsRlRrU3VRbUNDIiwKCSJUaGVtZSIgOiAiIiwKCSJUeXBlIiA6ICJmbG93IiwKCSJWZXJzaW9uIiA6ICIiCn0K"/>
    </extobj>
  </extobjs>
</s:customData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文档" ma:contentTypeID="0x010100F56D0951E120B94AAFE3770C299CB231" ma:contentTypeVersion="19" ma:contentTypeDescription="新建文档。" ma:contentTypeScope="" ma:versionID="736a6b7ec03d6bfd4f4c9b9077bbd7fd">
  <xsd:schema xmlns:xsd="http://www.w3.org/2001/XMLSchema" xmlns:xs="http://www.w3.org/2001/XMLSchema" xmlns:p="http://schemas.microsoft.com/office/2006/metadata/properties" xmlns:ns2="68be930b-a1a2-4dff-a79e-089cc53b51be" xmlns:ns3="b1c7d463-0414-4960-8b21-fd7f84705ead" targetNamespace="http://schemas.microsoft.com/office/2006/metadata/properties" ma:root="true" ma:fieldsID="2026b1e9873c50172c03bcf1244e4640" ns2:_="" ns3:_="">
    <xsd:import namespace="68be930b-a1a2-4dff-a79e-089cc53b51be"/>
    <xsd:import namespace="b1c7d463-0414-4960-8b21-fd7f84705ea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_x63cf__x8ff0_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_x6b63__x5f0f__x5458__x5de5_" minOccurs="0"/>
                <xsd:element ref="ns3:_x65f6__x95f4_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be930b-a1a2-4dff-a79e-089cc53b51b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享对象: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享对象详细信息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a427f4a7-23db-4f8d-b4cf-7fdc2b906881}" ma:internalName="TaxCatchAll" ma:showField="CatchAllData" ma:web="68be930b-a1a2-4dff-a79e-089cc53b51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c7d463-0414-4960-8b21-fd7f84705e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_x63cf__x8ff0_" ma:index="12" nillable="true" ma:displayName="描述" ma:format="Dropdown" ma:internalName="_x63cf__x8ff0_">
      <xsd:simpleType>
        <xsd:restriction base="dms:Text">
          <xsd:maxLength value="255"/>
        </xsd:restriction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图像标记" ma:readOnly="false" ma:fieldId="{5cf76f15-5ced-4ddc-b409-7134ff3c332f}" ma:taxonomyMulti="true" ma:sspId="9632cf6a-25bc-4f5f-bc79-5438e54e711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x6b63__x5f0f__x5458__x5de5_" ma:index="22" nillable="true" ma:displayName="正式员工" ma:format="Dropdown" ma:internalName="_x6b63__x5f0f__x5458__x5de5_">
      <xsd:simpleType>
        <xsd:restriction base="dms:Text">
          <xsd:maxLength value="255"/>
        </xsd:restriction>
      </xsd:simpleType>
    </xsd:element>
    <xsd:element name="_x65f6__x95f4_" ma:index="23" nillable="true" ma:displayName="时间" ma:format="DateOnly" ma:internalName="_x65f6__x95f4_">
      <xsd:simpleType>
        <xsd:restriction base="dms:DateTim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内容类型"/>
        <xsd:element ref="dc:title" minOccurs="0" maxOccurs="1" ma:index="4" ma:displayName="标题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63cf__x8ff0_ xmlns="b1c7d463-0414-4960-8b21-fd7f84705ead" xsi:nil="true"/>
    <TaxCatchAll xmlns="68be930b-a1a2-4dff-a79e-089cc53b51be" xsi:nil="true"/>
    <_x6b63__x5f0f__x5458__x5de5_ xmlns="b1c7d463-0414-4960-8b21-fd7f84705ead" xsi:nil="true"/>
    <lcf76f155ced4ddcb4097134ff3c332f xmlns="b1c7d463-0414-4960-8b21-fd7f84705ead">
      <Terms xmlns="http://schemas.microsoft.com/office/infopath/2007/PartnerControls"/>
    </lcf76f155ced4ddcb4097134ff3c332f>
    <_x65f6__x95f4_ xmlns="b1c7d463-0414-4960-8b21-fd7f84705ead" xsi:nil="true"/>
  </documentManagement>
</p:properties>
</file>

<file path=customXml/itemProps408.xml><?xml version="1.0" encoding="utf-8"?>
<ds:datastoreItem xmlns:ds="http://schemas.openxmlformats.org/officeDocument/2006/customXml" ds:itemID="s:customData">
  <ds:schemaRefs>
    <ds:schemaRef ds:uri="http://www.wps.cn/officeDocument/2013/wpsCustomData"/>
  </ds:schemaRefs>
</ds:datastoreItem>
</file>

<file path=customXml/itemProps409.xml><?xml version="1.0" encoding="utf-8"?>
<ds:datastoreItem xmlns:ds="http://schemas.openxmlformats.org/officeDocument/2006/customXml" ds:itemID="{B88940E1-D2F5-4DE5-AB4A-0A8FB97EBB41}">
  <ds:schemaRefs/>
</ds:datastoreItem>
</file>

<file path=customXml/itemProps410.xml><?xml version="1.0" encoding="utf-8"?>
<ds:datastoreItem xmlns:ds="http://schemas.openxmlformats.org/officeDocument/2006/customXml" ds:itemID="{51BFB730-8856-46D0-A700-B4B65C98396D}">
  <ds:schemaRefs/>
</ds:datastoreItem>
</file>

<file path=customXml/itemProps411.xml><?xml version="1.0" encoding="utf-8"?>
<ds:datastoreItem xmlns:ds="http://schemas.openxmlformats.org/officeDocument/2006/customXml" ds:itemID="{68927822-2764-45DA-9630-83F9A2B5E59E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11031</Words>
  <Application>WPS 演示</Application>
  <PresentationFormat>宽屏</PresentationFormat>
  <Paragraphs>637</Paragraphs>
  <Slides>29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29</vt:i4>
      </vt:variant>
    </vt:vector>
  </HeadingPairs>
  <TitlesOfParts>
    <vt:vector size="51" baseType="lpstr">
      <vt:lpstr>Arial</vt:lpstr>
      <vt:lpstr>宋体</vt:lpstr>
      <vt:lpstr>Wingdings</vt:lpstr>
      <vt:lpstr>Wingdings</vt:lpstr>
      <vt:lpstr>Noto Sans S Chinese Regular</vt:lpstr>
      <vt:lpstr>Times New Roman</vt:lpstr>
      <vt:lpstr>Noto Sans S Chinese Medium</vt:lpstr>
      <vt:lpstr>思源黑体 Medium</vt:lpstr>
      <vt:lpstr>黑体</vt:lpstr>
      <vt:lpstr>阿里巴巴普惠体 3.0 55 Regular</vt:lpstr>
      <vt:lpstr>Times New Roman Regular</vt:lpstr>
      <vt:lpstr>思源黑体 CN Normal</vt:lpstr>
      <vt:lpstr>Calibri</vt:lpstr>
      <vt:lpstr>微软雅黑</vt:lpstr>
      <vt:lpstr>Arial Unicode MS</vt:lpstr>
      <vt:lpstr>MyFont</vt:lpstr>
      <vt:lpstr>阿里巴巴普惠体</vt:lpstr>
      <vt:lpstr>汉仪雅酷黑简</vt:lpstr>
      <vt:lpstr>Saturday Sans Regular</vt:lpstr>
      <vt:lpstr>唐峰设计：https://v.youku.com/v_show/id_XNTg4OTcwMDM3Ng==.html</vt:lpstr>
      <vt:lpstr>自定义设计方案</vt:lpstr>
      <vt:lpstr>1_唐峰设计：https://v.youku.com/v_show/id_XNTg4OTcwMDM3Ng==.html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junxi.huang</dc:creator>
  <cp:lastModifiedBy>罗涵缤</cp:lastModifiedBy>
  <cp:revision>596</cp:revision>
  <cp:lastPrinted>2024-07-11T02:44:00Z</cp:lastPrinted>
  <dcterms:created xsi:type="dcterms:W3CDTF">2024-04-18T10:05:00Z</dcterms:created>
  <dcterms:modified xsi:type="dcterms:W3CDTF">2025-09-02T02:40:19Z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2EBED468CEA74F7AA51C327807224849</vt:lpwstr>
  </property>
  <property fmtid="{D5CDD505-2E9C-101B-9397-08002B2CF9AE}" pid="4" name="KSOTemplateUUID">
    <vt:lpwstr>v1.0_mb_UUIMg04nbRBjpbKYMIkYSA==</vt:lpwstr>
  </property>
  <property fmtid="{D5CDD505-2E9C-101B-9397-08002B2CF9AE}" pid="5" name="ContentTypeId">
    <vt:lpwstr>0x010100F56D0951E120B94AAFE3770C299CB231</vt:lpwstr>
  </property>
  <property fmtid="{D5CDD505-2E9C-101B-9397-08002B2CF9AE}" pid="6" name="MediaServiceImageTags">
    <vt:lpwstr/>
  </property>
</Properties>
</file>