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415.xml" ContentType="application/vnd.openxmlformats-officedocument.customXmlProperties+xml"/>
  <Override PartName="/customXml/itemProps416.xml" ContentType="application/vnd.openxmlformats-officedocument.customXmlProperties+xml"/>
  <Override PartName="/customXml/itemProps417.xml" ContentType="application/vnd.openxmlformats-officedocument.customXmlProperties+xml"/>
  <Override PartName="/customXml/itemProps418.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handoutMasters/handoutMaster1.xml" ContentType="application/vnd.openxmlformats-officedocument.presentationml.handoutMaster+xml"/>
  <Override PartName="/ppt/media/image17.svg" ContentType="image/svg+xml"/>
  <Override PartName="/ppt/media/image20.svg" ContentType="image/svg+xml"/>
  <Override PartName="/ppt/media/image22.svg" ContentType="image/svg+xml"/>
  <Override PartName="/ppt/media/image24.svg" ContentType="image/svg+xml"/>
  <Override PartName="/ppt/media/image26.svg" ContentType="image/svg+xml"/>
  <Override PartName="/ppt/media/image28.svg" ContentType="image/svg+xml"/>
  <Override PartName="/ppt/media/image30.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 id="2147483674" r:id="rId4"/>
  </p:sldMasterIdLst>
  <p:notesMasterIdLst>
    <p:notesMasterId r:id="rId6"/>
  </p:notesMasterIdLst>
  <p:handoutMasterIdLst>
    <p:handoutMasterId r:id="rId36"/>
  </p:handoutMasterIdLst>
  <p:sldIdLst>
    <p:sldId id="383" r:id="rId5"/>
    <p:sldId id="260" r:id="rId7"/>
    <p:sldId id="261" r:id="rId8"/>
    <p:sldId id="547" r:id="rId9"/>
    <p:sldId id="536" r:id="rId10"/>
    <p:sldId id="607" r:id="rId11"/>
    <p:sldId id="606" r:id="rId12"/>
    <p:sldId id="548" r:id="rId13"/>
    <p:sldId id="609" r:id="rId14"/>
    <p:sldId id="610" r:id="rId15"/>
    <p:sldId id="611" r:id="rId16"/>
    <p:sldId id="613" r:id="rId17"/>
    <p:sldId id="612" r:id="rId18"/>
    <p:sldId id="614" r:id="rId19"/>
    <p:sldId id="615" r:id="rId20"/>
    <p:sldId id="622" r:id="rId21"/>
    <p:sldId id="580" r:id="rId22"/>
    <p:sldId id="623" r:id="rId23"/>
    <p:sldId id="624" r:id="rId24"/>
    <p:sldId id="616" r:id="rId25"/>
    <p:sldId id="617" r:id="rId26"/>
    <p:sldId id="625" r:id="rId27"/>
    <p:sldId id="618" r:id="rId28"/>
    <p:sldId id="549" r:id="rId29"/>
    <p:sldId id="627" r:id="rId30"/>
    <p:sldId id="619" r:id="rId31"/>
    <p:sldId id="620" r:id="rId32"/>
    <p:sldId id="608" r:id="rId33"/>
    <p:sldId id="628" r:id="rId34"/>
    <p:sldId id="302" r:id="rId35"/>
  </p:sldIdLst>
  <p:sldSz cx="12192000" cy="6858000"/>
  <p:notesSz cx="6858000" cy="9144000"/>
  <p:embeddedFontLst>
    <p:embeddedFont>
      <p:font typeface="阿里巴巴普惠体" panose="00020600040101010101" charset="-122"/>
      <p:regular r:id="rId43"/>
    </p:embeddedFont>
    <p:embeddedFont>
      <p:font typeface="Calibri" panose="020F0502020204030204"/>
      <p:regular r:id="rId44"/>
      <p:bold r:id="rId45"/>
      <p:italic r:id="rId46"/>
      <p:boldItalic r:id="rId47"/>
    </p:embeddedFont>
    <p:embeddedFont>
      <p:font typeface="MyFont" panose="02010609030101010101" charset="-122"/>
      <p:regular r:id="rId48"/>
    </p:embeddedFont>
    <p:embeddedFont>
      <p:font typeface="微软雅黑" panose="020B0503020204020204" charset="-122"/>
      <p:regular r:id="rId49"/>
    </p:embeddedFont>
  </p:embeddedFontLst>
  <p:custDataLst>
    <p:tags r:id="rId5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4" userDrawn="1">
          <p15:clr>
            <a:srgbClr val="A4A3A4"/>
          </p15:clr>
        </p15:guide>
        <p15:guide id="2" pos="383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 id="2" name="作者" initials="A" lastIdx="0" clrIdx="1"/>
  <p:cmAuthor id="3" name="wfhuang" initials="w"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ACE4"/>
    <a:srgbClr val="A1B3E0"/>
    <a:srgbClr val="75CCD1"/>
    <a:srgbClr val="3DB1BA"/>
    <a:srgbClr val="6F3DBA"/>
    <a:srgbClr val="3D5EBA"/>
    <a:srgbClr val="EAEFFA"/>
    <a:srgbClr val="436FDE"/>
    <a:srgbClr val="688DE5"/>
    <a:srgbClr val="61A1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CE10DE-72E7-4535-9B79-B800277D1834}" styleName="表样式 1 25">
    <a:wholeTbl>
      <a:tcTxStyle>
        <a:fontRef idx="none">
          <a:schemeClr val="tx1"/>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34000"/>
                  <a:lumOff val="66000"/>
                </a:schemeClr>
              </a:solidFill>
            </a:ln>
          </a:insideH>
          <a:insideV>
            <a:ln w="9525" cmpd="sng">
              <a:solidFill>
                <a:schemeClr val="accent1">
                  <a:lumMod val="34000"/>
                  <a:lumOff val="66000"/>
                </a:schemeClr>
              </a:solidFill>
            </a:ln>
          </a:insideV>
        </a:tcBdr>
        <a:fill>
          <a:solidFill>
            <a:schemeClr val="bg1">
              <a:alpha val="0"/>
            </a:schemeClr>
          </a:solidFill>
        </a:fill>
      </a:tcStyle>
    </a:wholeTbl>
    <a:band2H>
      <a:tcTxStyle>
        <a:fontRef idx="none">
          <a:schemeClr val="tx1"/>
        </a:fontRef>
      </a:tcTxStyle>
      <a:tcStyle>
        <a:tcBdr/>
        <a:fill>
          <a:solidFill>
            <a:schemeClr val="accent1">
              <a:lumMod val="40000"/>
              <a:lumOff val="60000"/>
              <a:alpha val="25000"/>
            </a:schemeClr>
          </a:solidFill>
        </a:fill>
      </a:tcStyle>
    </a:band2H>
    <a:band1V>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w="9525" cmpd="sng">
              <a:solidFill>
                <a:schemeClr val="accent1">
                  <a:lumMod val="40000"/>
                  <a:lumOff val="60000"/>
                </a:schemeClr>
              </a:solidFill>
            </a:ln>
          </a:insideV>
        </a:tcBdr>
        <a:fill>
          <a:solidFill>
            <a:schemeClr val="accent1">
              <a:lumMod val="40000"/>
              <a:lumOff val="60000"/>
              <a:alpha val="25000"/>
            </a:schemeClr>
          </a:solidFill>
        </a:fill>
      </a:tcStyle>
    </a:band1V>
    <a:band2V>
      <a:tcStyle>
        <a:tcBdr>
          <a:left>
            <a:ln w="9525" cmpd="sng">
              <a:solidFill>
                <a:schemeClr val="accent1">
                  <a:lumMod val="40000"/>
                  <a:lumOff val="60000"/>
                </a:schemeClr>
              </a:solidFill>
            </a:ln>
          </a:left>
          <a:right>
            <a:ln w="9525" cmpd="sng">
              <a:solidFill>
                <a:schemeClr val="accent1">
                  <a:lumMod val="40000"/>
                  <a:lumOff val="60000"/>
                </a:schemeClr>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bg1">
              <a:alpha val="0"/>
            </a:schemeClr>
          </a:solidFill>
        </a:fill>
      </a:tcStyle>
    </a:band2V>
    <a:lastCol>
      <a:tcTxStyle b="on">
        <a:fontRef idx="none">
          <a:schemeClr val="tx1"/>
        </a:fontRef>
      </a:tcTxStyle>
      <a:tcStyle>
        <a:tcBdr>
          <a:left>
            <a:ln w="9525" cmpd="sng">
              <a:solidFill>
                <a:schemeClr val="accent1">
                  <a:lumMod val="34000"/>
                  <a:lumOff val="66000"/>
                </a:schemeClr>
              </a:solidFill>
            </a:ln>
          </a:left>
          <a:right>
            <a:ln w="9525" cmpd="sng">
              <a:solidFill>
                <a:schemeClr val="accent1"/>
              </a:solidFill>
            </a:ln>
          </a:right>
          <a:top>
            <a:ln w="9525" cmpd="sng">
              <a:solidFill>
                <a:schemeClr val="accent1">
                  <a:lumMod val="34000"/>
                  <a:lumOff val="66000"/>
                </a:schemeClr>
              </a:solidFill>
            </a:ln>
          </a:top>
          <a:bottom>
            <a:ln w="9525" cmpd="sng">
              <a:solidFill>
                <a:schemeClr val="accent1"/>
              </a:solidFill>
            </a:ln>
          </a:bottom>
          <a:insideH>
            <a:ln w="9525" cmpd="sng">
              <a:solidFill>
                <a:schemeClr val="accent1">
                  <a:lumMod val="34000"/>
                  <a:lumOff val="66000"/>
                </a:schemeClr>
              </a:solidFill>
            </a:ln>
          </a:insideH>
          <a:insideV>
            <a:ln>
              <a:noFill/>
            </a:ln>
          </a:insideV>
        </a:tcBdr>
        <a:fill>
          <a:solidFill>
            <a:schemeClr val="bg1">
              <a:alpha val="0"/>
            </a:schemeClr>
          </a:solidFill>
        </a:fill>
      </a:tcStyle>
    </a:lastCol>
    <a:firstCol>
      <a:tcTxStyle b="on">
        <a:fontRef idx="none">
          <a:schemeClr val="tx1"/>
        </a:fontRef>
      </a:tcTxStyle>
      <a:tcStyle>
        <a:tcBdr>
          <a:left>
            <a:ln w="9525" cmpd="sng">
              <a:solidFill>
                <a:schemeClr val="accent1"/>
              </a:solidFill>
            </a:ln>
          </a:left>
          <a:right>
            <a:ln w="9525" cmpd="sng">
              <a:solidFill>
                <a:schemeClr val="accent1">
                  <a:lumMod val="34000"/>
                  <a:lumOff val="66000"/>
                </a:schemeClr>
              </a:solidFill>
            </a:ln>
          </a:right>
          <a:top>
            <a:ln w="9525" cmpd="sng">
              <a:solidFill>
                <a:schemeClr val="accent1">
                  <a:lumMod val="34000"/>
                  <a:lumOff val="66000"/>
                </a:schemeClr>
              </a:solidFill>
            </a:ln>
          </a:top>
          <a:bottom>
            <a:ln w="9525" cmpd="sng">
              <a:solidFill>
                <a:schemeClr val="accent1"/>
              </a:solidFill>
            </a:ln>
          </a:bottom>
          <a:insideH>
            <a:ln w="9525" cmpd="sng">
              <a:solidFill>
                <a:schemeClr val="accent1">
                  <a:lumMod val="34000"/>
                  <a:lumOff val="66000"/>
                </a:schemeClr>
              </a:solidFill>
            </a:ln>
          </a:insideH>
          <a:insideV>
            <a:ln>
              <a:noFill/>
            </a:ln>
          </a:insideV>
        </a:tcBdr>
        <a:fill>
          <a:solidFill>
            <a:schemeClr val="bg1">
              <a:alpha val="0"/>
            </a:schemeClr>
          </a:solidFill>
        </a:fill>
      </a:tcStyle>
    </a:firstCol>
    <a:lastRow>
      <a:tcTxStyle b="on">
        <a:fontRef idx="none">
          <a:schemeClr val="tx1"/>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a:noFill/>
            </a:ln>
          </a:insideH>
          <a:insideV>
            <a:ln>
              <a:noFill/>
            </a:ln>
          </a:insideV>
        </a:tcBdr>
        <a:fill>
          <a:solidFill>
            <a:schemeClr val="bg1">
              <a:alpha val="0"/>
            </a:schemeClr>
          </a:solidFill>
        </a:fill>
      </a:tcStyle>
    </a:lastRow>
    <a:seCell>
      <a:tcStyle>
        <a:tcBdr>
          <a:left>
            <a:ln>
              <a:noFill/>
            </a:ln>
          </a:left>
          <a:right>
            <a:ln w="9525" cmpd="sng">
              <a:solidFill>
                <a:schemeClr val="accent1"/>
              </a:solidFill>
            </a:ln>
          </a:right>
          <a:top>
            <a:ln w="9525" cmpd="sng">
              <a:solidFill>
                <a:schemeClr val="accent1"/>
              </a:solidFill>
            </a:ln>
          </a:top>
          <a:bottom>
            <a:ln w="9525" cmpd="sng">
              <a:solidFill>
                <a:schemeClr val="accent1"/>
              </a:solidFill>
            </a:ln>
          </a:bottom>
          <a:insideH>
            <a:ln>
              <a:noFill/>
            </a:ln>
          </a:insideH>
          <a:insideV>
            <a:ln>
              <a:noFill/>
            </a:ln>
          </a:insideV>
        </a:tcBdr>
        <a:fill>
          <a:solidFill>
            <a:schemeClr val="bg1">
              <a:alpha val="0"/>
            </a:schemeClr>
          </a:solidFill>
        </a:fill>
      </a:tcStyle>
    </a:seCell>
    <a:swCell>
      <a:tcTxStyle b="on">
        <a:fontRef idx="none">
          <a:schemeClr val="accent1"/>
        </a:fontRef>
      </a:tcTxStyle>
      <a:tcStyle>
        <a:tcBdr>
          <a:left>
            <a:ln w="9525" cmpd="sng">
              <a:solidFill>
                <a:schemeClr val="accent1"/>
              </a:solidFill>
            </a:ln>
          </a:left>
          <a:right>
            <a:ln>
              <a:noFill/>
            </a:ln>
          </a:right>
          <a:top>
            <a:ln w="9525" cmpd="sng">
              <a:solidFill>
                <a:schemeClr val="accent1"/>
              </a:solidFill>
            </a:ln>
          </a:top>
          <a:bottom>
            <a:ln w="9525" cmpd="sng">
              <a:solidFill>
                <a:schemeClr val="accent1"/>
              </a:solidFill>
            </a:ln>
          </a:bottom>
          <a:insideH>
            <a:ln>
              <a:noFill/>
            </a:ln>
          </a:insideH>
          <a:insideV>
            <a:ln>
              <a:noFill/>
            </a:ln>
          </a:insideV>
        </a:tcBdr>
        <a:fill>
          <a:solidFill>
            <a:schemeClr val="bg1">
              <a:alpha val="0"/>
            </a:schemeClr>
          </a:solidFill>
        </a:fill>
      </a:tcStyle>
    </a:swCell>
    <a:firstRow>
      <a:tcTxStyle b="on">
        <a:fontRef idx="none">
          <a:schemeClr val="tx1"/>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lumMod val="34000"/>
                  <a:lumOff val="66000"/>
                </a:schemeClr>
              </a:solidFill>
            </a:ln>
          </a:bottom>
          <a:insideH>
            <a:ln>
              <a:noFill/>
            </a:ln>
          </a:insideH>
          <a:insideV>
            <a:ln w="9525" cmpd="sng">
              <a:solidFill>
                <a:schemeClr val="accent1">
                  <a:lumMod val="35000"/>
                  <a:lumOff val="65000"/>
                  <a:alpha val="20000"/>
                </a:schemeClr>
              </a:solidFill>
            </a:ln>
          </a:insideV>
        </a:tcBdr>
        <a:fill>
          <a:solidFill>
            <a:schemeClr val="accent1">
              <a:lumMod val="40000"/>
              <a:lumOff val="60000"/>
              <a:alpha val="50000"/>
            </a:schemeClr>
          </a:solidFill>
        </a:fill>
      </a:tcStyle>
    </a:firstRow>
  </a:tblStyle>
  <a:tblStyle styleId="{8939EA00-1215-49D7-B036-5BBD62F0394C}" styleName="表样式 1 12 2 2">
    <a:wholeTbl>
      <a:tcTxStyle>
        <a:fontRef idx="none">
          <a:srgbClr val="000000"/>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rgbClr val="FFFFFF"/>
          </a:solidFill>
        </a:fill>
      </a:tcStyle>
    </a:wholeTbl>
    <a:band2H>
      <a:tcStyle>
        <a:tcBdr/>
        <a:fill>
          <a:solidFill>
            <a:srgbClr val="F2F2F2"/>
          </a:solidFill>
        </a:fill>
      </a:tcStyle>
    </a:band2H>
    <a:band1V>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rgbClr val="F2F2F2"/>
          </a:solidFill>
        </a:fill>
      </a:tcStyle>
    </a:band1V>
    <a:lastCol>
      <a:tcTxStyle b="on">
        <a:fontRef idx="none">
          <a:srgbClr val="08090C"/>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20000"/>
              <a:lumOff val="80000"/>
            </a:schemeClr>
          </a:solidFill>
        </a:fill>
      </a:tcStyle>
    </a:lastCol>
    <a:firstCol>
      <a:tcTxStyle b="on">
        <a:fontRef idx="none">
          <a:srgbClr val="08090C"/>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20000"/>
              <a:lumOff val="80000"/>
            </a:schemeClr>
          </a:solidFill>
        </a:fill>
      </a:tcStyle>
    </a:firstCol>
    <a:lastRow>
      <a:tcTxStyle b="on">
        <a:fontRef idx="none">
          <a:schemeClr val="accent1"/>
        </a:fontRef>
      </a:tcTxStyle>
      <a:tcStyle>
        <a:tcBdr>
          <a:left>
            <a:ln>
              <a:noFill/>
            </a:ln>
          </a:left>
          <a:right>
            <a:ln>
              <a:noFill/>
            </a:ln>
          </a:right>
          <a:top>
            <a:ln w="9525" cmpd="sng">
              <a:solidFill>
                <a:schemeClr val="accent1"/>
              </a:solidFill>
            </a:ln>
          </a:top>
          <a:bottom>
            <a:ln w="9525" cmpd="sng">
              <a:solidFill>
                <a:schemeClr val="accent1"/>
              </a:solidFill>
            </a:ln>
          </a:bottom>
          <a:insideH>
            <a:ln>
              <a:noFill/>
            </a:ln>
          </a:insideH>
          <a:insideV>
            <a:ln>
              <a:noFill/>
            </a:ln>
          </a:insideV>
        </a:tcBdr>
        <a:fill>
          <a:solidFill>
            <a:schemeClr val="accent1">
              <a:lumMod val="20000"/>
              <a:lumOff val="80000"/>
            </a:schemeClr>
          </a:solidFill>
        </a:fill>
      </a:tcStyle>
    </a:lastRow>
    <a:firstRow>
      <a:tcTxStyle b="on">
        <a:fontRef idx="none">
          <a:schemeClr val="accent1"/>
        </a:fontRef>
      </a:tcTxStyle>
      <a:tcStyle>
        <a:tcBdr>
          <a:left>
            <a:ln>
              <a:noFill/>
            </a:ln>
          </a:left>
          <a:right>
            <a:ln>
              <a:noFill/>
            </a:ln>
          </a:right>
          <a:top>
            <a:ln w="9525" cmpd="sng">
              <a:solidFill>
                <a:schemeClr val="accent1"/>
              </a:solidFill>
            </a:ln>
          </a:top>
          <a:bottom>
            <a:ln w="9525" cmpd="sng">
              <a:solidFill>
                <a:schemeClr val="accent1"/>
              </a:solidFill>
            </a:ln>
          </a:bottom>
          <a:insideH>
            <a:ln>
              <a:noFill/>
            </a:ln>
          </a:insideH>
          <a:insideV>
            <a:ln>
              <a:noFill/>
            </a:ln>
          </a:insideV>
        </a:tcBdr>
        <a:fill>
          <a:solidFill>
            <a:schemeClr val="accent1">
              <a:lumMod val="20000"/>
              <a:lumOff val="80000"/>
            </a:schemeClr>
          </a:solidFill>
        </a:fill>
      </a:tcStyle>
    </a:firstRow>
  </a:tblStyle>
  <a:tblStyle styleId="{6B2558EA-9B86-4036-8E12-F69459EB41A3}" styleName="表样式 1 25">
    <a:wholeTbl>
      <a:tcTxStyle>
        <a:fontRef idx="none">
          <a:srgbClr val="000000"/>
        </a:fontRef>
      </a:tcTxStyle>
      <a:tcStyle>
        <a:tcBdr>
          <a:left>
            <a:ln w="9525" cmpd="sng">
              <a:solidFill>
                <a:schemeClr val="accent1"/>
              </a:solidFill>
              <a:prstDash val="solid"/>
            </a:ln>
          </a:left>
          <a:right>
            <a:ln w="9525" cmpd="sng">
              <a:solidFill>
                <a:schemeClr val="accent1"/>
              </a:solidFill>
              <a:prstDash val="solid"/>
            </a:ln>
          </a:right>
          <a:top>
            <a:ln w="9525" cmpd="sng">
              <a:solidFill>
                <a:schemeClr val="accent1"/>
              </a:solidFill>
              <a:prstDash val="solid"/>
            </a:ln>
          </a:top>
          <a:bottom>
            <a:ln w="9525" cmpd="sng">
              <a:solidFill>
                <a:schemeClr val="accent1"/>
              </a:solidFill>
              <a:prstDash val="solid"/>
            </a:ln>
          </a:bottom>
          <a:insideH>
            <a:ln w="9525" cmpd="sng">
              <a:solidFill>
                <a:schemeClr val="accent1">
                  <a:lumMod val="34000"/>
                  <a:lumOff val="66000"/>
                </a:schemeClr>
              </a:solidFill>
              <a:prstDash val="solid"/>
            </a:ln>
          </a:insideH>
          <a:insideV>
            <a:ln w="9525" cmpd="sng">
              <a:solidFill>
                <a:schemeClr val="accent1">
                  <a:lumMod val="34000"/>
                  <a:lumOff val="66000"/>
                </a:schemeClr>
              </a:solidFill>
              <a:prstDash val="solid"/>
            </a:ln>
          </a:insideV>
        </a:tcBdr>
        <a:fill>
          <a:solidFill>
            <a:srgbClr val="FFFFFF"/>
          </a:solidFill>
        </a:fill>
      </a:tcStyle>
    </a:wholeTbl>
    <a:band2H>
      <a:tcTxStyle>
        <a:fontRef idx="none">
          <a:srgbClr val="08090C"/>
        </a:fontRef>
      </a:tcTxStyle>
      <a:tcStyle>
        <a:tcBdr/>
        <a:fill>
          <a:solidFill>
            <a:schemeClr val="accent1">
              <a:lumMod val="10000"/>
              <a:lumOff val="90000"/>
            </a:schemeClr>
          </a:solidFill>
        </a:fill>
      </a:tcStyle>
    </a:band2H>
    <a:band1V>
      <a:tcStyle>
        <a:tcBdr>
          <a:left>
            <a:ln w="9525" cmpd="sng">
              <a:solidFill>
                <a:schemeClr val="accent1"/>
              </a:solidFill>
              <a:prstDash val="solid"/>
            </a:ln>
          </a:left>
          <a:right>
            <a:ln w="9525" cmpd="sng">
              <a:solidFill>
                <a:schemeClr val="accent1"/>
              </a:solidFill>
              <a:prstDash val="solid"/>
            </a:ln>
          </a:right>
          <a:top>
            <a:ln w="9525" cmpd="sng">
              <a:solidFill>
                <a:schemeClr val="accent1"/>
              </a:solidFill>
              <a:prstDash val="solid"/>
            </a:ln>
          </a:top>
          <a:bottom>
            <a:ln w="9525" cmpd="sng">
              <a:solidFill>
                <a:schemeClr val="accent1"/>
              </a:solidFill>
              <a:prstDash val="solid"/>
            </a:ln>
          </a:bottom>
          <a:insideH>
            <a:ln w="9525" cmpd="sng">
              <a:solidFill>
                <a:schemeClr val="accent1">
                  <a:lumMod val="40000"/>
                  <a:lumOff val="60000"/>
                </a:schemeClr>
              </a:solidFill>
              <a:prstDash val="solid"/>
            </a:ln>
          </a:insideH>
          <a:insideV>
            <a:ln w="9525" cmpd="sng">
              <a:solidFill>
                <a:schemeClr val="accent1">
                  <a:lumMod val="40000"/>
                  <a:lumOff val="60000"/>
                </a:schemeClr>
              </a:solidFill>
              <a:prstDash val="solid"/>
            </a:ln>
          </a:insideV>
        </a:tcBdr>
        <a:fill>
          <a:solidFill>
            <a:schemeClr val="accent1">
              <a:lumMod val="10000"/>
              <a:lumOff val="90000"/>
            </a:schemeClr>
          </a:solidFill>
        </a:fill>
      </a:tcStyle>
    </a:band1V>
    <a:band2V>
      <a:tcStyle>
        <a:tcBdr>
          <a:left>
            <a:ln w="9525" cmpd="sng">
              <a:solidFill>
                <a:schemeClr val="accent1">
                  <a:lumMod val="40000"/>
                  <a:lumOff val="60000"/>
                </a:schemeClr>
              </a:solidFill>
              <a:prstDash val="solid"/>
            </a:ln>
          </a:left>
          <a:right>
            <a:ln w="9525" cmpd="sng">
              <a:solidFill>
                <a:schemeClr val="accent1">
                  <a:lumMod val="40000"/>
                  <a:lumOff val="60000"/>
                </a:schemeClr>
              </a:solidFill>
              <a:prstDash val="solid"/>
            </a:ln>
          </a:right>
          <a:top>
            <a:ln w="9525" cmpd="sng">
              <a:solidFill>
                <a:schemeClr val="accent1"/>
              </a:solidFill>
              <a:prstDash val="solid"/>
            </a:ln>
          </a:top>
          <a:bottom>
            <a:ln w="9525" cmpd="sng">
              <a:solidFill>
                <a:schemeClr val="accent1"/>
              </a:solidFill>
              <a:prstDash val="solid"/>
            </a:ln>
          </a:bottom>
          <a:insideH>
            <a:ln w="9525" cmpd="sng">
              <a:solidFill>
                <a:schemeClr val="accent1">
                  <a:lumMod val="40000"/>
                  <a:lumOff val="60000"/>
                </a:schemeClr>
              </a:solidFill>
              <a:prstDash val="solid"/>
            </a:ln>
          </a:insideH>
          <a:insideV>
            <a:ln>
              <a:noFill/>
            </a:ln>
          </a:insideV>
        </a:tcBdr>
      </a:tcStyle>
    </a:band2V>
    <a:lastCol>
      <a:tcTxStyle b="on">
        <a:fontRef idx="none">
          <a:srgbClr val="08090C"/>
        </a:fontRef>
      </a:tcTxStyle>
      <a:tcStyle>
        <a:tcBdr>
          <a:left>
            <a:ln w="9525" cmpd="sng">
              <a:solidFill>
                <a:schemeClr val="accent1">
                  <a:lumMod val="34000"/>
                  <a:lumOff val="66000"/>
                </a:schemeClr>
              </a:solidFill>
              <a:prstDash val="solid"/>
            </a:ln>
          </a:left>
          <a:right>
            <a:ln w="9525" cmpd="sng">
              <a:solidFill>
                <a:schemeClr val="accent1"/>
              </a:solidFill>
              <a:prstDash val="solid"/>
            </a:ln>
          </a:right>
          <a:top>
            <a:ln w="9525" cmpd="sng">
              <a:solidFill>
                <a:schemeClr val="accent1">
                  <a:lumMod val="34000"/>
                  <a:lumOff val="66000"/>
                </a:schemeClr>
              </a:solidFill>
              <a:prstDash val="solid"/>
            </a:ln>
          </a:top>
          <a:bottom>
            <a:ln w="9525" cmpd="sng">
              <a:solidFill>
                <a:schemeClr val="accent1"/>
              </a:solidFill>
              <a:prstDash val="solid"/>
            </a:ln>
          </a:bottom>
          <a:insideH>
            <a:ln w="9525" cmpd="sng">
              <a:solidFill>
                <a:schemeClr val="accent1">
                  <a:lumMod val="34000"/>
                  <a:lumOff val="66000"/>
                </a:schemeClr>
              </a:solidFill>
              <a:prstDash val="solid"/>
            </a:ln>
          </a:insideH>
          <a:insideV>
            <a:ln>
              <a:noFill/>
            </a:ln>
          </a:insideV>
        </a:tcBdr>
        <a:fill>
          <a:solidFill>
            <a:srgbClr val="FFFFFF"/>
          </a:solidFill>
        </a:fill>
      </a:tcStyle>
    </a:lastCol>
    <a:firstCol>
      <a:tcTxStyle b="on">
        <a:fontRef idx="none">
          <a:srgbClr val="08090C"/>
        </a:fontRef>
      </a:tcTxStyle>
      <a:tcStyle>
        <a:tcBdr>
          <a:left>
            <a:ln w="9525" cmpd="sng">
              <a:solidFill>
                <a:schemeClr val="accent1"/>
              </a:solidFill>
              <a:prstDash val="solid"/>
            </a:ln>
          </a:left>
          <a:right>
            <a:ln w="9525" cmpd="sng">
              <a:solidFill>
                <a:schemeClr val="accent1">
                  <a:lumMod val="34000"/>
                  <a:lumOff val="66000"/>
                </a:schemeClr>
              </a:solidFill>
              <a:prstDash val="solid"/>
            </a:ln>
          </a:right>
          <a:top>
            <a:ln w="9525" cmpd="sng">
              <a:solidFill>
                <a:schemeClr val="accent1">
                  <a:lumMod val="34000"/>
                  <a:lumOff val="66000"/>
                </a:schemeClr>
              </a:solidFill>
              <a:prstDash val="solid"/>
            </a:ln>
          </a:top>
          <a:bottom>
            <a:ln w="9525" cmpd="sng">
              <a:solidFill>
                <a:schemeClr val="accent1"/>
              </a:solidFill>
              <a:prstDash val="solid"/>
            </a:ln>
          </a:bottom>
          <a:insideH>
            <a:ln w="9525" cmpd="sng">
              <a:solidFill>
                <a:schemeClr val="accent1">
                  <a:lumMod val="34000"/>
                  <a:lumOff val="66000"/>
                </a:schemeClr>
              </a:solidFill>
              <a:prstDash val="solid"/>
            </a:ln>
          </a:insideH>
          <a:insideV>
            <a:ln>
              <a:noFill/>
            </a:ln>
          </a:insideV>
        </a:tcBdr>
        <a:fill>
          <a:solidFill>
            <a:srgbClr val="FFFFFF"/>
          </a:solidFill>
        </a:fill>
      </a:tcStyle>
    </a:firstCol>
    <a:lastRow>
      <a:tcTxStyle b="on">
        <a:fontRef idx="none">
          <a:srgbClr val="08090C"/>
        </a:fontRef>
      </a:tcTxStyle>
      <a:tcStyle>
        <a:tcBdr>
          <a:left>
            <a:ln w="9525" cmpd="sng">
              <a:solidFill>
                <a:schemeClr val="accent1"/>
              </a:solidFill>
              <a:prstDash val="solid"/>
            </a:ln>
          </a:left>
          <a:right>
            <a:ln w="9525" cmpd="sng">
              <a:solidFill>
                <a:schemeClr val="accent1"/>
              </a:solidFill>
              <a:prstDash val="solid"/>
            </a:ln>
          </a:right>
          <a:top>
            <a:ln w="9525" cmpd="sng">
              <a:solidFill>
                <a:schemeClr val="accent1"/>
              </a:solidFill>
              <a:prstDash val="solid"/>
            </a:ln>
          </a:top>
          <a:bottom>
            <a:ln w="9525" cmpd="sng">
              <a:solidFill>
                <a:schemeClr val="accent1"/>
              </a:solidFill>
              <a:prstDash val="solid"/>
            </a:ln>
          </a:bottom>
          <a:insideH>
            <a:ln>
              <a:noFill/>
            </a:ln>
          </a:insideH>
          <a:insideV>
            <a:ln>
              <a:noFill/>
            </a:ln>
          </a:insideV>
        </a:tcBdr>
        <a:fill>
          <a:solidFill>
            <a:srgbClr val="FFFFFF"/>
          </a:solidFill>
        </a:fill>
      </a:tcStyle>
    </a:lastRow>
    <a:seCell>
      <a:tcStyle>
        <a:tcBdr>
          <a:left>
            <a:ln>
              <a:noFill/>
            </a:ln>
          </a:left>
          <a:right>
            <a:ln w="9525" cmpd="sng">
              <a:solidFill>
                <a:schemeClr val="accent1"/>
              </a:solidFill>
              <a:prstDash val="solid"/>
            </a:ln>
          </a:right>
          <a:top>
            <a:ln w="9525" cmpd="sng">
              <a:solidFill>
                <a:schemeClr val="accent1"/>
              </a:solidFill>
              <a:prstDash val="solid"/>
            </a:ln>
          </a:top>
          <a:bottom>
            <a:ln w="9525" cmpd="sng">
              <a:solidFill>
                <a:schemeClr val="accent1"/>
              </a:solidFill>
              <a:prstDash val="solid"/>
            </a:ln>
          </a:bottom>
          <a:insideH>
            <a:ln>
              <a:noFill/>
            </a:ln>
          </a:insideH>
          <a:insideV>
            <a:ln>
              <a:noFill/>
            </a:ln>
          </a:insideV>
        </a:tcBdr>
        <a:fill>
          <a:solidFill>
            <a:srgbClr val="FFFFFF"/>
          </a:solidFill>
        </a:fill>
      </a:tcStyle>
    </a:seCell>
    <a:swCell>
      <a:tcTxStyle b="on">
        <a:fontRef idx="none">
          <a:schemeClr val="accent1"/>
        </a:fontRef>
      </a:tcTxStyle>
      <a:tcStyle>
        <a:tcBdr>
          <a:left>
            <a:ln w="9525" cmpd="sng">
              <a:solidFill>
                <a:schemeClr val="accent1"/>
              </a:solidFill>
              <a:prstDash val="solid"/>
            </a:ln>
          </a:left>
          <a:right>
            <a:ln>
              <a:noFill/>
            </a:ln>
          </a:right>
          <a:top>
            <a:ln w="9525" cmpd="sng">
              <a:solidFill>
                <a:schemeClr val="accent1"/>
              </a:solidFill>
              <a:prstDash val="solid"/>
            </a:ln>
          </a:top>
          <a:bottom>
            <a:ln w="9525" cmpd="sng">
              <a:solidFill>
                <a:schemeClr val="accent1"/>
              </a:solidFill>
              <a:prstDash val="solid"/>
            </a:ln>
          </a:bottom>
          <a:insideH>
            <a:ln>
              <a:noFill/>
            </a:ln>
          </a:insideH>
          <a:insideV>
            <a:ln>
              <a:noFill/>
            </a:ln>
          </a:insideV>
        </a:tcBdr>
        <a:fill>
          <a:solidFill>
            <a:srgbClr val="FFFFFF"/>
          </a:solidFill>
        </a:fill>
      </a:tcStyle>
    </a:swCell>
    <a:firstRow>
      <a:tcTxStyle b="on">
        <a:fontRef idx="none">
          <a:srgbClr val="08090C"/>
        </a:fontRef>
      </a:tcTxStyle>
      <a:tcStyle>
        <a:tcBdr>
          <a:left>
            <a:ln w="9525" cmpd="sng">
              <a:solidFill>
                <a:schemeClr val="accent1"/>
              </a:solidFill>
              <a:prstDash val="solid"/>
            </a:ln>
          </a:left>
          <a:right>
            <a:ln w="9525" cmpd="sng">
              <a:solidFill>
                <a:schemeClr val="accent1"/>
              </a:solidFill>
              <a:prstDash val="solid"/>
            </a:ln>
          </a:right>
          <a:top>
            <a:ln w="9525" cmpd="sng">
              <a:solidFill>
                <a:schemeClr val="accent1"/>
              </a:solidFill>
              <a:prstDash val="solid"/>
            </a:ln>
          </a:top>
          <a:bottom>
            <a:ln w="9525" cmpd="sng">
              <a:solidFill>
                <a:schemeClr val="accent1">
                  <a:lumMod val="34000"/>
                  <a:lumOff val="66000"/>
                </a:schemeClr>
              </a:solidFill>
              <a:prstDash val="solid"/>
            </a:ln>
          </a:bottom>
          <a:insideH>
            <a:ln>
              <a:noFill/>
            </a:ln>
          </a:insideH>
          <a:insideV>
            <a:ln w="9525" cmpd="sng">
              <a:solidFill>
                <a:srgbClr val="FFFFFF"/>
              </a:solidFill>
              <a:prstDash val="solid"/>
            </a:ln>
          </a:insideV>
        </a:tcBdr>
        <a:fill>
          <a:solidFill>
            <a:schemeClr val="accent1">
              <a:lumMod val="20000"/>
              <a:lumOff val="8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473" autoAdjust="0"/>
    <p:restoredTop sz="96327" autoAdjust="0"/>
  </p:normalViewPr>
  <p:slideViewPr>
    <p:cSldViewPr snapToGrid="0" showGuides="1">
      <p:cViewPr varScale="1">
        <p:scale>
          <a:sx n="126" d="100"/>
          <a:sy n="126" d="100"/>
        </p:scale>
        <p:origin x="208" y="224"/>
      </p:cViewPr>
      <p:guideLst>
        <p:guide orient="horz" pos="2044"/>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3" Type="http://schemas.openxmlformats.org/officeDocument/2006/relationships/tags" Target="tags/tag419.xml"/><Relationship Id="rId52" Type="http://schemas.openxmlformats.org/officeDocument/2006/relationships/customXml" Target="../customXml/item4.xml"/><Relationship Id="rId51" Type="http://schemas.openxmlformats.org/officeDocument/2006/relationships/customXml" Target="../customXml/item3.xml"/><Relationship Id="rId50" Type="http://schemas.openxmlformats.org/officeDocument/2006/relationships/customXml" Target="../customXml/item2.xml"/><Relationship Id="rId5" Type="http://schemas.openxmlformats.org/officeDocument/2006/relationships/slide" Target="slides/slide1.xml"/><Relationship Id="rId49" Type="http://schemas.openxmlformats.org/officeDocument/2006/relationships/font" Target="fonts/font7.fntdata"/><Relationship Id="rId48" Type="http://schemas.openxmlformats.org/officeDocument/2006/relationships/font" Target="fonts/font6.fntdata"/><Relationship Id="rId47" Type="http://schemas.openxmlformats.org/officeDocument/2006/relationships/font" Target="fonts/font5.fntdata"/><Relationship Id="rId46" Type="http://schemas.openxmlformats.org/officeDocument/2006/relationships/font" Target="fonts/font4.fntdata"/><Relationship Id="rId45" Type="http://schemas.openxmlformats.org/officeDocument/2006/relationships/font" Target="fonts/font3.fntdata"/><Relationship Id="rId44" Type="http://schemas.openxmlformats.org/officeDocument/2006/relationships/font" Target="fonts/font2.fntdata"/><Relationship Id="rId43" Type="http://schemas.openxmlformats.org/officeDocument/2006/relationships/font" Target="fonts/font1.fntdata"/><Relationship Id="rId42" Type="http://schemas.openxmlformats.org/officeDocument/2006/relationships/customXml" Target="../customXml/item1.xml"/><Relationship Id="rId41" Type="http://schemas.openxmlformats.org/officeDocument/2006/relationships/customXmlProps" Target="../customXml/itemProps415.xml"/><Relationship Id="rId40" Type="http://schemas.openxmlformats.org/officeDocument/2006/relationships/commentAuthors" Target="commentAuthors.xml"/><Relationship Id="rId4" Type="http://schemas.openxmlformats.org/officeDocument/2006/relationships/slideMaster" Target="slideMasters/slideMaster3.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04-07</a:t>
            </a:r>
            <a:r>
              <a:rPr lang="zh-CN" altLang="en-US" dirty="0"/>
              <a:t>（页码）的形式 能不能改成 </a:t>
            </a:r>
            <a:r>
              <a:rPr lang="en-US" altLang="zh-CN" dirty="0"/>
              <a:t>P4-7 </a:t>
            </a:r>
            <a:r>
              <a:rPr lang="zh-CN" altLang="en-US" dirty="0"/>
              <a:t>简洁一点</a:t>
            </a:r>
            <a:endParaRPr lang="en-US" altLang="zh-CN" dirty="0"/>
          </a:p>
          <a:p>
            <a:endParaRPr lang="en-US" altLang="zh-CN" dirty="0"/>
          </a:p>
          <a:p>
            <a:r>
              <a:rPr lang="zh-CN" altLang="en-US" dirty="0"/>
              <a:t>另外右边目录下面的</a:t>
            </a:r>
            <a:r>
              <a:rPr lang="en-US" altLang="zh-CN" dirty="0"/>
              <a:t>CONTENTS </a:t>
            </a:r>
            <a:r>
              <a:rPr lang="zh-CN" altLang="en-US" dirty="0"/>
              <a:t>同一个词字母间不要有间距</a:t>
            </a:r>
            <a:endParaRPr lang="en-US" altLang="zh-CN" dirty="0"/>
          </a:p>
          <a:p>
            <a:endParaRPr lang="en-US" altLang="zh-CN" dirty="0"/>
          </a:p>
          <a:p>
            <a:endParaRPr lang="zh-CN" altLang="en-US"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唐峰设计：https://v.youku.com/v_show/id_XNTg4OTcwMDM3Ng==.html</a:t>
            </a:r>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函数式编程的这些特点，非常符合数据分析场景的需求。在数据分析中，需求往往是即席（</a:t>
            </a:r>
            <a:r>
              <a:rPr lang="en-US" altLang="zh-CN" dirty="0"/>
              <a:t>ad hoc</a:t>
            </a:r>
            <a:r>
              <a:rPr lang="zh-CN" altLang="en-US" dirty="0"/>
              <a:t>）的。当分析师有了新的想法或需求时，他们需要用简洁的代码快速实现这些想</a:t>
            </a:r>
            <a:r>
              <a:rPr lang="en-US" altLang="zh-CN" dirty="0"/>
              <a:t> </a:t>
            </a:r>
            <a:r>
              <a:rPr lang="zh-CN" altLang="en-US" dirty="0"/>
              <a:t>法或需求。这也是</a:t>
            </a:r>
            <a:r>
              <a:rPr lang="en-US" altLang="zh-CN" dirty="0"/>
              <a:t> DolphinDB </a:t>
            </a:r>
            <a:r>
              <a:rPr lang="zh-CN" altLang="en-US" dirty="0"/>
              <a:t>引入函数式编程的重要考量。</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24.xml"/><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9" Type="http://schemas.openxmlformats.org/officeDocument/2006/relationships/theme" Target="../theme/theme3.xml"/><Relationship Id="rId18" Type="http://schemas.openxmlformats.org/officeDocument/2006/relationships/tags" Target="../tags/tag186.xml"/><Relationship Id="rId17" Type="http://schemas.openxmlformats.org/officeDocument/2006/relationships/tags" Target="../tags/tag185.xml"/><Relationship Id="rId16" Type="http://schemas.openxmlformats.org/officeDocument/2006/relationships/tags" Target="../tags/tag184.xml"/><Relationship Id="rId15" Type="http://schemas.openxmlformats.org/officeDocument/2006/relationships/tags" Target="../tags/tag183.xml"/><Relationship Id="rId14" Type="http://schemas.openxmlformats.org/officeDocument/2006/relationships/tags" Target="../tags/tag182.xml"/><Relationship Id="rId13" Type="http://schemas.openxmlformats.org/officeDocument/2006/relationships/tags" Target="../tags/tag181.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0" Type="http://schemas.openxmlformats.org/officeDocument/2006/relationships/notesSlide" Target="../notesSlides/notesSlide1.xml"/><Relationship Id="rId2" Type="http://schemas.openxmlformats.org/officeDocument/2006/relationships/image" Target="../media/image1.jpeg"/><Relationship Id="rId19" Type="http://schemas.openxmlformats.org/officeDocument/2006/relationships/slideLayout" Target="../slideLayouts/slideLayout25.xml"/><Relationship Id="rId18" Type="http://schemas.openxmlformats.org/officeDocument/2006/relationships/tags" Target="../tags/tag202.xml"/><Relationship Id="rId17" Type="http://schemas.openxmlformats.org/officeDocument/2006/relationships/tags" Target="../tags/tag201.xml"/><Relationship Id="rId16" Type="http://schemas.openxmlformats.org/officeDocument/2006/relationships/image" Target="../media/image2.png"/><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tags" Target="../tags/tag187.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image" Target="../media/image4.png"/><Relationship Id="rId1" Type="http://schemas.openxmlformats.org/officeDocument/2006/relationships/tags" Target="../tags/tag286.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1.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image" Target="../media/image4.png"/><Relationship Id="rId1" Type="http://schemas.openxmlformats.org/officeDocument/2006/relationships/tags" Target="../tags/tag291.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1.xml"/><Relationship Id="rId6" Type="http://schemas.openxmlformats.org/officeDocument/2006/relationships/tags" Target="../tags/tag298.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tags" Target="../tags/tag297.xml"/><Relationship Id="rId2" Type="http://schemas.openxmlformats.org/officeDocument/2006/relationships/image" Target="../media/image4.png"/><Relationship Id="rId1" Type="http://schemas.openxmlformats.org/officeDocument/2006/relationships/tags" Target="../tags/tag296.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1.xml"/><Relationship Id="rId6" Type="http://schemas.openxmlformats.org/officeDocument/2006/relationships/tags" Target="../tags/tag301.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tags" Target="../tags/tag300.xml"/><Relationship Id="rId2" Type="http://schemas.openxmlformats.org/officeDocument/2006/relationships/image" Target="../media/image4.png"/><Relationship Id="rId1" Type="http://schemas.openxmlformats.org/officeDocument/2006/relationships/tags" Target="../tags/tag299.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1.xml"/><Relationship Id="rId6" Type="http://schemas.openxmlformats.org/officeDocument/2006/relationships/tags" Target="../tags/tag305.xml"/><Relationship Id="rId5" Type="http://schemas.openxmlformats.org/officeDocument/2006/relationships/tags" Target="../tags/tag304.xml"/><Relationship Id="rId4" Type="http://schemas.openxmlformats.org/officeDocument/2006/relationships/image" Target="../media/image15.png"/><Relationship Id="rId3" Type="http://schemas.openxmlformats.org/officeDocument/2006/relationships/tags" Target="../tags/tag303.xml"/><Relationship Id="rId2" Type="http://schemas.openxmlformats.org/officeDocument/2006/relationships/image" Target="../media/image4.png"/><Relationship Id="rId1" Type="http://schemas.openxmlformats.org/officeDocument/2006/relationships/tags" Target="../tags/tag302.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tags" Target="../tags/tag307.xml"/><Relationship Id="rId2" Type="http://schemas.openxmlformats.org/officeDocument/2006/relationships/image" Target="../media/image4.png"/><Relationship Id="rId1" Type="http://schemas.openxmlformats.org/officeDocument/2006/relationships/tags" Target="../tags/tag306.xml"/></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image" Target="../media/image4.png"/><Relationship Id="rId1" Type="http://schemas.openxmlformats.org/officeDocument/2006/relationships/tags" Target="../tags/tag308.xml"/></Relationships>
</file>

<file path=ppt/slides/_rels/slide17.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 Type="http://schemas.openxmlformats.org/officeDocument/2006/relationships/image" Target="../media/image3.jpeg"/><Relationship Id="rId18" Type="http://schemas.openxmlformats.org/officeDocument/2006/relationships/notesSlide" Target="../notesSlides/notesSlide17.xml"/><Relationship Id="rId17" Type="http://schemas.openxmlformats.org/officeDocument/2006/relationships/slideLayout" Target="../slideLayouts/slideLayout1.xml"/><Relationship Id="rId16" Type="http://schemas.openxmlformats.org/officeDocument/2006/relationships/tags" Target="../tags/tag325.xml"/><Relationship Id="rId15" Type="http://schemas.openxmlformats.org/officeDocument/2006/relationships/image" Target="../media/image2.png"/><Relationship Id="rId14" Type="http://schemas.openxmlformats.org/officeDocument/2006/relationships/tags" Target="../tags/tag324.xml"/><Relationship Id="rId13" Type="http://schemas.openxmlformats.org/officeDocument/2006/relationships/tags" Target="../tags/tag323.xml"/><Relationship Id="rId12" Type="http://schemas.openxmlformats.org/officeDocument/2006/relationships/tags" Target="../tags/tag322.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tags" Target="../tags/tag312.xml"/></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330.xml"/><Relationship Id="rId7" Type="http://schemas.openxmlformats.org/officeDocument/2006/relationships/image" Target="../media/image17.svg"/><Relationship Id="rId6" Type="http://schemas.openxmlformats.org/officeDocument/2006/relationships/image" Target="../media/image16.png"/><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image" Target="../media/image4.png"/><Relationship Id="rId10" Type="http://schemas.openxmlformats.org/officeDocument/2006/relationships/notesSlide" Target="../notesSlides/notesSlide18.xml"/><Relationship Id="rId1" Type="http://schemas.openxmlformats.org/officeDocument/2006/relationships/tags" Target="../tags/tag326.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xml"/><Relationship Id="rId4" Type="http://schemas.openxmlformats.org/officeDocument/2006/relationships/tags" Target="../tags/tag333.xml"/><Relationship Id="rId3" Type="http://schemas.openxmlformats.org/officeDocument/2006/relationships/tags" Target="../tags/tag332.xml"/><Relationship Id="rId2" Type="http://schemas.openxmlformats.org/officeDocument/2006/relationships/image" Target="../media/image4.png"/><Relationship Id="rId1" Type="http://schemas.openxmlformats.org/officeDocument/2006/relationships/tags" Target="../tags/tag331.xml"/></Relationships>
</file>

<file path=ppt/slides/_rels/slide2.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4" Type="http://schemas.openxmlformats.org/officeDocument/2006/relationships/notesSlide" Target="../notesSlides/notesSlide2.xml"/><Relationship Id="rId43" Type="http://schemas.openxmlformats.org/officeDocument/2006/relationships/slideLayout" Target="../slideLayouts/slideLayout1.xml"/><Relationship Id="rId42" Type="http://schemas.openxmlformats.org/officeDocument/2006/relationships/tags" Target="../tags/tag242.xml"/><Relationship Id="rId41" Type="http://schemas.openxmlformats.org/officeDocument/2006/relationships/tags" Target="../tags/tag241.xml"/><Relationship Id="rId40" Type="http://schemas.openxmlformats.org/officeDocument/2006/relationships/tags" Target="../tags/tag240.xml"/><Relationship Id="rId4" Type="http://schemas.openxmlformats.org/officeDocument/2006/relationships/tags" Target="../tags/tag205.xml"/><Relationship Id="rId39" Type="http://schemas.openxmlformats.org/officeDocument/2006/relationships/tags" Target="../tags/tag239.xml"/><Relationship Id="rId38" Type="http://schemas.openxmlformats.org/officeDocument/2006/relationships/tags" Target="../tags/tag238.xml"/><Relationship Id="rId37" Type="http://schemas.openxmlformats.org/officeDocument/2006/relationships/image" Target="../media/image2.png"/><Relationship Id="rId36" Type="http://schemas.openxmlformats.org/officeDocument/2006/relationships/tags" Target="../tags/tag237.xml"/><Relationship Id="rId35" Type="http://schemas.openxmlformats.org/officeDocument/2006/relationships/tags" Target="../tags/tag236.xml"/><Relationship Id="rId34" Type="http://schemas.openxmlformats.org/officeDocument/2006/relationships/tags" Target="../tags/tag235.xml"/><Relationship Id="rId33" Type="http://schemas.openxmlformats.org/officeDocument/2006/relationships/tags" Target="../tags/tag234.xml"/><Relationship Id="rId32" Type="http://schemas.openxmlformats.org/officeDocument/2006/relationships/tags" Target="../tags/tag233.xml"/><Relationship Id="rId31" Type="http://schemas.openxmlformats.org/officeDocument/2006/relationships/tags" Target="../tags/tag232.xml"/><Relationship Id="rId30" Type="http://schemas.openxmlformats.org/officeDocument/2006/relationships/tags" Target="../tags/tag231.xml"/><Relationship Id="rId3" Type="http://schemas.openxmlformats.org/officeDocument/2006/relationships/tags" Target="../tags/tag204.xml"/><Relationship Id="rId29" Type="http://schemas.openxmlformats.org/officeDocument/2006/relationships/tags" Target="../tags/tag230.xml"/><Relationship Id="rId28" Type="http://schemas.openxmlformats.org/officeDocument/2006/relationships/tags" Target="../tags/tag229.xml"/><Relationship Id="rId27" Type="http://schemas.openxmlformats.org/officeDocument/2006/relationships/tags" Target="../tags/tag228.xml"/><Relationship Id="rId26" Type="http://schemas.openxmlformats.org/officeDocument/2006/relationships/tags" Target="../tags/tag227.xml"/><Relationship Id="rId25" Type="http://schemas.openxmlformats.org/officeDocument/2006/relationships/tags" Target="../tags/tag226.xml"/><Relationship Id="rId24" Type="http://schemas.openxmlformats.org/officeDocument/2006/relationships/tags" Target="../tags/tag225.xml"/><Relationship Id="rId23" Type="http://schemas.openxmlformats.org/officeDocument/2006/relationships/tags" Target="../tags/tag224.xml"/><Relationship Id="rId22" Type="http://schemas.openxmlformats.org/officeDocument/2006/relationships/tags" Target="../tags/tag223.xml"/><Relationship Id="rId21" Type="http://schemas.openxmlformats.org/officeDocument/2006/relationships/tags" Target="../tags/tag222.xml"/><Relationship Id="rId20" Type="http://schemas.openxmlformats.org/officeDocument/2006/relationships/tags" Target="../tags/tag221.xml"/><Relationship Id="rId2" Type="http://schemas.openxmlformats.org/officeDocument/2006/relationships/image" Target="../media/image3.jpeg"/><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tags" Target="../tags/tag218.xml"/><Relationship Id="rId16" Type="http://schemas.openxmlformats.org/officeDocument/2006/relationships/tags" Target="../tags/tag217.xml"/><Relationship Id="rId15" Type="http://schemas.openxmlformats.org/officeDocument/2006/relationships/tags" Target="../tags/tag216.xml"/><Relationship Id="rId14" Type="http://schemas.openxmlformats.org/officeDocument/2006/relationships/tags" Target="../tags/tag215.xml"/><Relationship Id="rId13" Type="http://schemas.openxmlformats.org/officeDocument/2006/relationships/tags" Target="../tags/tag214.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tags" Target="../tags/tag203.xml"/></Relationships>
</file>

<file path=ppt/slides/_rels/slide20.xml.rels><?xml version="1.0" encoding="UTF-8" standalone="yes"?>
<Relationships xmlns="http://schemas.openxmlformats.org/package/2006/relationships"><Relationship Id="rId9" Type="http://schemas.openxmlformats.org/officeDocument/2006/relationships/tags" Target="../tags/tag341.xml"/><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 Id="rId3" Type="http://schemas.openxmlformats.org/officeDocument/2006/relationships/tags" Target="../tags/tag335.xml"/><Relationship Id="rId2" Type="http://schemas.openxmlformats.org/officeDocument/2006/relationships/image" Target="../media/image4.png"/><Relationship Id="rId16" Type="http://schemas.openxmlformats.org/officeDocument/2006/relationships/notesSlide" Target="../notesSlides/notesSlide20.xml"/><Relationship Id="rId15" Type="http://schemas.openxmlformats.org/officeDocument/2006/relationships/slideLayout" Target="../slideLayouts/slideLayout1.xml"/><Relationship Id="rId14" Type="http://schemas.openxmlformats.org/officeDocument/2006/relationships/tags" Target="../tags/tag346.xml"/><Relationship Id="rId13" Type="http://schemas.openxmlformats.org/officeDocument/2006/relationships/tags" Target="../tags/tag345.xml"/><Relationship Id="rId12" Type="http://schemas.openxmlformats.org/officeDocument/2006/relationships/tags" Target="../tags/tag344.xml"/><Relationship Id="rId11" Type="http://schemas.openxmlformats.org/officeDocument/2006/relationships/tags" Target="../tags/tag343.xml"/><Relationship Id="rId10" Type="http://schemas.openxmlformats.org/officeDocument/2006/relationships/tags" Target="../tags/tag342.xml"/><Relationship Id="rId1" Type="http://schemas.openxmlformats.org/officeDocument/2006/relationships/tags" Target="../tags/tag334.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xml"/><Relationship Id="rId3" Type="http://schemas.openxmlformats.org/officeDocument/2006/relationships/tags" Target="../tags/tag348.xml"/><Relationship Id="rId2" Type="http://schemas.openxmlformats.org/officeDocument/2006/relationships/image" Target="../media/image4.png"/><Relationship Id="rId1" Type="http://schemas.openxmlformats.org/officeDocument/2006/relationships/tags" Target="../tags/tag347.xml"/></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1.xml"/><Relationship Id="rId5" Type="http://schemas.openxmlformats.org/officeDocument/2006/relationships/tags" Target="../tags/tag351.xml"/><Relationship Id="rId4" Type="http://schemas.openxmlformats.org/officeDocument/2006/relationships/image" Target="../media/image18.png"/><Relationship Id="rId3" Type="http://schemas.openxmlformats.org/officeDocument/2006/relationships/tags" Target="../tags/tag350.xml"/><Relationship Id="rId2" Type="http://schemas.openxmlformats.org/officeDocument/2006/relationships/image" Target="../media/image4.png"/><Relationship Id="rId1" Type="http://schemas.openxmlformats.org/officeDocument/2006/relationships/tags" Target="../tags/tag349.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image" Target="../media/image4.png"/><Relationship Id="rId1" Type="http://schemas.openxmlformats.org/officeDocument/2006/relationships/tags" Target="../tags/tag352.xml"/></Relationships>
</file>

<file path=ppt/slides/_rels/slide24.xml.rels><?xml version="1.0" encoding="UTF-8" standalone="yes"?>
<Relationships xmlns="http://schemas.openxmlformats.org/package/2006/relationships"><Relationship Id="rId9" Type="http://schemas.openxmlformats.org/officeDocument/2006/relationships/tags" Target="../tags/tag362.xml"/><Relationship Id="rId8" Type="http://schemas.openxmlformats.org/officeDocument/2006/relationships/tags" Target="../tags/tag361.xml"/><Relationship Id="rId7" Type="http://schemas.openxmlformats.org/officeDocument/2006/relationships/tags" Target="../tags/tag360.xml"/><Relationship Id="rId6" Type="http://schemas.openxmlformats.org/officeDocument/2006/relationships/tags" Target="../tags/tag359.xml"/><Relationship Id="rId5" Type="http://schemas.openxmlformats.org/officeDocument/2006/relationships/tags" Target="../tags/tag358.xml"/><Relationship Id="rId4" Type="http://schemas.openxmlformats.org/officeDocument/2006/relationships/tags" Target="../tags/tag357.xml"/><Relationship Id="rId3" Type="http://schemas.openxmlformats.org/officeDocument/2006/relationships/tags" Target="../tags/tag356.xml"/><Relationship Id="rId2" Type="http://schemas.openxmlformats.org/officeDocument/2006/relationships/image" Target="../media/image3.jpeg"/><Relationship Id="rId18" Type="http://schemas.openxmlformats.org/officeDocument/2006/relationships/notesSlide" Target="../notesSlides/notesSlide24.xml"/><Relationship Id="rId17" Type="http://schemas.openxmlformats.org/officeDocument/2006/relationships/slideLayout" Target="../slideLayouts/slideLayout1.xml"/><Relationship Id="rId16" Type="http://schemas.openxmlformats.org/officeDocument/2006/relationships/tags" Target="../tags/tag368.xml"/><Relationship Id="rId15" Type="http://schemas.openxmlformats.org/officeDocument/2006/relationships/image" Target="../media/image2.png"/><Relationship Id="rId14" Type="http://schemas.openxmlformats.org/officeDocument/2006/relationships/tags" Target="../tags/tag367.xml"/><Relationship Id="rId13" Type="http://schemas.openxmlformats.org/officeDocument/2006/relationships/tags" Target="../tags/tag366.xml"/><Relationship Id="rId12" Type="http://schemas.openxmlformats.org/officeDocument/2006/relationships/tags" Target="../tags/tag365.xml"/><Relationship Id="rId11" Type="http://schemas.openxmlformats.org/officeDocument/2006/relationships/tags" Target="../tags/tag364.xml"/><Relationship Id="rId10" Type="http://schemas.openxmlformats.org/officeDocument/2006/relationships/tags" Target="../tags/tag363.xml"/><Relationship Id="rId1" Type="http://schemas.openxmlformats.org/officeDocument/2006/relationships/tags" Target="../tags/tag355.xml"/></Relationships>
</file>

<file path=ppt/slides/_rels/slide25.xml.rels><?xml version="1.0" encoding="UTF-8" standalone="yes"?>
<Relationships xmlns="http://schemas.openxmlformats.org/package/2006/relationships"><Relationship Id="rId9" Type="http://schemas.openxmlformats.org/officeDocument/2006/relationships/image" Target="../media/image27.png"/><Relationship Id="rId8" Type="http://schemas.openxmlformats.org/officeDocument/2006/relationships/image" Target="../media/image26.svg"/><Relationship Id="rId7" Type="http://schemas.openxmlformats.org/officeDocument/2006/relationships/image" Target="../media/image25.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 Id="rId3" Type="http://schemas.openxmlformats.org/officeDocument/2006/relationships/image" Target="../media/image21.png"/><Relationship Id="rId2" Type="http://schemas.openxmlformats.org/officeDocument/2006/relationships/image" Target="../media/image20.svg"/><Relationship Id="rId17" Type="http://schemas.openxmlformats.org/officeDocument/2006/relationships/notesSlide" Target="../notesSlides/notesSlide25.xml"/><Relationship Id="rId16" Type="http://schemas.openxmlformats.org/officeDocument/2006/relationships/slideLayout" Target="../slideLayouts/slideLayout1.xml"/><Relationship Id="rId15" Type="http://schemas.openxmlformats.org/officeDocument/2006/relationships/tags" Target="../tags/tag370.xml"/><Relationship Id="rId14" Type="http://schemas.openxmlformats.org/officeDocument/2006/relationships/image" Target="../media/image4.png"/><Relationship Id="rId13" Type="http://schemas.openxmlformats.org/officeDocument/2006/relationships/tags" Target="../tags/tag369.xml"/><Relationship Id="rId12" Type="http://schemas.openxmlformats.org/officeDocument/2006/relationships/image" Target="../media/image30.svg"/><Relationship Id="rId11" Type="http://schemas.openxmlformats.org/officeDocument/2006/relationships/image" Target="../media/image29.png"/><Relationship Id="rId10" Type="http://schemas.openxmlformats.org/officeDocument/2006/relationships/image" Target="../media/image28.svg"/><Relationship Id="rId1" Type="http://schemas.openxmlformats.org/officeDocument/2006/relationships/image" Target="../media/image19.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1.xml"/><Relationship Id="rId5" Type="http://schemas.openxmlformats.org/officeDocument/2006/relationships/tags" Target="../tags/tag374.xml"/><Relationship Id="rId4" Type="http://schemas.openxmlformats.org/officeDocument/2006/relationships/tags" Target="../tags/tag373.xml"/><Relationship Id="rId3" Type="http://schemas.openxmlformats.org/officeDocument/2006/relationships/tags" Target="../tags/tag372.xml"/><Relationship Id="rId2" Type="http://schemas.openxmlformats.org/officeDocument/2006/relationships/image" Target="../media/image4.png"/><Relationship Id="rId1" Type="http://schemas.openxmlformats.org/officeDocument/2006/relationships/tags" Target="../tags/tag371.xml"/></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7.xml"/><Relationship Id="rId7" Type="http://schemas.openxmlformats.org/officeDocument/2006/relationships/slideLayout" Target="../slideLayouts/slideLayout1.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 Id="rId3" Type="http://schemas.openxmlformats.org/officeDocument/2006/relationships/image" Target="../media/image31.png"/><Relationship Id="rId2" Type="http://schemas.openxmlformats.org/officeDocument/2006/relationships/image" Target="../media/image4.png"/><Relationship Id="rId1" Type="http://schemas.openxmlformats.org/officeDocument/2006/relationships/tags" Target="../tags/tag375.xml"/></Relationships>
</file>

<file path=ppt/slides/_rels/slide28.xml.rels><?xml version="1.0" encoding="UTF-8" standalone="yes"?>
<Relationships xmlns="http://schemas.openxmlformats.org/package/2006/relationships"><Relationship Id="rId9" Type="http://schemas.openxmlformats.org/officeDocument/2006/relationships/tags" Target="../tags/tag386.xml"/><Relationship Id="rId8" Type="http://schemas.openxmlformats.org/officeDocument/2006/relationships/tags" Target="../tags/tag385.xml"/><Relationship Id="rId7" Type="http://schemas.openxmlformats.org/officeDocument/2006/relationships/tags" Target="../tags/tag384.xml"/><Relationship Id="rId6" Type="http://schemas.openxmlformats.org/officeDocument/2006/relationships/tags" Target="../tags/tag383.xml"/><Relationship Id="rId5" Type="http://schemas.openxmlformats.org/officeDocument/2006/relationships/tags" Target="../tags/tag382.xml"/><Relationship Id="rId4" Type="http://schemas.openxmlformats.org/officeDocument/2006/relationships/tags" Target="../tags/tag381.xml"/><Relationship Id="rId3" Type="http://schemas.openxmlformats.org/officeDocument/2006/relationships/tags" Target="../tags/tag380.xml"/><Relationship Id="rId2" Type="http://schemas.openxmlformats.org/officeDocument/2006/relationships/image" Target="../media/image3.jpeg"/><Relationship Id="rId18" Type="http://schemas.openxmlformats.org/officeDocument/2006/relationships/notesSlide" Target="../notesSlides/notesSlide28.xml"/><Relationship Id="rId17" Type="http://schemas.openxmlformats.org/officeDocument/2006/relationships/slideLayout" Target="../slideLayouts/slideLayout1.xml"/><Relationship Id="rId16" Type="http://schemas.openxmlformats.org/officeDocument/2006/relationships/tags" Target="../tags/tag392.xml"/><Relationship Id="rId15" Type="http://schemas.openxmlformats.org/officeDocument/2006/relationships/image" Target="../media/image2.png"/><Relationship Id="rId14" Type="http://schemas.openxmlformats.org/officeDocument/2006/relationships/tags" Target="../tags/tag391.xml"/><Relationship Id="rId13" Type="http://schemas.openxmlformats.org/officeDocument/2006/relationships/tags" Target="../tags/tag390.xml"/><Relationship Id="rId12" Type="http://schemas.openxmlformats.org/officeDocument/2006/relationships/tags" Target="../tags/tag389.xml"/><Relationship Id="rId11" Type="http://schemas.openxmlformats.org/officeDocument/2006/relationships/tags" Target="../tags/tag388.xml"/><Relationship Id="rId10" Type="http://schemas.openxmlformats.org/officeDocument/2006/relationships/tags" Target="../tags/tag387.xml"/><Relationship Id="rId1" Type="http://schemas.openxmlformats.org/officeDocument/2006/relationships/tags" Target="../tags/tag379.xml"/></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xml"/><Relationship Id="rId4" Type="http://schemas.openxmlformats.org/officeDocument/2006/relationships/tags" Target="../tags/tag394.xml"/><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tags" Target="../tags/tag393.xml"/></Relationships>
</file>

<file path=ppt/slides/_rels/slide3.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image" Target="../media/image3.jpeg"/><Relationship Id="rId18" Type="http://schemas.openxmlformats.org/officeDocument/2006/relationships/notesSlide" Target="../notesSlides/notesSlide3.xml"/><Relationship Id="rId17" Type="http://schemas.openxmlformats.org/officeDocument/2006/relationships/slideLayout" Target="../slideLayouts/slideLayout1.xml"/><Relationship Id="rId16" Type="http://schemas.openxmlformats.org/officeDocument/2006/relationships/tags" Target="../tags/tag256.xml"/><Relationship Id="rId15" Type="http://schemas.openxmlformats.org/officeDocument/2006/relationships/image" Target="../media/image2.png"/><Relationship Id="rId14" Type="http://schemas.openxmlformats.org/officeDocument/2006/relationships/tags" Target="../tags/tag255.xml"/><Relationship Id="rId13" Type="http://schemas.openxmlformats.org/officeDocument/2006/relationships/tags" Target="../tags/tag254.xml"/><Relationship Id="rId12" Type="http://schemas.openxmlformats.org/officeDocument/2006/relationships/tags" Target="../tags/tag253.xml"/><Relationship Id="rId11" Type="http://schemas.openxmlformats.org/officeDocument/2006/relationships/tags" Target="../tags/tag252.xml"/><Relationship Id="rId10" Type="http://schemas.openxmlformats.org/officeDocument/2006/relationships/tags" Target="../tags/tag251.xml"/><Relationship Id="rId1" Type="http://schemas.openxmlformats.org/officeDocument/2006/relationships/tags" Target="../tags/tag243.xml"/></Relationships>
</file>

<file path=ppt/slides/_rels/slide30.xml.rels><?xml version="1.0" encoding="UTF-8" standalone="yes"?>
<Relationships xmlns="http://schemas.openxmlformats.org/package/2006/relationships"><Relationship Id="rId9" Type="http://schemas.openxmlformats.org/officeDocument/2006/relationships/tags" Target="../tags/tag402.xml"/><Relationship Id="rId8" Type="http://schemas.openxmlformats.org/officeDocument/2006/relationships/tags" Target="../tags/tag401.xml"/><Relationship Id="rId7" Type="http://schemas.openxmlformats.org/officeDocument/2006/relationships/tags" Target="../tags/tag400.xml"/><Relationship Id="rId6" Type="http://schemas.openxmlformats.org/officeDocument/2006/relationships/tags" Target="../tags/tag399.xml"/><Relationship Id="rId5" Type="http://schemas.openxmlformats.org/officeDocument/2006/relationships/tags" Target="../tags/tag398.xml"/><Relationship Id="rId4" Type="http://schemas.openxmlformats.org/officeDocument/2006/relationships/tags" Target="../tags/tag397.xml"/><Relationship Id="rId3" Type="http://schemas.openxmlformats.org/officeDocument/2006/relationships/tags" Target="../tags/tag396.xml"/><Relationship Id="rId24" Type="http://schemas.openxmlformats.org/officeDocument/2006/relationships/notesSlide" Target="../notesSlides/notesSlide30.xml"/><Relationship Id="rId23" Type="http://schemas.openxmlformats.org/officeDocument/2006/relationships/slideLayout" Target="../slideLayouts/slideLayout1.xml"/><Relationship Id="rId22" Type="http://schemas.openxmlformats.org/officeDocument/2006/relationships/tags" Target="../tags/tag414.xml"/><Relationship Id="rId21" Type="http://schemas.openxmlformats.org/officeDocument/2006/relationships/tags" Target="../tags/tag413.xml"/><Relationship Id="rId20" Type="http://schemas.openxmlformats.org/officeDocument/2006/relationships/image" Target="../media/image2.png"/><Relationship Id="rId2" Type="http://schemas.openxmlformats.org/officeDocument/2006/relationships/image" Target="../media/image1.jpeg"/><Relationship Id="rId19" Type="http://schemas.openxmlformats.org/officeDocument/2006/relationships/tags" Target="../tags/tag412.xml"/><Relationship Id="rId18" Type="http://schemas.openxmlformats.org/officeDocument/2006/relationships/tags" Target="../tags/tag411.xml"/><Relationship Id="rId17" Type="http://schemas.openxmlformats.org/officeDocument/2006/relationships/tags" Target="../tags/tag410.xml"/><Relationship Id="rId16" Type="http://schemas.openxmlformats.org/officeDocument/2006/relationships/tags" Target="../tags/tag409.xml"/><Relationship Id="rId15" Type="http://schemas.openxmlformats.org/officeDocument/2006/relationships/tags" Target="../tags/tag408.xml"/><Relationship Id="rId14" Type="http://schemas.openxmlformats.org/officeDocument/2006/relationships/tags" Target="../tags/tag407.xml"/><Relationship Id="rId13" Type="http://schemas.openxmlformats.org/officeDocument/2006/relationships/tags" Target="../tags/tag406.xml"/><Relationship Id="rId12" Type="http://schemas.openxmlformats.org/officeDocument/2006/relationships/tags" Target="../tags/tag405.xml"/><Relationship Id="rId11" Type="http://schemas.openxmlformats.org/officeDocument/2006/relationships/tags" Target="../tags/tag404.xml"/><Relationship Id="rId10" Type="http://schemas.openxmlformats.org/officeDocument/2006/relationships/tags" Target="../tags/tag403.xml"/><Relationship Id="rId1" Type="http://schemas.openxmlformats.org/officeDocument/2006/relationships/tags" Target="../tags/tag395.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1.xml"/><Relationship Id="rId5" Type="http://schemas.openxmlformats.org/officeDocument/2006/relationships/tags" Target="../tags/tag260.xml"/><Relationship Id="rId4" Type="http://schemas.openxmlformats.org/officeDocument/2006/relationships/tags" Target="../tags/tag259.xml"/><Relationship Id="rId3" Type="http://schemas.openxmlformats.org/officeDocument/2006/relationships/tags" Target="../tags/tag258.xml"/><Relationship Id="rId2" Type="http://schemas.openxmlformats.org/officeDocument/2006/relationships/image" Target="../media/image4.png"/><Relationship Id="rId1" Type="http://schemas.openxmlformats.org/officeDocument/2006/relationships/tags" Target="../tags/tag257.xml"/></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1.xml"/><Relationship Id="rId7" Type="http://schemas.openxmlformats.org/officeDocument/2006/relationships/tags" Target="../tags/tag264.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tags" Target="../tags/tag261.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tags" Target="../tags/tag265.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269.xml"/><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tags" Target="../tags/tag268.xml"/></Relationships>
</file>

<file path=ppt/slides/_rels/slide8.xml.rels><?xml version="1.0" encoding="UTF-8" standalone="yes"?>
<Relationships xmlns="http://schemas.openxmlformats.org/package/2006/relationships"><Relationship Id="rId9" Type="http://schemas.openxmlformats.org/officeDocument/2006/relationships/tags" Target="../tags/tag277.xml"/><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image" Target="../media/image3.jpeg"/><Relationship Id="rId18" Type="http://schemas.openxmlformats.org/officeDocument/2006/relationships/notesSlide" Target="../notesSlides/notesSlide8.xml"/><Relationship Id="rId17" Type="http://schemas.openxmlformats.org/officeDocument/2006/relationships/slideLayout" Target="../slideLayouts/slideLayout1.xml"/><Relationship Id="rId16" Type="http://schemas.openxmlformats.org/officeDocument/2006/relationships/tags" Target="../tags/tag283.xml"/><Relationship Id="rId15" Type="http://schemas.openxmlformats.org/officeDocument/2006/relationships/image" Target="../media/image2.png"/><Relationship Id="rId14" Type="http://schemas.openxmlformats.org/officeDocument/2006/relationships/tags" Target="../tags/tag282.xml"/><Relationship Id="rId13" Type="http://schemas.openxmlformats.org/officeDocument/2006/relationships/tags" Target="../tags/tag281.xml"/><Relationship Id="rId12" Type="http://schemas.openxmlformats.org/officeDocument/2006/relationships/tags" Target="../tags/tag280.xml"/><Relationship Id="rId11" Type="http://schemas.openxmlformats.org/officeDocument/2006/relationships/tags" Target="../tags/tag279.xml"/><Relationship Id="rId10" Type="http://schemas.openxmlformats.org/officeDocument/2006/relationships/tags" Target="../tags/tag278.xml"/><Relationship Id="rId1" Type="http://schemas.openxmlformats.org/officeDocument/2006/relationships/tags" Target="../tags/tag270.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openxmlformats.org/officeDocument/2006/relationships/tags" Target="../tags/tag285.xml"/><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tags" Target="../tags/tag28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635" y="340526"/>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34" name="椭圆 33"/>
          <p:cNvSpPr/>
          <p:nvPr>
            <p:custDataLst>
              <p:tags r:id="rId4"/>
            </p:custDataLst>
          </p:nvPr>
        </p:nvSpPr>
        <p:spPr>
          <a:xfrm rot="6960000">
            <a:off x="657860" y="182880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28" name="文本框 27"/>
          <p:cNvSpPr txBox="1"/>
          <p:nvPr>
            <p:custDataLst>
              <p:tags r:id="rId5"/>
            </p:custDataLst>
          </p:nvPr>
        </p:nvSpPr>
        <p:spPr>
          <a:xfrm>
            <a:off x="989329" y="2132329"/>
            <a:ext cx="10533231" cy="1506855"/>
          </a:xfrm>
          <a:prstGeom prst="rect">
            <a:avLst/>
          </a:prstGeom>
          <a:noFill/>
        </p:spPr>
        <p:txBody>
          <a:bodyPr wrap="square" rtlCol="0" anchor="ctr" anchorCtr="0">
            <a:spAutoFit/>
          </a:bodyPr>
          <a:lstStyle/>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6000" b="0" i="0" u="none" strike="noStrike" kern="1200" cap="none" spc="400" normalizeH="0" baseline="0" noProof="0" dirty="0" err="1">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DolphinDB</a:t>
            </a:r>
            <a:endParaRPr kumimoji="0" lang="en-US" altLang="zh-CN" sz="60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ch7-</a:t>
            </a:r>
            <a:r>
              <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流计算</a:t>
            </a:r>
            <a:endPar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6"/>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89" name="椭圆 88"/>
              <p:cNvSpPr/>
              <p:nvPr>
                <p:custDataLst>
                  <p:tags r:id="rId7"/>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0" name="椭圆 89"/>
              <p:cNvSpPr/>
              <p:nvPr>
                <p:custDataLst>
                  <p:tags r:id="rId8"/>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9"/>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3" name="椭圆 92"/>
              <p:cNvSpPr/>
              <p:nvPr>
                <p:custDataLst>
                  <p:tags r:id="rId10"/>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4" name="椭圆 93"/>
              <p:cNvSpPr/>
              <p:nvPr>
                <p:custDataLst>
                  <p:tags r:id="rId11"/>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2"/>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6" name="椭圆 105"/>
              <p:cNvSpPr/>
              <p:nvPr>
                <p:custDataLst>
                  <p:tags r:id="rId13"/>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7" name="椭圆 106"/>
              <p:cNvSpPr/>
              <p:nvPr>
                <p:custDataLst>
                  <p:tags r:id="rId14"/>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cxnSp>
        <p:nvCxnSpPr>
          <p:cNvPr id="4" name="直接连接符 3"/>
          <p:cNvCxnSpPr/>
          <p:nvPr>
            <p:custDataLst>
              <p:tags r:id="rId15"/>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16" cstate="screen"/>
          <a:stretch>
            <a:fillRect/>
          </a:stretch>
        </p:blipFill>
        <p:spPr>
          <a:xfrm>
            <a:off x="582930" y="356235"/>
            <a:ext cx="1620520" cy="889000"/>
          </a:xfrm>
          <a:prstGeom prst="rect">
            <a:avLst/>
          </a:prstGeom>
        </p:spPr>
      </p:pic>
      <p:cxnSp>
        <p:nvCxnSpPr>
          <p:cNvPr id="13" name="直接连接符 12"/>
          <p:cNvCxnSpPr/>
          <p:nvPr>
            <p:custDataLst>
              <p:tags r:id="rId17"/>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18"/>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窗口聚合计算</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：分钟资金流</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3" name="表格 2"/>
          <p:cNvGraphicFramePr/>
          <p:nvPr>
            <p:custDataLst>
              <p:tags r:id="rId3"/>
            </p:custDataLst>
          </p:nvPr>
        </p:nvGraphicFramePr>
        <p:xfrm>
          <a:off x="411480" y="1440815"/>
          <a:ext cx="5009515" cy="2976880"/>
        </p:xfrm>
        <a:graphic>
          <a:graphicData uri="http://schemas.openxmlformats.org/drawingml/2006/table">
            <a:tbl>
              <a:tblPr firstRow="1">
                <a:tableStyleId>{8939EA00-1215-49D7-B036-5BBD62F0394C}</a:tableStyleId>
              </a:tblPr>
              <a:tblGrid>
                <a:gridCol w="2082165"/>
                <a:gridCol w="2927350"/>
              </a:tblGrid>
              <a:tr h="501015">
                <a:tc>
                  <a:txBody>
                    <a:bodyPr/>
                    <a:p>
                      <a:pPr algn="ctr">
                        <a:lnSpc>
                          <a:spcPct val="100000"/>
                        </a:lnSpc>
                      </a:pPr>
                      <a:r>
                        <a:rPr lang="zh-CN" altLang="en-US" sz="1600">
                          <a:latin typeface="阿里巴巴普惠体 3.0 55 Regular" panose="00020600040101010101" charset="-122"/>
                          <a:ea typeface="阿里巴巴普惠体 3.0 55 Regular" panose="00020600040101010101" charset="-122"/>
                        </a:rPr>
                        <a:t>名称</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algn="ctr">
                        <a:lnSpc>
                          <a:spcPct val="100000"/>
                        </a:lnSpc>
                      </a:pPr>
                      <a:r>
                        <a:rPr lang="zh-CN" altLang="en-US" sz="1600">
                          <a:latin typeface="阿里巴巴普惠体 3.0 55 Regular" panose="00020600040101010101" charset="-122"/>
                          <a:ea typeface="阿里巴巴普惠体 3.0 55 Regular" panose="00020600040101010101" charset="-122"/>
                        </a:rPr>
                        <a:t>含义</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r>
              <a:tr h="618490">
                <a:tc>
                  <a:txBody>
                    <a:bodyPr/>
                    <a:p>
                      <a:pPr algn="ctr">
                        <a:lnSpc>
                          <a:spcPct val="100000"/>
                        </a:lnSpc>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买单小单总金额（</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BuySmallAmount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c>
                  <a:txBody>
                    <a:bodyPr/>
                    <a:p>
                      <a:pPr>
                        <a:lnSpc>
                          <a:spcPct val="100000"/>
                        </a:lnSpc>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过去</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1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分钟内，买方小单的成交额，成交股数小于等于</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50000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股</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r>
              <a:tr h="619760">
                <a:tc>
                  <a:txBody>
                    <a:bodyPr/>
                    <a:p>
                      <a:pPr algn="ctr">
                        <a:lnSpc>
                          <a:spcPct val="100000"/>
                        </a:lnSpc>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买单大单总金额（</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BuyBigAmount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c>
                  <a:txBody>
                    <a:bodyPr/>
                    <a:p>
                      <a:pPr>
                        <a:lnSpc>
                          <a:spcPct val="100000"/>
                        </a:lnSpc>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过去</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1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分钟内，买方大单的成交额，成交股数大于</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50000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股</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r>
              <a:tr h="618490">
                <a:tc>
                  <a:txBody>
                    <a:bodyPr/>
                    <a:p>
                      <a:pPr algn="ctr">
                        <a:lnSpc>
                          <a:spcPct val="100000"/>
                        </a:lnSpc>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卖单小单总金额（</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SellSmallAmount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c>
                  <a:txBody>
                    <a:bodyPr/>
                    <a:p>
                      <a:pPr>
                        <a:lnSpc>
                          <a:spcPct val="100000"/>
                        </a:lnSpc>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过去</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1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分钟内，卖方小单的成交额，成交股数小于等于</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50000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股</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r>
              <a:tr h="619125">
                <a:tc>
                  <a:txBody>
                    <a:bodyPr/>
                    <a:p>
                      <a:pPr algn="ctr">
                        <a:lnSpc>
                          <a:spcPct val="100000"/>
                        </a:lnSpc>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卖单大单总金额（</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SellBigAmount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c>
                  <a:txBody>
                    <a:bodyPr/>
                    <a:p>
                      <a:pPr>
                        <a:lnSpc>
                          <a:spcPct val="100000"/>
                        </a:lnSpc>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过去</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1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分钟内，卖方大单的成交额，成交股数大于</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50000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股</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r>
            </a:tbl>
          </a:graphicData>
        </a:graphic>
      </p:graphicFrame>
      <p:sp>
        <p:nvSpPr>
          <p:cNvPr id="12" name="文本框 11"/>
          <p:cNvSpPr txBox="1"/>
          <p:nvPr/>
        </p:nvSpPr>
        <p:spPr>
          <a:xfrm>
            <a:off x="411480" y="929958"/>
            <a:ext cx="5080000" cy="337185"/>
          </a:xfrm>
          <a:prstGeom prst="rect">
            <a:avLst/>
          </a:prstGeom>
        </p:spPr>
        <p:txBody>
          <a:bodyPr>
            <a:spAutoFit/>
          </a:bodyPr>
          <a:p>
            <a:r>
              <a:rPr lang="zh-CN" altLang="en-US" sz="1600">
                <a:latin typeface="阿里巴巴普惠体 3.0 55 Regular" panose="00020600040101010101" charset="-122"/>
                <a:ea typeface="阿里巴巴普惠体 3.0 55 Regular" panose="00020600040101010101" charset="-122"/>
              </a:rPr>
              <a:t>资金流指标的定义如下表所示</a:t>
            </a:r>
            <a:endParaRPr lang="zh-CN" altLang="en-US" sz="1600">
              <a:latin typeface="阿里巴巴普惠体 3.0 55 Regular" panose="00020600040101010101" charset="-122"/>
              <a:ea typeface="阿里巴巴普惠体 3.0 55 Regular" panose="00020600040101010101" charset="-122"/>
            </a:endParaRPr>
          </a:p>
        </p:txBody>
      </p:sp>
      <p:sp>
        <p:nvSpPr>
          <p:cNvPr id="13" name="文本框 12"/>
          <p:cNvSpPr txBox="1"/>
          <p:nvPr/>
        </p:nvSpPr>
        <p:spPr>
          <a:xfrm>
            <a:off x="6142038" y="855028"/>
            <a:ext cx="5377815" cy="5384800"/>
          </a:xfrm>
          <a:prstGeom prst="rect">
            <a:avLst/>
          </a:prstGeom>
        </p:spPr>
        <p:txBody>
          <a:bodyPr wrap="square">
            <a:spAutoFit/>
          </a:bodyPr>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defg </a:t>
            </a:r>
            <a:r>
              <a:rPr lang="en-US" altLang="zh-CN" sz="1400" b="1">
                <a:solidFill>
                  <a:srgbClr val="795E26"/>
                </a:solidFill>
                <a:latin typeface="阿里巴巴普惠体 3.0 55 Regular" panose="00020600040101010101" charset="-122"/>
                <a:ea typeface="阿里巴巴普惠体 3.0 55 Regular" panose="00020600040101010101" charset="-122"/>
              </a:rPr>
              <a:t>calCapitalFlow</a:t>
            </a:r>
            <a:r>
              <a:rPr lang="en-US" altLang="zh-CN" sz="1400" b="0">
                <a:solidFill>
                  <a:srgbClr val="000000"/>
                </a:solidFill>
                <a:latin typeface="阿里巴巴普惠体 3.0 55 Regular" panose="00020600040101010101" charset="-122"/>
                <a:ea typeface="阿里巴巴普惠体 3.0 55 Regular" panose="00020600040101010101" charset="-122"/>
              </a:rPr>
              <a:t>(buyNo, sellNo, qty, price){</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1080"/>
                </a:solidFill>
                <a:latin typeface="阿里巴巴普惠体 3.0 55 Regular" panose="00020600040101010101" charset="-122"/>
                <a:ea typeface="阿里巴巴普惠体 3.0 55 Regular" panose="00020600040101010101" charset="-122"/>
              </a:rPr>
              <a:t>smallBigBoundary</a:t>
            </a:r>
            <a:r>
              <a:rPr lang="en-US" altLang="zh-CN" sz="1200" b="0">
                <a:solidFill>
                  <a:srgbClr val="000000"/>
                </a:solidFill>
                <a:latin typeface="阿里巴巴普惠体 3.0 55 Regular" panose="00020600040101010101" charset="-122"/>
                <a:ea typeface="阿里巴巴普惠体 3.0 55 Regular" panose="00020600040101010101" charset="-122"/>
              </a:rPr>
              <a:t> = </a:t>
            </a:r>
            <a:r>
              <a:rPr lang="en-US" altLang="zh-CN" sz="1200" b="0">
                <a:solidFill>
                  <a:srgbClr val="098658"/>
                </a:solidFill>
                <a:latin typeface="阿里巴巴普惠体 3.0 55 Regular" panose="00020600040101010101" charset="-122"/>
                <a:ea typeface="阿里巴巴普惠体 3.0 55 Regular" panose="00020600040101010101" charset="-122"/>
              </a:rPr>
              <a:t>50000</a:t>
            </a:r>
            <a:endParaRPr lang="en-US" altLang="zh-CN" sz="1200" b="0">
              <a:solidFill>
                <a:srgbClr val="098658"/>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1080"/>
                </a:solidFill>
                <a:latin typeface="阿里巴巴普惠体 3.0 55 Regular" panose="00020600040101010101" charset="-122"/>
                <a:ea typeface="阿里巴巴普惠体 3.0 55 Regular" panose="00020600040101010101" charset="-122"/>
              </a:rPr>
              <a:t>tempTable1</a:t>
            </a:r>
            <a:r>
              <a:rPr lang="en-US" altLang="zh-CN" sz="1200" b="0">
                <a:solidFill>
                  <a:srgbClr val="000000"/>
                </a:solidFill>
                <a:latin typeface="阿里巴巴普惠体 3.0 55 Regular" panose="00020600040101010101" charset="-122"/>
                <a:ea typeface="阿里巴巴普惠体 3.0 55 Regular" panose="00020600040101010101" charset="-122"/>
              </a:rPr>
              <a:t> = </a:t>
            </a:r>
            <a:r>
              <a:rPr lang="en-US" altLang="zh-CN" sz="1200" b="0">
                <a:solidFill>
                  <a:srgbClr val="AF00DB"/>
                </a:solidFill>
                <a:latin typeface="阿里巴巴普惠体 3.0 55 Regular" panose="00020600040101010101" charset="-122"/>
                <a:ea typeface="阿里巴巴普惠体 3.0 55 Regular" panose="00020600040101010101" charset="-122"/>
              </a:rPr>
              <a:t>select</a:t>
            </a:r>
            <a:r>
              <a:rPr lang="en-US" altLang="zh-CN" sz="1200" b="0">
                <a:solidFill>
                  <a:srgbClr val="000000"/>
                </a:solidFill>
                <a:latin typeface="阿里巴巴普惠体 3.0 55 Regular" panose="00020600040101010101" charset="-122"/>
                <a:ea typeface="阿里巴巴普惠体 3.0 55 Regular" panose="00020600040101010101" charset="-122"/>
              </a:rPr>
              <a:t> buyNo, sellNo, qty, price,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1">
                <a:solidFill>
                  <a:srgbClr val="795E26"/>
                </a:solidFill>
                <a:latin typeface="阿里巴巴普惠体 3.0 55 Regular" panose="00020600040101010101" charset="-122"/>
                <a:ea typeface="阿里巴巴普惠体 3.0 55 Regular" panose="00020600040101010101" charset="-122"/>
              </a:rPr>
              <a:t>iif</a:t>
            </a:r>
            <a:r>
              <a:rPr lang="en-US" altLang="zh-CN" sz="1200" b="0">
                <a:solidFill>
                  <a:srgbClr val="000000"/>
                </a:solidFill>
                <a:latin typeface="阿里巴巴普惠体 3.0 55 Regular" panose="00020600040101010101" charset="-122"/>
                <a:ea typeface="阿里巴巴普惠体 3.0 55 Regular" panose="00020600040101010101" charset="-122"/>
              </a:rPr>
              <a:t>(buyNo&gt;sellNo, </a:t>
            </a:r>
            <a:r>
              <a:rPr lang="en-US" altLang="zh-CN" sz="1200" b="0">
                <a:solidFill>
                  <a:srgbClr val="A31515"/>
                </a:solidFill>
                <a:latin typeface="阿里巴巴普惠体 3.0 55 Regular" panose="00020600040101010101" charset="-122"/>
                <a:ea typeface="阿里巴巴普惠体 3.0 55 Regular" panose="00020600040101010101" charset="-122"/>
              </a:rPr>
              <a:t>`B</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31515"/>
                </a:solidFill>
                <a:latin typeface="阿里巴巴普惠体 3.0 55 Regular" panose="00020600040101010101" charset="-122"/>
                <a:ea typeface="阿里巴巴普惠体 3.0 55 Regular" panose="00020600040101010101" charset="-122"/>
              </a:rPr>
              <a:t>`S</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as</a:t>
            </a:r>
            <a:r>
              <a:rPr lang="en-US" altLang="zh-CN" sz="1200" b="0">
                <a:solidFill>
                  <a:srgbClr val="000000"/>
                </a:solidFill>
                <a:latin typeface="阿里巴巴普惠体 3.0 55 Regular" panose="00020600040101010101" charset="-122"/>
                <a:ea typeface="阿里巴巴普惠体 3.0 55 Regular" panose="00020600040101010101" charset="-122"/>
              </a:rPr>
              <a:t> BSFlag, </a:t>
            </a:r>
            <a:r>
              <a:rPr lang="en-US" altLang="zh-CN" sz="1200" b="1">
                <a:solidFill>
                  <a:srgbClr val="795E26"/>
                </a:solidFill>
                <a:latin typeface="阿里巴巴普惠体 3.0 55 Regular" panose="00020600040101010101" charset="-122"/>
                <a:ea typeface="阿里巴巴普惠体 3.0 55 Regular" panose="00020600040101010101" charset="-122"/>
              </a:rPr>
              <a:t>iif</a:t>
            </a:r>
            <a:r>
              <a:rPr lang="en-US" altLang="zh-CN" sz="1200" b="0">
                <a:solidFill>
                  <a:srgbClr val="000000"/>
                </a:solidFill>
                <a:latin typeface="阿里巴巴普惠体 3.0 55 Regular" panose="00020600040101010101" charset="-122"/>
                <a:ea typeface="阿里巴巴普惠体 3.0 55 Regular" panose="00020600040101010101" charset="-122"/>
              </a:rPr>
              <a:t>(buyNo&gt;sellNo, </a:t>
            </a:r>
            <a:r>
              <a:rPr lang="en-US" altLang="zh-CN" sz="1200" b="0">
                <a:solidFill>
                  <a:srgbClr val="A31515"/>
                </a:solidFill>
                <a:latin typeface="阿里巴巴普惠体 3.0 55 Regular" panose="00020600040101010101" charset="-122"/>
                <a:ea typeface="阿里巴巴普惠体 3.0 55 Regular" panose="00020600040101010101" charset="-122"/>
              </a:rPr>
              <a:t>`B</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31515"/>
                </a:solidFill>
                <a:latin typeface="阿里巴巴普惠体 3.0 55 Regular" panose="00020600040101010101" charset="-122"/>
                <a:ea typeface="阿里巴巴普惠体 3.0 55 Regular" panose="00020600040101010101" charset="-122"/>
              </a:rPr>
              <a:t>`S</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as</a:t>
            </a:r>
            <a:r>
              <a:rPr lang="en-US" altLang="zh-CN" sz="1200" b="0">
                <a:solidFill>
                  <a:srgbClr val="000000"/>
                </a:solidFill>
                <a:latin typeface="阿里巴巴普惠体 3.0 55 Regular" panose="00020600040101010101" charset="-122"/>
                <a:ea typeface="阿里巴巴普惠体 3.0 55 Regular" panose="00020600040101010101" charset="-122"/>
              </a:rPr>
              <a:t> orderNo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from </a:t>
            </a:r>
            <a:r>
              <a:rPr lang="en-US" altLang="zh-CN" sz="1200" b="1">
                <a:solidFill>
                  <a:srgbClr val="795E26"/>
                </a:solidFill>
                <a:latin typeface="阿里巴巴普惠体 3.0 55 Regular" panose="00020600040101010101" charset="-122"/>
                <a:ea typeface="阿里巴巴普惠体 3.0 55 Regular" panose="00020600040101010101" charset="-122"/>
              </a:rPr>
              <a:t>table</a:t>
            </a:r>
            <a:r>
              <a:rPr lang="en-US" altLang="zh-CN" sz="1200" b="0">
                <a:solidFill>
                  <a:srgbClr val="000000"/>
                </a:solidFill>
                <a:latin typeface="阿里巴巴普惠体 3.0 55 Regular" panose="00020600040101010101" charset="-122"/>
                <a:ea typeface="阿里巴巴普惠体 3.0 55 Regular" panose="00020600040101010101" charset="-122"/>
              </a:rPr>
              <a:t>(buyNo </a:t>
            </a:r>
            <a:r>
              <a:rPr lang="en-US" altLang="zh-CN" sz="1200" b="0">
                <a:solidFill>
                  <a:srgbClr val="AF00DB"/>
                </a:solidFill>
                <a:latin typeface="阿里巴巴普惠体 3.0 55 Regular" panose="00020600040101010101" charset="-122"/>
                <a:ea typeface="阿里巴巴普惠体 3.0 55 Regular" panose="00020600040101010101" charset="-122"/>
              </a:rPr>
              <a:t>as </a:t>
            </a:r>
            <a:r>
              <a:rPr lang="en-US" altLang="zh-CN" sz="1200" b="0">
                <a:solidFill>
                  <a:srgbClr val="A31515"/>
                </a:solidFill>
                <a:latin typeface="阿里巴巴普惠体 3.0 55 Regular" panose="00020600040101010101" charset="-122"/>
                <a:ea typeface="阿里巴巴普惠体 3.0 55 Regular" panose="00020600040101010101" charset="-122"/>
              </a:rPr>
              <a:t>`buyNo</a:t>
            </a:r>
            <a:r>
              <a:rPr lang="en-US" altLang="zh-CN" sz="1200" b="0">
                <a:solidFill>
                  <a:srgbClr val="000000"/>
                </a:solidFill>
                <a:latin typeface="阿里巴巴普惠体 3.0 55 Regular" panose="00020600040101010101" charset="-122"/>
                <a:ea typeface="阿里巴巴普惠体 3.0 55 Regular" panose="00020600040101010101" charset="-122"/>
              </a:rPr>
              <a:t>, sellNo </a:t>
            </a:r>
            <a:r>
              <a:rPr lang="en-US" altLang="zh-CN" sz="1200" b="0">
                <a:solidFill>
                  <a:srgbClr val="AF00DB"/>
                </a:solidFill>
                <a:latin typeface="阿里巴巴普惠体 3.0 55 Regular" panose="00020600040101010101" charset="-122"/>
                <a:ea typeface="阿里巴巴普惠体 3.0 55 Regular" panose="00020600040101010101" charset="-122"/>
              </a:rPr>
              <a:t>as </a:t>
            </a:r>
            <a:r>
              <a:rPr lang="en-US" altLang="zh-CN" sz="1200" b="0">
                <a:solidFill>
                  <a:srgbClr val="A31515"/>
                </a:solidFill>
                <a:latin typeface="阿里巴巴普惠体 3.0 55 Regular" panose="00020600040101010101" charset="-122"/>
                <a:ea typeface="阿里巴巴普惠体 3.0 55 Regular" panose="00020600040101010101" charset="-122"/>
              </a:rPr>
              <a:t>`sellNo</a:t>
            </a:r>
            <a:r>
              <a:rPr lang="en-US" altLang="zh-CN" sz="1200" b="0">
                <a:solidFill>
                  <a:srgbClr val="000000"/>
                </a:solidFill>
                <a:latin typeface="阿里巴巴普惠体 3.0 55 Regular" panose="00020600040101010101" charset="-122"/>
                <a:ea typeface="阿里巴巴普惠体 3.0 55 Regular" panose="00020600040101010101" charset="-122"/>
              </a:rPr>
              <a:t>, qty </a:t>
            </a:r>
            <a:r>
              <a:rPr lang="en-US" altLang="zh-CN" sz="1200" b="0">
                <a:solidFill>
                  <a:srgbClr val="AF00DB"/>
                </a:solidFill>
                <a:latin typeface="阿里巴巴普惠体 3.0 55 Regular" panose="00020600040101010101" charset="-122"/>
                <a:ea typeface="阿里巴巴普惠体 3.0 55 Regular" panose="00020600040101010101" charset="-122"/>
              </a:rPr>
              <a:t>as </a:t>
            </a:r>
            <a:r>
              <a:rPr lang="en-US" altLang="zh-CN" sz="1200" b="0">
                <a:solidFill>
                  <a:srgbClr val="A31515"/>
                </a:solidFill>
                <a:latin typeface="阿里巴巴普惠体 3.0 55 Regular" panose="00020600040101010101" charset="-122"/>
                <a:ea typeface="阿里巴巴普惠体 3.0 55 Regular" panose="00020600040101010101" charset="-122"/>
              </a:rPr>
              <a:t>`qty</a:t>
            </a:r>
            <a:r>
              <a:rPr lang="en-US" altLang="zh-CN" sz="1200" b="0">
                <a:solidFill>
                  <a:srgbClr val="000000"/>
                </a:solidFill>
                <a:latin typeface="阿里巴巴普惠体 3.0 55 Regular" panose="00020600040101010101" charset="-122"/>
                <a:ea typeface="阿里巴巴普惠体 3.0 55 Regular" panose="00020600040101010101" charset="-122"/>
              </a:rPr>
              <a:t>, price </a:t>
            </a:r>
            <a:r>
              <a:rPr lang="en-US" altLang="zh-CN" sz="1200" b="0">
                <a:solidFill>
                  <a:srgbClr val="AF00DB"/>
                </a:solidFill>
                <a:latin typeface="阿里巴巴普惠体 3.0 55 Regular" panose="00020600040101010101" charset="-122"/>
                <a:ea typeface="阿里巴巴普惠体 3.0 55 Regular" panose="00020600040101010101" charset="-122"/>
              </a:rPr>
              <a:t>as</a:t>
            </a:r>
            <a:r>
              <a:rPr lang="en-US" altLang="zh-CN" sz="1200" b="0">
                <a:solidFill>
                  <a:srgbClr val="A31515"/>
                </a:solidFill>
                <a:latin typeface="阿里巴巴普惠体 3.0 55 Regular" panose="00020600040101010101" charset="-122"/>
                <a:ea typeface="阿里巴巴普惠体 3.0 55 Regular" panose="00020600040101010101" charset="-122"/>
              </a:rPr>
              <a:t>`price</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1080"/>
                </a:solidFill>
                <a:latin typeface="阿里巴巴普惠体 3.0 55 Regular" panose="00020600040101010101" charset="-122"/>
                <a:ea typeface="阿里巴巴普惠体 3.0 55 Regular" panose="00020600040101010101" charset="-122"/>
              </a:rPr>
              <a:t>tempTable2</a:t>
            </a:r>
            <a:r>
              <a:rPr lang="en-US" altLang="zh-CN" sz="1200" b="0">
                <a:solidFill>
                  <a:srgbClr val="000000"/>
                </a:solidFill>
                <a:latin typeface="阿里巴巴普惠体 3.0 55 Regular" panose="00020600040101010101" charset="-122"/>
                <a:ea typeface="阿里巴巴普惠体 3.0 55 Regular" panose="00020600040101010101" charset="-122"/>
              </a:rPr>
              <a:t> = </a:t>
            </a:r>
            <a:r>
              <a:rPr lang="en-US" altLang="zh-CN" sz="1200" b="0">
                <a:solidFill>
                  <a:srgbClr val="AF00DB"/>
                </a:solidFill>
                <a:latin typeface="阿里巴巴普惠体 3.0 55 Regular" panose="00020600040101010101" charset="-122"/>
                <a:ea typeface="阿里巴巴普惠体 3.0 55 Regular" panose="00020600040101010101" charset="-122"/>
              </a:rPr>
              <a:t>select </a:t>
            </a:r>
            <a:r>
              <a:rPr lang="en-US" altLang="zh-CN" sz="1200" b="1">
                <a:solidFill>
                  <a:srgbClr val="795E26"/>
                </a:solidFill>
                <a:latin typeface="阿里巴巴普惠体 3.0 55 Regular" panose="00020600040101010101" charset="-122"/>
                <a:ea typeface="阿里巴巴普惠体 3.0 55 Regular" panose="00020600040101010101" charset="-122"/>
              </a:rPr>
              <a:t>sum</a:t>
            </a:r>
            <a:r>
              <a:rPr lang="en-US" altLang="zh-CN" sz="1200" b="0">
                <a:solidFill>
                  <a:srgbClr val="000000"/>
                </a:solidFill>
                <a:latin typeface="阿里巴巴普惠体 3.0 55 Regular" panose="00020600040101010101" charset="-122"/>
                <a:ea typeface="阿里巴巴普惠体 3.0 55 Regular" panose="00020600040101010101" charset="-122"/>
              </a:rPr>
              <a:t>(qty) </a:t>
            </a:r>
            <a:r>
              <a:rPr lang="en-US" altLang="zh-CN" sz="1200" b="0">
                <a:solidFill>
                  <a:srgbClr val="AF00DB"/>
                </a:solidFill>
                <a:latin typeface="阿里巴巴普惠体 3.0 55 Regular" panose="00020600040101010101" charset="-122"/>
                <a:ea typeface="阿里巴巴普惠体 3.0 55 Regular" panose="00020600040101010101" charset="-122"/>
              </a:rPr>
              <a:t>as</a:t>
            </a:r>
            <a:r>
              <a:rPr lang="en-US" altLang="zh-CN" sz="1200" b="0">
                <a:solidFill>
                  <a:srgbClr val="000000"/>
                </a:solidFill>
                <a:latin typeface="阿里巴巴普惠体 3.0 55 Regular" panose="00020600040101010101" charset="-122"/>
                <a:ea typeface="阿里巴巴普惠体 3.0 55 Regular" panose="00020600040101010101" charset="-122"/>
              </a:rPr>
              <a:t> qty, </a:t>
            </a:r>
            <a:r>
              <a:rPr lang="en-US" altLang="zh-CN" sz="1200" b="1">
                <a:solidFill>
                  <a:srgbClr val="795E26"/>
                </a:solidFill>
                <a:latin typeface="阿里巴巴普惠体 3.0 55 Regular" panose="00020600040101010101" charset="-122"/>
                <a:ea typeface="阿里巴巴普惠体 3.0 55 Regular" panose="00020600040101010101" charset="-122"/>
              </a:rPr>
              <a:t>sum</a:t>
            </a:r>
            <a:r>
              <a:rPr lang="en-US" altLang="zh-CN" sz="1200" b="0">
                <a:solidFill>
                  <a:srgbClr val="000000"/>
                </a:solidFill>
                <a:latin typeface="阿里巴巴普惠体 3.0 55 Regular" panose="00020600040101010101" charset="-122"/>
                <a:ea typeface="阿里巴巴普惠体 3.0 55 Regular" panose="00020600040101010101" charset="-122"/>
              </a:rPr>
              <a:t>(qty*price) </a:t>
            </a:r>
            <a:r>
              <a:rPr lang="en-US" altLang="zh-CN" sz="1200" b="0">
                <a:solidFill>
                  <a:srgbClr val="AF00DB"/>
                </a:solidFill>
                <a:latin typeface="阿里巴巴普惠体 3.0 55 Regular" panose="00020600040101010101" charset="-122"/>
                <a:ea typeface="阿里巴巴普惠体 3.0 55 Regular" panose="00020600040101010101" charset="-122"/>
              </a:rPr>
              <a:t>as</a:t>
            </a:r>
            <a:r>
              <a:rPr lang="en-US" altLang="zh-CN" sz="1200" b="0">
                <a:solidFill>
                  <a:srgbClr val="000000"/>
                </a:solidFill>
                <a:latin typeface="阿里巴巴普惠体 3.0 55 Regular" panose="00020600040101010101" charset="-122"/>
                <a:ea typeface="阿里巴巴普惠体 3.0 55 Regular" panose="00020600040101010101" charset="-122"/>
              </a:rPr>
              <a:t> tradeAmount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from</a:t>
            </a:r>
            <a:r>
              <a:rPr lang="en-US" altLang="zh-CN" sz="1200" b="0">
                <a:solidFill>
                  <a:srgbClr val="000000"/>
                </a:solidFill>
                <a:latin typeface="阿里巴巴普惠体 3.0 55 Regular" panose="00020600040101010101" charset="-122"/>
                <a:ea typeface="阿里巴巴普惠体 3.0 55 Regular" panose="00020600040101010101" charset="-122"/>
              </a:rPr>
              <a:t> tempTable1 </a:t>
            </a:r>
            <a:r>
              <a:rPr lang="en-US" altLang="zh-CN" sz="1200" b="0">
                <a:solidFill>
                  <a:srgbClr val="AF00DB"/>
                </a:solidFill>
                <a:latin typeface="阿里巴巴普惠体 3.0 55 Regular" panose="00020600040101010101" charset="-122"/>
                <a:ea typeface="阿里巴巴普惠体 3.0 55 Regular" panose="00020600040101010101" charset="-122"/>
              </a:rPr>
              <a:t>group by</a:t>
            </a:r>
            <a:r>
              <a:rPr lang="en-US" altLang="zh-CN" sz="1200" b="0">
                <a:solidFill>
                  <a:srgbClr val="000000"/>
                </a:solidFill>
                <a:latin typeface="阿里巴巴普惠体 3.0 55 Regular" panose="00020600040101010101" charset="-122"/>
                <a:ea typeface="阿里巴巴普惠体 3.0 55 Regular" panose="00020600040101010101" charset="-122"/>
              </a:rPr>
              <a:t> orderNo, BSFlag</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1080"/>
                </a:solidFill>
                <a:latin typeface="阿里巴巴普惠体 3.0 55 Regular" panose="00020600040101010101" charset="-122"/>
                <a:ea typeface="阿里巴巴普惠体 3.0 55 Regular" panose="00020600040101010101" charset="-122"/>
              </a:rPr>
              <a:t>buySmallAmount</a:t>
            </a:r>
            <a:r>
              <a:rPr lang="en-US" altLang="zh-CN" sz="1200" b="0">
                <a:solidFill>
                  <a:srgbClr val="000000"/>
                </a:solidFill>
                <a:latin typeface="阿里巴巴普惠体 3.0 55 Regular" panose="00020600040101010101" charset="-122"/>
                <a:ea typeface="阿里巴巴普惠体 3.0 55 Regular" panose="00020600040101010101" charset="-122"/>
              </a:rPr>
              <a:t> = </a:t>
            </a:r>
            <a:r>
              <a:rPr lang="en-US" altLang="zh-CN" sz="1200" b="0">
                <a:solidFill>
                  <a:srgbClr val="AF00DB"/>
                </a:solidFill>
                <a:latin typeface="阿里巴巴普惠体 3.0 55 Regular" panose="00020600040101010101" charset="-122"/>
                <a:ea typeface="阿里巴巴普惠体 3.0 55 Regular" panose="00020600040101010101" charset="-122"/>
              </a:rPr>
              <a:t>exec </a:t>
            </a:r>
            <a:r>
              <a:rPr lang="en-US" altLang="zh-CN" sz="1200" b="1">
                <a:solidFill>
                  <a:srgbClr val="795E26"/>
                </a:solidFill>
                <a:latin typeface="阿里巴巴普惠体 3.0 55 Regular" panose="00020600040101010101" charset="-122"/>
                <a:ea typeface="阿里巴巴普惠体 3.0 55 Regular" panose="00020600040101010101" charset="-122"/>
              </a:rPr>
              <a:t>sum</a:t>
            </a:r>
            <a:r>
              <a:rPr lang="en-US" altLang="zh-CN" sz="1200" b="0">
                <a:solidFill>
                  <a:srgbClr val="000000"/>
                </a:solidFill>
                <a:latin typeface="阿里巴巴普惠体 3.0 55 Regular" panose="00020600040101010101" charset="-122"/>
                <a:ea typeface="阿里巴巴普惠体 3.0 55 Regular" panose="00020600040101010101" charset="-122"/>
              </a:rPr>
              <a:t>(tradeAmount)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from</a:t>
            </a:r>
            <a:r>
              <a:rPr lang="en-US" altLang="zh-CN" sz="1200" b="0">
                <a:solidFill>
                  <a:srgbClr val="000000"/>
                </a:solidFill>
                <a:latin typeface="阿里巴巴普惠体 3.0 55 Regular" panose="00020600040101010101" charset="-122"/>
                <a:ea typeface="阿里巴巴普惠体 3.0 55 Regular" panose="00020600040101010101" charset="-122"/>
              </a:rPr>
              <a:t> tempTable2 </a:t>
            </a:r>
            <a:r>
              <a:rPr lang="en-US" altLang="zh-CN" sz="1200" b="0">
                <a:solidFill>
                  <a:srgbClr val="AF00DB"/>
                </a:solidFill>
                <a:latin typeface="阿里巴巴普惠体 3.0 55 Regular" panose="00020600040101010101" charset="-122"/>
                <a:ea typeface="阿里巴巴普惠体 3.0 55 Regular" panose="00020600040101010101" charset="-122"/>
              </a:rPr>
              <a:t>where</a:t>
            </a:r>
            <a:r>
              <a:rPr lang="en-US" altLang="zh-CN" sz="1200" b="0">
                <a:solidFill>
                  <a:srgbClr val="000000"/>
                </a:solidFill>
                <a:latin typeface="阿里巴巴普惠体 3.0 55 Regular" panose="00020600040101010101" charset="-122"/>
                <a:ea typeface="阿里巴巴普惠体 3.0 55 Regular" panose="00020600040101010101" charset="-122"/>
              </a:rPr>
              <a:t> qty&lt;=smallBigBoundary &amp;&amp; BSFlag==</a:t>
            </a:r>
            <a:r>
              <a:rPr lang="en-US" altLang="zh-CN" sz="1200" b="0">
                <a:solidFill>
                  <a:srgbClr val="A31515"/>
                </a:solidFill>
                <a:latin typeface="阿里巴巴普惠体 3.0 55 Regular" panose="00020600040101010101" charset="-122"/>
                <a:ea typeface="阿里巴巴普惠体 3.0 55 Regular" panose="00020600040101010101" charset="-122"/>
              </a:rPr>
              <a:t>`B</a:t>
            </a:r>
            <a:endParaRPr lang="en-US" altLang="zh-CN" sz="1200" b="0">
              <a:solidFill>
                <a:srgbClr val="A31515"/>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1080"/>
                </a:solidFill>
                <a:latin typeface="阿里巴巴普惠体 3.0 55 Regular" panose="00020600040101010101" charset="-122"/>
                <a:ea typeface="阿里巴巴普惠体 3.0 55 Regular" panose="00020600040101010101" charset="-122"/>
              </a:rPr>
              <a:t>     buyBigAmount</a:t>
            </a:r>
            <a:r>
              <a:rPr lang="en-US" altLang="zh-CN" sz="1200" b="0">
                <a:solidFill>
                  <a:srgbClr val="000000"/>
                </a:solidFill>
                <a:latin typeface="阿里巴巴普惠体 3.0 55 Regular" panose="00020600040101010101" charset="-122"/>
                <a:ea typeface="阿里巴巴普惠体 3.0 55 Regular" panose="00020600040101010101" charset="-122"/>
              </a:rPr>
              <a:t> = </a:t>
            </a:r>
            <a:r>
              <a:rPr lang="en-US" altLang="zh-CN" sz="1200" b="0">
                <a:solidFill>
                  <a:srgbClr val="AF00DB"/>
                </a:solidFill>
                <a:latin typeface="阿里巴巴普惠体 3.0 55 Regular" panose="00020600040101010101" charset="-122"/>
                <a:ea typeface="阿里巴巴普惠体 3.0 55 Regular" panose="00020600040101010101" charset="-122"/>
              </a:rPr>
              <a:t>exec </a:t>
            </a:r>
            <a:r>
              <a:rPr lang="en-US" altLang="zh-CN" sz="1200" b="1">
                <a:solidFill>
                  <a:srgbClr val="795E26"/>
                </a:solidFill>
                <a:latin typeface="阿里巴巴普惠体 3.0 55 Regular" panose="00020600040101010101" charset="-122"/>
                <a:ea typeface="阿里巴巴普惠体 3.0 55 Regular" panose="00020600040101010101" charset="-122"/>
              </a:rPr>
              <a:t>sum</a:t>
            </a:r>
            <a:r>
              <a:rPr lang="en-US" altLang="zh-CN" sz="1200" b="0">
                <a:solidFill>
                  <a:srgbClr val="000000"/>
                </a:solidFill>
                <a:latin typeface="阿里巴巴普惠体 3.0 55 Regular" panose="00020600040101010101" charset="-122"/>
                <a:ea typeface="阿里巴巴普惠体 3.0 55 Regular" panose="00020600040101010101" charset="-122"/>
              </a:rPr>
              <a:t>(tradeAmount)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from</a:t>
            </a:r>
            <a:r>
              <a:rPr lang="en-US" altLang="zh-CN" sz="1200" b="0">
                <a:solidFill>
                  <a:srgbClr val="000000"/>
                </a:solidFill>
                <a:latin typeface="阿里巴巴普惠体 3.0 55 Regular" panose="00020600040101010101" charset="-122"/>
                <a:ea typeface="阿里巴巴普惠体 3.0 55 Regular" panose="00020600040101010101" charset="-122"/>
              </a:rPr>
              <a:t> tempTable2 </a:t>
            </a:r>
            <a:r>
              <a:rPr lang="en-US" altLang="zh-CN" sz="1200" b="0">
                <a:solidFill>
                  <a:srgbClr val="AF00DB"/>
                </a:solidFill>
                <a:latin typeface="阿里巴巴普惠体 3.0 55 Regular" panose="00020600040101010101" charset="-122"/>
                <a:ea typeface="阿里巴巴普惠体 3.0 55 Regular" panose="00020600040101010101" charset="-122"/>
              </a:rPr>
              <a:t>where</a:t>
            </a:r>
            <a:r>
              <a:rPr lang="en-US" altLang="zh-CN" sz="1200" b="0">
                <a:solidFill>
                  <a:srgbClr val="000000"/>
                </a:solidFill>
                <a:latin typeface="阿里巴巴普惠体 3.0 55 Regular" panose="00020600040101010101" charset="-122"/>
                <a:ea typeface="阿里巴巴普惠体 3.0 55 Regular" panose="00020600040101010101" charset="-122"/>
              </a:rPr>
              <a:t> qty&gt;smallBigBoundary &amp;&amp; BSFlag==</a:t>
            </a:r>
            <a:r>
              <a:rPr lang="en-US" altLang="zh-CN" sz="1200" b="0">
                <a:solidFill>
                  <a:srgbClr val="A31515"/>
                </a:solidFill>
                <a:latin typeface="阿里巴巴普惠体 3.0 55 Regular" panose="00020600040101010101" charset="-122"/>
                <a:ea typeface="阿里巴巴普惠体 3.0 55 Regular" panose="00020600040101010101" charset="-122"/>
              </a:rPr>
              <a:t>`B</a:t>
            </a:r>
            <a:endParaRPr lang="en-US" altLang="zh-CN" sz="1200" b="0">
              <a:solidFill>
                <a:srgbClr val="A31515"/>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1080"/>
                </a:solidFill>
                <a:latin typeface="阿里巴巴普惠体 3.0 55 Regular" panose="00020600040101010101" charset="-122"/>
                <a:ea typeface="阿里巴巴普惠体 3.0 55 Regular" panose="00020600040101010101" charset="-122"/>
              </a:rPr>
              <a:t>     sellSmallAmount</a:t>
            </a:r>
            <a:r>
              <a:rPr lang="en-US" altLang="zh-CN" sz="1200" b="0">
                <a:solidFill>
                  <a:srgbClr val="000000"/>
                </a:solidFill>
                <a:latin typeface="阿里巴巴普惠体 3.0 55 Regular" panose="00020600040101010101" charset="-122"/>
                <a:ea typeface="阿里巴巴普惠体 3.0 55 Regular" panose="00020600040101010101" charset="-122"/>
              </a:rPr>
              <a:t> = </a:t>
            </a:r>
            <a:r>
              <a:rPr lang="en-US" altLang="zh-CN" sz="1200" b="0">
                <a:solidFill>
                  <a:srgbClr val="AF00DB"/>
                </a:solidFill>
                <a:latin typeface="阿里巴巴普惠体 3.0 55 Regular" panose="00020600040101010101" charset="-122"/>
                <a:ea typeface="阿里巴巴普惠体 3.0 55 Regular" panose="00020600040101010101" charset="-122"/>
              </a:rPr>
              <a:t>exec </a:t>
            </a:r>
            <a:r>
              <a:rPr lang="en-US" altLang="zh-CN" sz="1200" b="1">
                <a:solidFill>
                  <a:srgbClr val="795E26"/>
                </a:solidFill>
                <a:latin typeface="阿里巴巴普惠体 3.0 55 Regular" panose="00020600040101010101" charset="-122"/>
                <a:ea typeface="阿里巴巴普惠体 3.0 55 Regular" panose="00020600040101010101" charset="-122"/>
              </a:rPr>
              <a:t>sum</a:t>
            </a:r>
            <a:r>
              <a:rPr lang="en-US" altLang="zh-CN" sz="1200" b="0">
                <a:solidFill>
                  <a:srgbClr val="000000"/>
                </a:solidFill>
                <a:latin typeface="阿里巴巴普惠体 3.0 55 Regular" panose="00020600040101010101" charset="-122"/>
                <a:ea typeface="阿里巴巴普惠体 3.0 55 Regular" panose="00020600040101010101" charset="-122"/>
              </a:rPr>
              <a:t>(tradeAmount)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from</a:t>
            </a:r>
            <a:r>
              <a:rPr lang="en-US" altLang="zh-CN" sz="1200" b="0">
                <a:solidFill>
                  <a:srgbClr val="000000"/>
                </a:solidFill>
                <a:latin typeface="阿里巴巴普惠体 3.0 55 Regular" panose="00020600040101010101" charset="-122"/>
                <a:ea typeface="阿里巴巴普惠体 3.0 55 Regular" panose="00020600040101010101" charset="-122"/>
              </a:rPr>
              <a:t> tempTable2 </a:t>
            </a:r>
            <a:r>
              <a:rPr lang="en-US" altLang="zh-CN" sz="1200" b="0">
                <a:solidFill>
                  <a:srgbClr val="AF00DB"/>
                </a:solidFill>
                <a:latin typeface="阿里巴巴普惠体 3.0 55 Regular" panose="00020600040101010101" charset="-122"/>
                <a:ea typeface="阿里巴巴普惠体 3.0 55 Regular" panose="00020600040101010101" charset="-122"/>
              </a:rPr>
              <a:t>where</a:t>
            </a:r>
            <a:r>
              <a:rPr lang="en-US" altLang="zh-CN" sz="1200" b="0">
                <a:solidFill>
                  <a:srgbClr val="000000"/>
                </a:solidFill>
                <a:latin typeface="阿里巴巴普惠体 3.0 55 Regular" panose="00020600040101010101" charset="-122"/>
                <a:ea typeface="阿里巴巴普惠体 3.0 55 Regular" panose="00020600040101010101" charset="-122"/>
              </a:rPr>
              <a:t> qty&lt;=smallBigBoundary &amp;&amp; BSFlag==</a:t>
            </a:r>
            <a:r>
              <a:rPr lang="en-US" altLang="zh-CN" sz="1200" b="0">
                <a:solidFill>
                  <a:srgbClr val="A31515"/>
                </a:solidFill>
                <a:latin typeface="阿里巴巴普惠体 3.0 55 Regular" panose="00020600040101010101" charset="-122"/>
                <a:ea typeface="阿里巴巴普惠体 3.0 55 Regular" panose="00020600040101010101" charset="-122"/>
              </a:rPr>
              <a:t>`S</a:t>
            </a:r>
            <a:endParaRPr lang="en-US" altLang="zh-CN" sz="1200" b="0">
              <a:solidFill>
                <a:srgbClr val="A31515"/>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1080"/>
                </a:solidFill>
                <a:latin typeface="阿里巴巴普惠体 3.0 55 Regular" panose="00020600040101010101" charset="-122"/>
                <a:ea typeface="阿里巴巴普惠体 3.0 55 Regular" panose="00020600040101010101" charset="-122"/>
              </a:rPr>
              <a:t>     sellBigAmount</a:t>
            </a:r>
            <a:r>
              <a:rPr lang="en-US" altLang="zh-CN" sz="1200" b="0">
                <a:solidFill>
                  <a:srgbClr val="000000"/>
                </a:solidFill>
                <a:latin typeface="阿里巴巴普惠体 3.0 55 Regular" panose="00020600040101010101" charset="-122"/>
                <a:ea typeface="阿里巴巴普惠体 3.0 55 Regular" panose="00020600040101010101" charset="-122"/>
              </a:rPr>
              <a:t> = </a:t>
            </a:r>
            <a:r>
              <a:rPr lang="en-US" altLang="zh-CN" sz="1200" b="0">
                <a:solidFill>
                  <a:srgbClr val="AF00DB"/>
                </a:solidFill>
                <a:latin typeface="阿里巴巴普惠体 3.0 55 Regular" panose="00020600040101010101" charset="-122"/>
                <a:ea typeface="阿里巴巴普惠体 3.0 55 Regular" panose="00020600040101010101" charset="-122"/>
              </a:rPr>
              <a:t>exec </a:t>
            </a:r>
            <a:r>
              <a:rPr lang="en-US" altLang="zh-CN" sz="1200" b="1">
                <a:solidFill>
                  <a:srgbClr val="795E26"/>
                </a:solidFill>
                <a:latin typeface="阿里巴巴普惠体 3.0 55 Regular" panose="00020600040101010101" charset="-122"/>
                <a:ea typeface="阿里巴巴普惠体 3.0 55 Regular" panose="00020600040101010101" charset="-122"/>
              </a:rPr>
              <a:t>sum</a:t>
            </a:r>
            <a:r>
              <a:rPr lang="en-US" altLang="zh-CN" sz="1200" b="0">
                <a:solidFill>
                  <a:srgbClr val="000000"/>
                </a:solidFill>
                <a:latin typeface="阿里巴巴普惠体 3.0 55 Regular" panose="00020600040101010101" charset="-122"/>
                <a:ea typeface="阿里巴巴普惠体 3.0 55 Regular" panose="00020600040101010101" charset="-122"/>
              </a:rPr>
              <a:t>(tradeAmount)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from</a:t>
            </a:r>
            <a:r>
              <a:rPr lang="en-US" altLang="zh-CN" sz="1200" b="0">
                <a:solidFill>
                  <a:srgbClr val="000000"/>
                </a:solidFill>
                <a:latin typeface="阿里巴巴普惠体 3.0 55 Regular" panose="00020600040101010101" charset="-122"/>
                <a:ea typeface="阿里巴巴普惠体 3.0 55 Regular" panose="00020600040101010101" charset="-122"/>
              </a:rPr>
              <a:t> tempTable2 </a:t>
            </a:r>
            <a:r>
              <a:rPr lang="en-US" altLang="zh-CN" sz="1200" b="0">
                <a:solidFill>
                  <a:srgbClr val="AF00DB"/>
                </a:solidFill>
                <a:latin typeface="阿里巴巴普惠体 3.0 55 Regular" panose="00020600040101010101" charset="-122"/>
                <a:ea typeface="阿里巴巴普惠体 3.0 55 Regular" panose="00020600040101010101" charset="-122"/>
              </a:rPr>
              <a:t>where</a:t>
            </a:r>
            <a:r>
              <a:rPr lang="en-US" altLang="zh-CN" sz="1200" b="0">
                <a:solidFill>
                  <a:srgbClr val="000000"/>
                </a:solidFill>
                <a:latin typeface="阿里巴巴普惠体 3.0 55 Regular" panose="00020600040101010101" charset="-122"/>
                <a:ea typeface="阿里巴巴普惠体 3.0 55 Regular" panose="00020600040101010101" charset="-122"/>
              </a:rPr>
              <a:t> qty&gt;smallBigBoundary &amp;&amp; BSFlag==</a:t>
            </a:r>
            <a:r>
              <a:rPr lang="en-US" altLang="zh-CN" sz="1200" b="0">
                <a:solidFill>
                  <a:srgbClr val="A31515"/>
                </a:solidFill>
                <a:latin typeface="阿里巴巴普惠体 3.0 55 Regular" panose="00020600040101010101" charset="-122"/>
                <a:ea typeface="阿里巴巴普惠体 3.0 55 Regular" panose="00020600040101010101" charset="-122"/>
              </a:rPr>
              <a:t>`S</a:t>
            </a:r>
            <a:endParaRPr lang="en-US" altLang="zh-CN" sz="1200" b="0">
              <a:solidFill>
                <a:srgbClr val="A31515"/>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457200" fontAlgn="auto">
              <a:lnSpc>
                <a:spcPct val="100000"/>
              </a:lnSpc>
            </a:pPr>
            <a:r>
              <a:rPr lang="en-US" altLang="zh-CN" sz="1200" b="0">
                <a:solidFill>
                  <a:srgbClr val="AF00DB"/>
                </a:solidFill>
                <a:latin typeface="阿里巴巴普惠体 3.0 55 Regular" panose="00020600040101010101" charset="-122"/>
                <a:ea typeface="阿里巴巴普惠体 3.0 55 Regular" panose="00020600040101010101" charset="-122"/>
              </a:rPr>
              <a:t> return </a:t>
            </a:r>
            <a:r>
              <a:rPr lang="en-US" altLang="zh-CN" sz="1200" b="1">
                <a:solidFill>
                  <a:srgbClr val="795E26"/>
                </a:solidFill>
                <a:latin typeface="阿里巴巴普惠体 3.0 55 Regular" panose="00020600040101010101" charset="-122"/>
                <a:ea typeface="阿里巴巴普惠体 3.0 55 Regular" panose="00020600040101010101" charset="-122"/>
              </a:rPr>
              <a:t>nullFill</a:t>
            </a:r>
            <a:r>
              <a:rPr lang="en-US" altLang="zh-CN" sz="1200" b="0">
                <a:solidFill>
                  <a:srgbClr val="000000"/>
                </a:solidFill>
                <a:latin typeface="阿里巴巴普惠体 3.0 55 Regular" panose="00020600040101010101" charset="-122"/>
                <a:ea typeface="阿里巴巴普惠体 3.0 55 Regular" panose="00020600040101010101" charset="-122"/>
              </a:rPr>
              <a:t>([buySmallAmount, buyBigAmount, sellSmallAmount, sellBigAmount], </a:t>
            </a:r>
            <a:r>
              <a:rPr lang="en-US" altLang="zh-CN" sz="1200" b="0">
                <a:solidFill>
                  <a:srgbClr val="098658"/>
                </a:solidFill>
                <a:latin typeface="阿里巴巴普惠体 3.0 55 Regular" panose="00020600040101010101" charset="-122"/>
                <a:ea typeface="阿里巴巴普惠体 3.0 55 Regular" panose="00020600040101010101" charset="-122"/>
              </a:rPr>
              <a:t>0</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14" name="矩形 13"/>
          <p:cNvSpPr/>
          <p:nvPr>
            <p:custDataLst>
              <p:tags r:id="rId4"/>
            </p:custDataLst>
          </p:nvPr>
        </p:nvSpPr>
        <p:spPr>
          <a:xfrm>
            <a:off x="5977255" y="610235"/>
            <a:ext cx="5707380" cy="569912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6" name="文本框 15"/>
          <p:cNvSpPr txBox="1"/>
          <p:nvPr/>
        </p:nvSpPr>
        <p:spPr>
          <a:xfrm>
            <a:off x="496570" y="4856480"/>
            <a:ext cx="5166995" cy="1383665"/>
          </a:xfrm>
          <a:prstGeom prst="rect">
            <a:avLst/>
          </a:prstGeom>
        </p:spPr>
        <p:txBody>
          <a:bodyPr wrap="square">
            <a:spAutoFit/>
          </a:bodyPr>
          <a:p>
            <a:pPr indent="0" fontAlgn="auto">
              <a:lnSpc>
                <a:spcPct val="100000"/>
              </a:lnSpc>
            </a:pPr>
            <a:r>
              <a:rPr lang="en-US" altLang="zh-CN" sz="1400" b="1">
                <a:solidFill>
                  <a:srgbClr val="795E26"/>
                </a:solidFill>
                <a:latin typeface="阿里巴巴普惠体 3.0 55 Regular" panose="00020600040101010101" charset="-122"/>
                <a:ea typeface="阿里巴巴普惠体 3.0 55 Regular" panose="00020600040101010101" charset="-122"/>
              </a:rPr>
              <a:t>createTimeSeriesEngine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1080"/>
                </a:solidFill>
                <a:latin typeface="阿里巴巴普惠体 3.0 55 Regular" panose="00020600040101010101" charset="-122"/>
                <a:ea typeface="阿里巴巴普惠体 3.0 55 Regular" panose="00020600040101010101" charset="-122"/>
              </a:rPr>
              <a:t>name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"tradeTSAggr"</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windowSize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rPr>
              <a:t>60000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step</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rPr>
              <a:t>60000</a:t>
            </a:r>
            <a:r>
              <a:rPr lang="en-US" altLang="zh-CN" sz="1400" b="0">
                <a:solidFill>
                  <a:srgbClr val="000000"/>
                </a:solidFill>
                <a:latin typeface="阿里巴巴普惠体 3.0 55 Regular" panose="00020600040101010101" charset="-122"/>
                <a:ea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1080"/>
                </a:solidFill>
                <a:latin typeface="阿里巴巴普惠体 3.0 55 Regular" panose="00020600040101010101" charset="-122"/>
                <a:ea typeface="阿里巴巴普惠体 3.0 55 Regular" panose="00020600040101010101" charset="-122"/>
              </a:rPr>
              <a:t>metrics</a:t>
            </a:r>
            <a:r>
              <a:rPr lang="en-US" altLang="zh-CN" sz="1400" b="0">
                <a:solidFill>
                  <a:srgbClr val="000000"/>
                </a:solidFill>
                <a:latin typeface="阿里巴巴普惠体 3.0 55 Regular" panose="00020600040101010101" charset="-122"/>
                <a:ea typeface="阿里巴巴普惠体 3.0 55 Regular" panose="00020600040101010101" charset="-122"/>
              </a:rPr>
              <a:t>=[&lt;</a:t>
            </a:r>
            <a:r>
              <a:rPr lang="en-US" altLang="zh-CN" sz="1400" b="1">
                <a:solidFill>
                  <a:srgbClr val="795E26"/>
                </a:solidFill>
                <a:latin typeface="阿里巴巴普惠体 3.0 55 Regular" panose="00020600040101010101" charset="-122"/>
                <a:ea typeface="阿里巴巴普惠体 3.0 55 Regular" panose="00020600040101010101" charset="-122"/>
              </a:rPr>
              <a:t>calCapitalFlow</a:t>
            </a:r>
            <a:r>
              <a:rPr lang="en-US" altLang="zh-CN" sz="1400" b="0">
                <a:solidFill>
                  <a:srgbClr val="000000"/>
                </a:solidFill>
                <a:latin typeface="阿里巴巴普惠体 3.0 55 Regular" panose="00020600040101010101" charset="-122"/>
                <a:ea typeface="阿里巴巴普惠体 3.0 55 Regular" panose="00020600040101010101" charset="-122"/>
              </a:rPr>
              <a:t>(buyNo, sellNo, qty, price)&gt;], </a:t>
            </a:r>
            <a:r>
              <a:rPr lang="en-US" altLang="zh-CN" sz="1400" b="0">
                <a:solidFill>
                  <a:srgbClr val="001080"/>
                </a:solidFill>
                <a:latin typeface="阿里巴巴普惠体 3.0 55 Regular" panose="00020600040101010101" charset="-122"/>
                <a:ea typeface="阿里巴巴普惠体 3.0 55 Regular" panose="00020600040101010101" charset="-122"/>
              </a:rPr>
              <a:t>dummyTable</a:t>
            </a:r>
            <a:r>
              <a:rPr lang="en-US" altLang="zh-CN" sz="1400" b="0">
                <a:solidFill>
                  <a:srgbClr val="000000"/>
                </a:solidFill>
                <a:latin typeface="阿里巴巴普惠体 3.0 55 Regular" panose="00020600040101010101" charset="-122"/>
                <a:ea typeface="阿里巴巴普惠体 3.0 55 Regular" panose="00020600040101010101" charset="-122"/>
              </a:rPr>
              <a:t>=trade,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1080"/>
                </a:solidFill>
                <a:latin typeface="阿里巴巴普惠体 3.0 55 Regular" panose="00020600040101010101" charset="-122"/>
                <a:ea typeface="阿里巴巴普惠体 3.0 55 Regular" panose="00020600040101010101" charset="-122"/>
              </a:rPr>
              <a:t>outputTable</a:t>
            </a:r>
            <a:r>
              <a:rPr lang="en-US" altLang="zh-CN" sz="1400" b="0">
                <a:solidFill>
                  <a:srgbClr val="000000"/>
                </a:solidFill>
                <a:latin typeface="阿里巴巴普惠体 3.0 55 Regular" panose="00020600040101010101" charset="-122"/>
                <a:ea typeface="阿里巴巴普惠体 3.0 55 Regular" panose="00020600040101010101" charset="-122"/>
              </a:rPr>
              <a:t>=capitalFlow, </a:t>
            </a:r>
            <a:r>
              <a:rPr lang="en-US" altLang="zh-CN" sz="1400" b="0">
                <a:solidFill>
                  <a:srgbClr val="001080"/>
                </a:solidFill>
                <a:latin typeface="阿里巴巴普惠体 3.0 55 Regular" panose="00020600040101010101" charset="-122"/>
                <a:ea typeface="阿里巴巴普惠体 3.0 55 Regular" panose="00020600040101010101" charset="-122"/>
              </a:rPr>
              <a:t>timeColumn</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"tradeTime"</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useSystemTime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00FF"/>
                </a:solidFill>
                <a:latin typeface="阿里巴巴普惠体 3.0 55 Regular" panose="00020600040101010101" charset="-122"/>
                <a:ea typeface="阿里巴巴普惠体 3.0 55 Regular" panose="00020600040101010101" charset="-122"/>
              </a:rPr>
              <a:t>false</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keyColumn</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`securityID</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17" name="矩形 16"/>
          <p:cNvSpPr/>
          <p:nvPr>
            <p:custDataLst>
              <p:tags r:id="rId5"/>
            </p:custDataLst>
          </p:nvPr>
        </p:nvSpPr>
        <p:spPr>
          <a:xfrm>
            <a:off x="325120" y="4800600"/>
            <a:ext cx="5509260" cy="150812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窗口、序列相关与截面计算：涨幅榜</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669925" y="1050925"/>
            <a:ext cx="5830570" cy="583565"/>
          </a:xfrm>
          <a:prstGeom prst="rect">
            <a:avLst/>
          </a:prstGeom>
        </p:spPr>
        <p:txBody>
          <a:bodyPr wrap="square">
            <a:spAutoFit/>
          </a:bodyPr>
          <a:p>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在股票市场中，涨幅是指最新成交价格与之前某一刻的成交价格的价差与旧价的比值，即涨幅</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（新价</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旧价）</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旧价。</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669925" y="1814830"/>
            <a:ext cx="5526405" cy="829945"/>
          </a:xfrm>
          <a:prstGeom prst="rect">
            <a:avLst/>
          </a:prstGeom>
        </p:spPr>
        <p:txBody>
          <a:bodyPr wrap="square">
            <a:spAutoFit/>
          </a:bodyPr>
          <a:p>
            <a:pPr lvl="0" algn="just">
              <a:buClrTx/>
              <a:buSzTx/>
              <a:buFontTx/>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假设我们的输入数据为股票行情快照数据，每只股票每</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3 秒会有一条最新的行情</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数据，包括股票代码（</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securityID）、时间戳</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（datetime</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）、最新成交价格（lastPrice</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）等字段。</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6" name="文本框 5"/>
          <p:cNvSpPr txBox="1"/>
          <p:nvPr/>
        </p:nvSpPr>
        <p:spPr>
          <a:xfrm>
            <a:off x="729615" y="3025458"/>
            <a:ext cx="5466080" cy="1322070"/>
          </a:xfrm>
          <a:prstGeom prst="rect">
            <a:avLst/>
          </a:prstGeom>
        </p:spPr>
        <p:txBody>
          <a:bodyPr wrap="square">
            <a:spAutoFit/>
          </a:bodyPr>
          <a:p>
            <a:pPr indent="0" fontAlgn="auto">
              <a:lnSpc>
                <a:spcPct val="100000"/>
              </a:lnSpc>
            </a:pPr>
            <a:r>
              <a:rPr lang="en-US" altLang="zh-CN" sz="1600" b="0">
                <a:solidFill>
                  <a:srgbClr val="AA6F00"/>
                </a:solidFill>
                <a:latin typeface="阿里巴巴普惠体 3.0 55 Regular" panose="00020600040101010101" charset="-122"/>
                <a:ea typeface="阿里巴巴普惠体 3.0 55 Regular" panose="00020600040101010101" charset="-122"/>
              </a:rPr>
              <a:t>@state</a:t>
            </a:r>
            <a:endParaRPr lang="en-US" altLang="zh-CN" sz="1600" b="0">
              <a:solidFill>
                <a:srgbClr val="AA6F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def </a:t>
            </a:r>
            <a:r>
              <a:rPr lang="en-US" altLang="zh-CN" sz="1600" b="1">
                <a:solidFill>
                  <a:srgbClr val="795E26"/>
                </a:solidFill>
                <a:latin typeface="阿里巴巴普惠体 3.0 55 Regular" panose="00020600040101010101" charset="-122"/>
                <a:ea typeface="阿里巴巴普惠体 3.0 55 Regular" panose="00020600040101010101" charset="-122"/>
              </a:rPr>
              <a:t>priceChange</a:t>
            </a:r>
            <a:r>
              <a:rPr lang="en-US" altLang="zh-CN" sz="1600" b="0">
                <a:solidFill>
                  <a:srgbClr val="000000"/>
                </a:solidFill>
                <a:latin typeface="阿里巴巴普惠体 3.0 55 Regular" panose="00020600040101010101" charset="-122"/>
                <a:ea typeface="阿里巴巴普惠体 3.0 55 Regular" panose="00020600040101010101" charset="-122"/>
              </a:rPr>
              <a:t>(datetime, lastPrice, duration){</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000000"/>
                </a:solidFill>
                <a:latin typeface="阿里巴巴普惠体 3.0 55 Regular" panose="00020600040101010101" charset="-122"/>
                <a:ea typeface="阿里巴巴普惠体 3.0 55 Regular" panose="00020600040101010101" charset="-122"/>
              </a:rPr>
              <a:t> lastPrice \ </a:t>
            </a:r>
            <a:r>
              <a:rPr lang="en-US" altLang="zh-CN" sz="1600" b="1">
                <a:solidFill>
                  <a:srgbClr val="795E26"/>
                </a:solidFill>
                <a:latin typeface="阿里巴巴普惠体 3.0 55 Regular" panose="00020600040101010101" charset="-122"/>
                <a:ea typeface="阿里巴巴普惠体 3.0 55 Regular" panose="00020600040101010101" charset="-122"/>
              </a:rPr>
              <a:t>tmove</a:t>
            </a:r>
            <a:r>
              <a:rPr lang="en-US" altLang="zh-CN" sz="1600" b="0">
                <a:solidFill>
                  <a:srgbClr val="000000"/>
                </a:solidFill>
                <a:latin typeface="阿里巴巴普惠体 3.0 55 Regular" panose="00020600040101010101" charset="-122"/>
                <a:ea typeface="阿里巴巴普惠体 3.0 55 Regular" panose="00020600040101010101" charset="-122"/>
              </a:rPr>
              <a:t>(datetime, lastPrice, duration) - </a:t>
            </a:r>
            <a:r>
              <a:rPr lang="en-US" altLang="zh-CN" sz="1600" b="0">
                <a:solidFill>
                  <a:srgbClr val="098658"/>
                </a:solidFill>
                <a:latin typeface="阿里巴巴普惠体 3.0 55 Regular" panose="00020600040101010101" charset="-122"/>
                <a:ea typeface="阿里巴巴普惠体 3.0 55 Regular" panose="00020600040101010101" charset="-122"/>
              </a:rPr>
              <a:t>1</a:t>
            </a:r>
            <a:endParaRPr lang="en-US" altLang="zh-CN" sz="1600" b="0">
              <a:solidFill>
                <a:srgbClr val="098658"/>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7" name="矩形 6"/>
          <p:cNvSpPr/>
          <p:nvPr>
            <p:custDataLst>
              <p:tags r:id="rId3"/>
            </p:custDataLst>
          </p:nvPr>
        </p:nvSpPr>
        <p:spPr>
          <a:xfrm>
            <a:off x="729615" y="2968625"/>
            <a:ext cx="5366385" cy="14357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729615" y="4847273"/>
            <a:ext cx="5306060" cy="1322070"/>
          </a:xfrm>
          <a:prstGeom prst="rect">
            <a:avLst/>
          </a:prstGeom>
        </p:spPr>
        <p:txBody>
          <a:bodyPr wrap="square">
            <a:spAutoFit/>
          </a:bodyPr>
          <a:p>
            <a:pPr indent="0" fontAlgn="auto">
              <a:lnSpc>
                <a:spcPct val="100000"/>
              </a:lnSpc>
            </a:pPr>
            <a:r>
              <a:rPr lang="en-US" altLang="zh-CN" sz="1600" b="1">
                <a:solidFill>
                  <a:srgbClr val="795E26"/>
                </a:solidFill>
                <a:latin typeface="阿里巴巴普惠体 3.0 55 Regular" panose="00020600040101010101" charset="-122"/>
                <a:ea typeface="阿里巴巴普惠体 3.0 55 Regular" panose="00020600040101010101" charset="-122"/>
              </a:rPr>
              <a:t>createReactiveStateEngine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1080"/>
                </a:solidFill>
                <a:latin typeface="阿里巴巴普惠体 3.0 55 Regular" panose="00020600040101010101" charset="-122"/>
                <a:ea typeface="阿里巴巴普惠体 3.0 55 Regular" panose="00020600040101010101" charset="-122"/>
              </a:rPr>
              <a:t>name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"reactiveDemo"</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1080"/>
                </a:solidFill>
                <a:latin typeface="阿里巴巴普惠体 3.0 55 Regular" panose="00020600040101010101" charset="-122"/>
                <a:ea typeface="阿里巴巴普惠体 3.0 55 Regular" panose="00020600040101010101" charset="-122"/>
              </a:rPr>
              <a:t>metrics</a:t>
            </a:r>
            <a:r>
              <a:rPr lang="en-US" altLang="zh-CN" sz="1600" b="0">
                <a:solidFill>
                  <a:srgbClr val="000000"/>
                </a:solidFill>
                <a:latin typeface="阿里巴巴普惠体 3.0 55 Regular" panose="00020600040101010101" charset="-122"/>
                <a:ea typeface="阿里巴巴普惠体 3.0 55 Regular" panose="00020600040101010101" charset="-122"/>
              </a:rPr>
              <a:t> =&lt;[datetime, </a:t>
            </a:r>
            <a:r>
              <a:rPr lang="en-US" altLang="zh-CN" sz="1600" b="1">
                <a:solidFill>
                  <a:srgbClr val="795E26"/>
                </a:solidFill>
                <a:latin typeface="阿里巴巴普惠体 3.0 55 Regular" panose="00020600040101010101" charset="-122"/>
                <a:ea typeface="阿里巴巴普惠体 3.0 55 Regular" panose="00020600040101010101" charset="-122"/>
              </a:rPr>
              <a:t>priceChange</a:t>
            </a:r>
            <a:r>
              <a:rPr lang="en-US" altLang="zh-CN" sz="1600" b="0">
                <a:solidFill>
                  <a:srgbClr val="000000"/>
                </a:solidFill>
                <a:latin typeface="阿里巴巴普惠体 3.0 55 Regular" panose="00020600040101010101" charset="-122"/>
                <a:ea typeface="阿里巴巴普惠体 3.0 55 Regular" panose="00020600040101010101" charset="-122"/>
              </a:rPr>
              <a:t>(datetime, lastPrice, </a:t>
            </a:r>
            <a:r>
              <a:rPr lang="en-US" altLang="zh-CN" sz="1600" b="0">
                <a:solidFill>
                  <a:srgbClr val="098658"/>
                </a:solidFill>
                <a:latin typeface="阿里巴巴普惠体 3.0 55 Regular" panose="00020600040101010101" charset="-122"/>
                <a:ea typeface="阿里巴巴普惠体 3.0 55 Regular" panose="00020600040101010101" charset="-122"/>
              </a:rPr>
              <a:t>2m</a:t>
            </a:r>
            <a:r>
              <a:rPr lang="en-US" altLang="zh-CN" sz="1600" b="0">
                <a:solidFill>
                  <a:srgbClr val="000000"/>
                </a:solidFill>
                <a:latin typeface="阿里巴巴普惠体 3.0 55 Regular" panose="00020600040101010101" charset="-122"/>
                <a:ea typeface="阿里巴巴普惠体 3.0 55 Regular" panose="00020600040101010101" charset="-122"/>
              </a:rPr>
              <a:t>)]&gt;,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1080"/>
                </a:solidFill>
                <a:latin typeface="阿里巴巴普惠体 3.0 55 Regular" panose="00020600040101010101" charset="-122"/>
                <a:ea typeface="阿里巴巴普惠体 3.0 55 Regular" panose="00020600040101010101" charset="-122"/>
              </a:rPr>
              <a:t>dummyTable</a:t>
            </a:r>
            <a:r>
              <a:rPr lang="en-US" altLang="zh-CN" sz="1600" b="0">
                <a:solidFill>
                  <a:srgbClr val="000000"/>
                </a:solidFill>
                <a:latin typeface="阿里巴巴普惠体 3.0 55 Regular" panose="00020600040101010101" charset="-122"/>
                <a:ea typeface="阿里巴巴普惠体 3.0 55 Regular" panose="00020600040101010101" charset="-122"/>
              </a:rPr>
              <a:t>=tick, </a:t>
            </a:r>
            <a:r>
              <a:rPr lang="en-US" altLang="zh-CN" sz="1600" b="0">
                <a:solidFill>
                  <a:srgbClr val="001080"/>
                </a:solidFill>
                <a:latin typeface="阿里巴巴普惠体 3.0 55 Regular" panose="00020600040101010101" charset="-122"/>
                <a:ea typeface="阿里巴巴普惠体 3.0 55 Regular" panose="00020600040101010101" charset="-122"/>
              </a:rPr>
              <a:t>outputTable</a:t>
            </a:r>
            <a:r>
              <a:rPr lang="en-US" altLang="zh-CN" sz="1600" b="0">
                <a:solidFill>
                  <a:srgbClr val="000000"/>
                </a:solidFill>
                <a:latin typeface="阿里巴巴普惠体 3.0 55 Regular" panose="00020600040101010101" charset="-122"/>
                <a:ea typeface="阿里巴巴普惠体 3.0 55 Regular" panose="00020600040101010101" charset="-122"/>
              </a:rPr>
              <a:t>=resultTable, </a:t>
            </a:r>
            <a:r>
              <a:rPr lang="en-US" altLang="zh-CN" sz="1600" b="0">
                <a:solidFill>
                  <a:srgbClr val="001080"/>
                </a:solidFill>
                <a:latin typeface="阿里巴巴普惠体 3.0 55 Regular" panose="00020600040101010101" charset="-122"/>
                <a:ea typeface="阿里巴巴普惠体 3.0 55 Regular" panose="00020600040101010101" charset="-122"/>
              </a:rPr>
              <a:t>keyColumn</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"securityID"</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1" name="矩形 10"/>
          <p:cNvSpPr/>
          <p:nvPr>
            <p:custDataLst>
              <p:tags r:id="rId4"/>
            </p:custDataLst>
          </p:nvPr>
        </p:nvSpPr>
        <p:spPr>
          <a:xfrm>
            <a:off x="729615" y="4732655"/>
            <a:ext cx="5366385" cy="155130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a:off x="6562090" y="1050925"/>
            <a:ext cx="5365750" cy="583565"/>
          </a:xfrm>
          <a:prstGeom prst="rect">
            <a:avLst/>
          </a:prstGeom>
        </p:spPr>
        <p:txBody>
          <a:bodyPr wrap="square">
            <a:spAutoFit/>
          </a:bodyPr>
          <a:p>
            <a:pPr lvl="0" algn="l">
              <a:buClrTx/>
              <a:buSzTx/>
              <a:buFontTx/>
            </a:pPr>
            <a:r>
              <a:rPr lang="zh-CN" altLang="en-US" sz="1600">
                <a:latin typeface="阿里巴巴普惠体 3.0 55 Regular" panose="00020600040101010101" charset="-122"/>
                <a:ea typeface="阿里巴巴普惠体 3.0 55 Regular" panose="00020600040101010101" charset="-122"/>
                <a:cs typeface="阿里巴巴普惠体" panose="00020600040101010101" charset="-122"/>
                <a:sym typeface="+mn-ea"/>
              </a:rPr>
              <a:t>计算出每只股票的涨幅后，往往还会对其进行排序，以便通过横向的比较分析出更受市场青睐的</a:t>
            </a:r>
            <a:r>
              <a:rPr lang="zh-CN" altLang="en-US" sz="1600">
                <a:latin typeface="阿里巴巴普惠体 3.0 55 Regular" panose="00020600040101010101" charset="-122"/>
                <a:ea typeface="阿里巴巴普惠体 3.0 55 Regular" panose="00020600040101010101" charset="-122"/>
                <a:cs typeface="阿里巴巴普惠体" panose="00020600040101010101" charset="-122"/>
                <a:sym typeface="+mn-ea"/>
              </a:rPr>
              <a:t>个股（涨幅榜）</a:t>
            </a:r>
            <a:r>
              <a:rPr lang="zh-CN" altLang="en-US" sz="1600">
                <a:latin typeface="阿里巴巴普惠体 3.0 55 Regular" panose="00020600040101010101" charset="-122"/>
                <a:ea typeface="阿里巴巴普惠体 3.0 55 Regular" panose="00020600040101010101" charset="-122"/>
                <a:cs typeface="阿里巴巴普惠体" panose="00020600040101010101" charset="-122"/>
                <a:sym typeface="+mn-ea"/>
              </a:rPr>
              <a:t>。</a:t>
            </a:r>
            <a:endParaRPr lang="zh-CN" altLang="en-US" sz="1600">
              <a:latin typeface="阿里巴巴普惠体 3.0 55 Regular" panose="00020600040101010101" charset="-122"/>
              <a:ea typeface="阿里巴巴普惠体 3.0 55 Regular" panose="00020600040101010101" charset="-122"/>
              <a:cs typeface="阿里巴巴普惠体" panose="00020600040101010101" charset="-122"/>
              <a:sym typeface="+mn-ea"/>
            </a:endParaRPr>
          </a:p>
        </p:txBody>
      </p:sp>
      <p:sp>
        <p:nvSpPr>
          <p:cNvPr id="13" name="文本框 12"/>
          <p:cNvSpPr txBox="1"/>
          <p:nvPr/>
        </p:nvSpPr>
        <p:spPr>
          <a:xfrm>
            <a:off x="6645275" y="1880235"/>
            <a:ext cx="5080000" cy="2061210"/>
          </a:xfrm>
          <a:prstGeom prst="rect">
            <a:avLst/>
          </a:prstGeom>
        </p:spPr>
        <p:txBody>
          <a:bodyPr>
            <a:spAutoFit/>
          </a:bodyPr>
          <a:p>
            <a:pPr indent="0" fontAlgn="auto">
              <a:lnSpc>
                <a:spcPct val="100000"/>
              </a:lnSpc>
            </a:pPr>
            <a:r>
              <a:rPr lang="en-US" altLang="zh-CN" sz="1600" b="1">
                <a:solidFill>
                  <a:srgbClr val="795E26"/>
                </a:solidFill>
                <a:latin typeface="阿里巴巴普惠体 3.0 55 Regular" panose="00020600040101010101" charset="-122"/>
                <a:ea typeface="阿里巴巴普惠体 3.0 55 Regular" panose="00020600040101010101" charset="-122"/>
              </a:rPr>
              <a:t>createCrossSectionalEngine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1080"/>
                </a:solidFill>
                <a:latin typeface="阿里巴巴普惠体 3.0 55 Regular" panose="00020600040101010101" charset="-122"/>
                <a:ea typeface="阿里巴巴普惠体 3.0 55 Regular" panose="00020600040101010101" charset="-122"/>
              </a:rPr>
              <a:t>name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"crossSectionalEngine"</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1080"/>
                </a:solidFill>
                <a:latin typeface="阿里巴巴普惠体 3.0 55 Regular" panose="00020600040101010101" charset="-122"/>
                <a:ea typeface="阿里巴巴普惠体 3.0 55 Regular" panose="00020600040101010101" charset="-122"/>
              </a:rPr>
              <a:t>metrics</a:t>
            </a:r>
            <a:r>
              <a:rPr lang="en-US" altLang="zh-CN" sz="1600" b="0">
                <a:solidFill>
                  <a:srgbClr val="000000"/>
                </a:solidFill>
                <a:latin typeface="阿里巴巴普惠体 3.0 55 Regular" panose="00020600040101010101" charset="-122"/>
                <a:ea typeface="阿里巴巴普惠体 3.0 55 Regular" panose="00020600040101010101" charset="-122"/>
              </a:rPr>
              <a:t>=&lt;[securityID, factor, </a:t>
            </a:r>
            <a:r>
              <a:rPr lang="en-US" altLang="zh-CN" sz="1600" b="1">
                <a:solidFill>
                  <a:srgbClr val="795E26"/>
                </a:solidFill>
                <a:latin typeface="阿里巴巴普惠体 3.0 55 Regular" panose="00020600040101010101" charset="-122"/>
                <a:ea typeface="阿里巴巴普惠体 3.0 55 Regular" panose="00020600040101010101" charset="-122"/>
              </a:rPr>
              <a:t>rank</a:t>
            </a:r>
            <a:r>
              <a:rPr lang="en-US" altLang="zh-CN" sz="1600" b="0">
                <a:solidFill>
                  <a:srgbClr val="000000"/>
                </a:solidFill>
                <a:latin typeface="阿里巴巴普惠体 3.0 55 Regular" panose="00020600040101010101" charset="-122"/>
                <a:ea typeface="阿里巴巴普惠体 3.0 55 Regular" panose="00020600040101010101" charset="-122"/>
              </a:rPr>
              <a:t>(factor, </a:t>
            </a:r>
            <a:r>
              <a:rPr lang="en-US" altLang="zh-CN" sz="1600" b="0">
                <a:solidFill>
                  <a:srgbClr val="001080"/>
                </a:solidFill>
                <a:latin typeface="阿里巴巴普惠体 3.0 55 Regular" panose="00020600040101010101" charset="-122"/>
                <a:ea typeface="阿里巴巴普惠体 3.0 55 Regular" panose="00020600040101010101" charset="-122"/>
              </a:rPr>
              <a:t>ascending</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FF"/>
                </a:solidFill>
                <a:latin typeface="阿里巴巴普惠体 3.0 55 Regular" panose="00020600040101010101" charset="-122"/>
                <a:ea typeface="阿里巴巴普惠体 3.0 55 Regular" panose="00020600040101010101" charset="-122"/>
              </a:rPr>
              <a:t>false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98658"/>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]&gt;,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1080"/>
                </a:solidFill>
                <a:latin typeface="阿里巴巴普惠体 3.0 55 Regular" panose="00020600040101010101" charset="-122"/>
                <a:ea typeface="阿里巴巴普惠体 3.0 55 Regular" panose="00020600040101010101" charset="-122"/>
              </a:rPr>
              <a:t>dummyTable</a:t>
            </a:r>
            <a:r>
              <a:rPr lang="en-US" altLang="zh-CN" sz="1600" b="0">
                <a:solidFill>
                  <a:srgbClr val="000000"/>
                </a:solidFill>
                <a:latin typeface="阿里巴巴普惠体 3.0 55 Regular" panose="00020600040101010101" charset="-122"/>
                <a:ea typeface="阿里巴巴普惠体 3.0 55 Regular" panose="00020600040101010101" charset="-122"/>
              </a:rPr>
              <a:t>=resultTable, </a:t>
            </a:r>
            <a:r>
              <a:rPr lang="en-US" altLang="zh-CN" sz="1600" b="0">
                <a:solidFill>
                  <a:srgbClr val="001080"/>
                </a:solidFill>
                <a:latin typeface="阿里巴巴普惠体 3.0 55 Regular" panose="00020600040101010101" charset="-122"/>
                <a:ea typeface="阿里巴巴普惠体 3.0 55 Regular" panose="00020600040101010101" charset="-122"/>
              </a:rPr>
              <a:t>outputTable</a:t>
            </a:r>
            <a:r>
              <a:rPr lang="en-US" altLang="zh-CN" sz="1600" b="0">
                <a:solidFill>
                  <a:srgbClr val="000000"/>
                </a:solidFill>
                <a:latin typeface="阿里巴巴普惠体 3.0 55 Regular" panose="00020600040101010101" charset="-122"/>
                <a:ea typeface="阿里巴巴普惠体 3.0 55 Regular" panose="00020600040101010101" charset="-122"/>
              </a:rPr>
              <a:t>=rankTable, </a:t>
            </a:r>
            <a:r>
              <a:rPr lang="en-US" altLang="zh-CN" sz="1600" b="0">
                <a:solidFill>
                  <a:srgbClr val="001080"/>
                </a:solidFill>
                <a:latin typeface="阿里巴巴普惠体 3.0 55 Regular" panose="00020600040101010101" charset="-122"/>
                <a:ea typeface="阿里巴巴普惠体 3.0 55 Regular" panose="00020600040101010101" charset="-122"/>
              </a:rPr>
              <a:t>keyColumn</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`securityID</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1080"/>
                </a:solidFill>
                <a:latin typeface="阿里巴巴普惠体 3.0 55 Regular" panose="00020600040101010101" charset="-122"/>
                <a:ea typeface="阿里巴巴普惠体 3.0 55 Regular" panose="00020600040101010101" charset="-122"/>
              </a:rPr>
              <a:t>triggeringPattern</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'perBatch'</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1080"/>
                </a:solidFill>
                <a:latin typeface="阿里巴巴普惠体 3.0 55 Regular" panose="00020600040101010101" charset="-122"/>
                <a:ea typeface="阿里巴巴普惠体 3.0 55 Regular" panose="00020600040101010101" charset="-122"/>
              </a:rPr>
              <a:t>useSystemTime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FF"/>
                </a:solidFill>
                <a:latin typeface="阿里巴巴普惠体 3.0 55 Regular" panose="00020600040101010101" charset="-122"/>
                <a:ea typeface="阿里巴巴普惠体 3.0 55 Regular" panose="00020600040101010101" charset="-122"/>
              </a:rPr>
              <a:t>false</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1080"/>
                </a:solidFill>
                <a:latin typeface="阿里巴巴普惠体 3.0 55 Regular" panose="00020600040101010101" charset="-122"/>
                <a:ea typeface="阿里巴巴普惠体 3.0 55 Regular" panose="00020600040101010101" charset="-122"/>
              </a:rPr>
              <a:t>timeColumn</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`datetime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5" name="矩形 14"/>
          <p:cNvSpPr/>
          <p:nvPr>
            <p:custDataLst>
              <p:tags r:id="rId5"/>
            </p:custDataLst>
          </p:nvPr>
        </p:nvSpPr>
        <p:spPr>
          <a:xfrm>
            <a:off x="6645275" y="1810385"/>
            <a:ext cx="5366385" cy="22142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9" name="圆角矩形 18"/>
          <p:cNvSpPr/>
          <p:nvPr/>
        </p:nvSpPr>
        <p:spPr>
          <a:xfrm>
            <a:off x="7112635" y="5185410"/>
            <a:ext cx="1501140" cy="433070"/>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panose="00020600040101010101" charset="-122"/>
              </a:rPr>
              <a:t>状态引擎</a:t>
            </a:r>
            <a:endPar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panose="00020600040101010101" charset="-122"/>
            </a:endParaRPr>
          </a:p>
        </p:txBody>
      </p:sp>
      <p:sp>
        <p:nvSpPr>
          <p:cNvPr id="20" name="圆角矩形 19"/>
          <p:cNvSpPr/>
          <p:nvPr/>
        </p:nvSpPr>
        <p:spPr>
          <a:xfrm>
            <a:off x="9805035" y="5166360"/>
            <a:ext cx="1501140" cy="433070"/>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panose="00020600040101010101" charset="-122"/>
              </a:rPr>
              <a:t>横截面引擎引擎</a:t>
            </a:r>
            <a:endPar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panose="00020600040101010101" charset="-122"/>
            </a:endParaRPr>
          </a:p>
        </p:txBody>
      </p:sp>
      <p:cxnSp>
        <p:nvCxnSpPr>
          <p:cNvPr id="21" name="直接箭头连接符 20"/>
          <p:cNvCxnSpPr>
            <a:stCxn id="19" idx="3"/>
            <a:endCxn id="20" idx="1"/>
          </p:cNvCxnSpPr>
          <p:nvPr/>
        </p:nvCxnSpPr>
        <p:spPr>
          <a:xfrm flipV="1">
            <a:off x="8613775" y="5382895"/>
            <a:ext cx="1191260" cy="19050"/>
          </a:xfrm>
          <a:prstGeom prst="straightConnector1">
            <a:avLst/>
          </a:prstGeom>
          <a:ln w="63500">
            <a:gradFill>
              <a:gsLst>
                <a:gs pos="0">
                  <a:schemeClr val="accent1">
                    <a:lumMod val="5000"/>
                    <a:lumOff val="95000"/>
                  </a:schemeClr>
                </a:gs>
                <a:gs pos="89000">
                  <a:srgbClr val="0D42D3"/>
                </a:gs>
                <a:gs pos="0">
                  <a:schemeClr val="accent1">
                    <a:lumMod val="54000"/>
                    <a:lumOff val="46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22" name="圆角矩形 21"/>
          <p:cNvSpPr/>
          <p:nvPr/>
        </p:nvSpPr>
        <p:spPr>
          <a:xfrm>
            <a:off x="7112635" y="4379595"/>
            <a:ext cx="1501140" cy="433070"/>
          </a:xfrm>
          <a:prstGeom prst="roundRect">
            <a:avLst/>
          </a:prstGeom>
          <a:solidFill>
            <a:schemeClr val="accent4">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panose="00020600040101010101" charset="-122"/>
              </a:rPr>
              <a:t>输入：流表</a:t>
            </a:r>
            <a:endPar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panose="00020600040101010101" charset="-122"/>
            </a:endParaRPr>
          </a:p>
        </p:txBody>
      </p:sp>
      <p:cxnSp>
        <p:nvCxnSpPr>
          <p:cNvPr id="23" name="直接箭头连接符 22"/>
          <p:cNvCxnSpPr>
            <a:stCxn id="22" idx="2"/>
            <a:endCxn id="19" idx="0"/>
          </p:cNvCxnSpPr>
          <p:nvPr/>
        </p:nvCxnSpPr>
        <p:spPr>
          <a:xfrm>
            <a:off x="7863205" y="4812665"/>
            <a:ext cx="0" cy="372745"/>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24" name="圆角矩形 23"/>
          <p:cNvSpPr/>
          <p:nvPr/>
        </p:nvSpPr>
        <p:spPr>
          <a:xfrm>
            <a:off x="9805035" y="5946140"/>
            <a:ext cx="1501140" cy="433070"/>
          </a:xfrm>
          <a:prstGeom prst="roundRect">
            <a:avLst/>
          </a:prstGeom>
          <a:solidFill>
            <a:schemeClr val="accent4">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panose="00020600040101010101" charset="-122"/>
              </a:rPr>
              <a:t>输出：流表</a:t>
            </a:r>
            <a:endPar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panose="00020600040101010101" charset="-122"/>
            </a:endParaRPr>
          </a:p>
        </p:txBody>
      </p:sp>
      <p:cxnSp>
        <p:nvCxnSpPr>
          <p:cNvPr id="25" name="直接箭头连接符 24"/>
          <p:cNvCxnSpPr>
            <a:stCxn id="20" idx="2"/>
            <a:endCxn id="24" idx="0"/>
          </p:cNvCxnSpPr>
          <p:nvPr/>
        </p:nvCxnSpPr>
        <p:spPr>
          <a:xfrm>
            <a:off x="10555605" y="5599430"/>
            <a:ext cx="0" cy="34671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双流等值匹配：成交数据关联下单时间</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11" name="文本框 10"/>
          <p:cNvSpPr txBox="1"/>
          <p:nvPr/>
        </p:nvSpPr>
        <p:spPr>
          <a:xfrm>
            <a:off x="584835" y="999490"/>
            <a:ext cx="5017135" cy="1198880"/>
          </a:xfrm>
          <a:prstGeom prst="rect">
            <a:avLst/>
          </a:prstGeom>
        </p:spPr>
        <p:txBody>
          <a:bodyPr wrap="square">
            <a:sp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在逐笔成交数据中，包含了买卖双方的原始委托订单号。现在需要通过股票代码和订单号去关联逐笔委托数据，以在成交数据的基础上丰富其原始委托信息。</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5" name="文本框 14"/>
          <p:cNvSpPr txBox="1"/>
          <p:nvPr/>
        </p:nvSpPr>
        <p:spPr>
          <a:xfrm>
            <a:off x="584835" y="2364740"/>
            <a:ext cx="9398000" cy="899160"/>
          </a:xfrm>
          <a:prstGeom prst="rect">
            <a:avLst/>
          </a:prstGeom>
          <a:noFill/>
        </p:spPr>
        <p:txBody>
          <a:bodyPr wrap="square" rtlCol="0">
            <a:spAutoFit/>
          </a:bodyPr>
          <a:p>
            <a:pPr indent="0" fontAlgn="auto">
              <a:lnSpc>
                <a:spcPct val="150000"/>
              </a:lnSpc>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解决方案：</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zh-CN" altLang="en-US" sz="1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使用两个</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Left Semi Join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引擎级联，依次对成交表</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trades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中的卖方委托单和买方委托单进行关联。</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3" name="组合 2"/>
          <p:cNvGrpSpPr/>
          <p:nvPr/>
        </p:nvGrpSpPr>
        <p:grpSpPr>
          <a:xfrm>
            <a:off x="650240" y="3373755"/>
            <a:ext cx="7537450" cy="2984500"/>
            <a:chOff x="1429" y="5295"/>
            <a:chExt cx="11870" cy="4700"/>
          </a:xfrm>
        </p:grpSpPr>
        <p:sp>
          <p:nvSpPr>
            <p:cNvPr id="19" name="文本框 18"/>
            <p:cNvSpPr txBox="1"/>
            <p:nvPr/>
          </p:nvSpPr>
          <p:spPr>
            <a:xfrm>
              <a:off x="1695" y="5681"/>
              <a:ext cx="11228" cy="3928"/>
            </a:xfrm>
            <a:prstGeom prst="rect">
              <a:avLst/>
            </a:prstGeom>
          </p:spPr>
          <p:txBody>
            <a:bodyPr wrap="square">
              <a:noAutofit/>
            </a:bodyPr>
            <a:p>
              <a:pPr indent="0" fontAlgn="auto">
                <a:lnSpc>
                  <a:spcPct val="100000"/>
                </a:lnSpc>
              </a:pPr>
              <a:r>
                <a:rPr lang="en-US" altLang="zh-CN" sz="1400" b="0">
                  <a:solidFill>
                    <a:srgbClr val="000000"/>
                  </a:solidFill>
                  <a:latin typeface="MyFont" panose="02010609030101010101" charset="-122"/>
                  <a:ea typeface="MyFont" panose="02010609030101010101" charset="-122"/>
                </a:rPr>
                <a:t>ljEngineBuy</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createLeftSemiJoinEngine</a:t>
              </a:r>
              <a:r>
                <a:rPr lang="en-US" altLang="zh-CN" sz="1400" b="0">
                  <a:solidFill>
                    <a:srgbClr val="000000"/>
                  </a:solidFill>
                  <a:latin typeface="MyFont" panose="02010609030101010101" charset="-122"/>
                  <a:ea typeface="MyFont" panose="02010609030101010101" charset="-122"/>
                </a:rPr>
                <a:t>(name</a:t>
              </a:r>
              <a:r>
                <a:rPr lang="en-US" altLang="zh-CN" sz="1400" b="0">
                  <a:solidFill>
                    <a:srgbClr val="FF0000"/>
                  </a:solidFill>
                  <a:latin typeface="MyFont" panose="02010609030101010101" charset="-122"/>
                  <a:ea typeface="MyFont" panose="02010609030101010101" charset="-122"/>
                </a:rPr>
                <a:t>=</a:t>
              </a:r>
              <a:r>
                <a:rPr lang="en-US" altLang="zh-CN" sz="1400" b="0">
                  <a:solidFill>
                    <a:srgbClr val="A31515"/>
                  </a:solidFill>
                  <a:latin typeface="MyFont" panose="02010609030101010101" charset="-122"/>
                  <a:ea typeface="MyFont" panose="02010609030101010101" charset="-122"/>
                </a:rPr>
                <a:t>"leftJoinBuy"</a:t>
              </a:r>
              <a:r>
                <a:rPr lang="en-US" altLang="zh-CN" sz="1400" b="0">
                  <a:solidFill>
                    <a:srgbClr val="000000"/>
                  </a:solidFill>
                  <a:latin typeface="MyFont" panose="02010609030101010101" charset="-122"/>
                  <a:ea typeface="MyFont" panose="02010609030101010101" charset="-122"/>
                </a:rPr>
                <a:t>, leftTable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outputTemp,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rightTable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orders, outputTable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output,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metrics</a:t>
              </a:r>
              <a:r>
                <a:rPr lang="en-US" altLang="zh-CN" sz="1400" b="0">
                  <a:solidFill>
                    <a:srgbClr val="FF0000"/>
                  </a:solidFill>
                  <a:latin typeface="MyFont" panose="02010609030101010101" charset="-122"/>
                  <a:ea typeface="MyFont" panose="02010609030101010101" charset="-122"/>
                </a:rPr>
                <a:t>=&lt;</a:t>
              </a:r>
              <a:r>
                <a:rPr lang="en-US" altLang="zh-CN" sz="1400" b="0">
                  <a:solidFill>
                    <a:srgbClr val="000000"/>
                  </a:solidFill>
                  <a:latin typeface="MyFont" panose="02010609030101010101" charset="-122"/>
                  <a:ea typeface="MyFont" panose="02010609030101010101" charset="-122"/>
                </a:rPr>
                <a:t>[SellNo, TradePrice, TradeQty, TradeTime, BuyOrderQty, BuyOrderPrice,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BuyOrderTime, OrderQty, OrderPrice, OrderTime]</a:t>
              </a:r>
              <a:r>
                <a:rPr lang="en-US" altLang="zh-CN" sz="1400" b="0">
                  <a:solidFill>
                    <a:srgbClr val="FF0000"/>
                  </a:solidFill>
                  <a:latin typeface="MyFont" panose="02010609030101010101" charset="-122"/>
                  <a:ea typeface="MyFont" panose="02010609030101010101" charset="-122"/>
                </a:rPr>
                <a:t>&gt;</a:t>
              </a:r>
              <a:r>
                <a:rPr lang="en-US" altLang="zh-CN" sz="1400" b="0">
                  <a:solidFill>
                    <a:srgbClr val="000000"/>
                  </a:solidFill>
                  <a:latin typeface="MyFont" panose="02010609030101010101" charset="-122"/>
                  <a:ea typeface="MyFont" panose="02010609030101010101" charset="-122"/>
                </a:rPr>
                <a: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matchingColumn</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a:t>
              </a:r>
              <a:r>
                <a:rPr lang="en-US" altLang="zh-CN" sz="1400" b="0">
                  <a:solidFill>
                    <a:srgbClr val="A31515"/>
                  </a:solidFill>
                  <a:latin typeface="MyFont" panose="02010609030101010101" charset="-122"/>
                  <a:ea typeface="MyFont" panose="02010609030101010101" charset="-122"/>
                </a:rPr>
                <a:t>`Sym`BuyNo</a:t>
              </a:r>
              <a:r>
                <a:rPr lang="en-US" altLang="zh-CN" sz="1400" b="0">
                  <a:solidFill>
                    <a:srgbClr val="000000"/>
                  </a:solidFill>
                  <a:latin typeface="MyFont" panose="02010609030101010101" charset="-122"/>
                  <a:ea typeface="MyFont" panose="02010609030101010101" charset="-122"/>
                </a:rPr>
                <a:t>, </a:t>
              </a:r>
              <a:r>
                <a:rPr lang="en-US" altLang="zh-CN" sz="1400" b="0">
                  <a:solidFill>
                    <a:srgbClr val="A31515"/>
                  </a:solidFill>
                  <a:latin typeface="MyFont" panose="02010609030101010101" charset="-122"/>
                  <a:ea typeface="MyFont" panose="02010609030101010101" charset="-122"/>
                </a:rPr>
                <a:t>`Sym`OrderNo</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ljEngineSell</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createLeftSemiJoinEngine</a:t>
              </a:r>
              <a:r>
                <a:rPr lang="en-US" altLang="zh-CN" sz="1400" b="0">
                  <a:solidFill>
                    <a:srgbClr val="000000"/>
                  </a:solidFill>
                  <a:latin typeface="MyFont" panose="02010609030101010101" charset="-122"/>
                  <a:ea typeface="MyFont" panose="02010609030101010101" charset="-122"/>
                </a:rPr>
                <a:t>(name</a:t>
              </a:r>
              <a:r>
                <a:rPr lang="en-US" altLang="zh-CN" sz="1400" b="0">
                  <a:solidFill>
                    <a:srgbClr val="FF0000"/>
                  </a:solidFill>
                  <a:latin typeface="MyFont" panose="02010609030101010101" charset="-122"/>
                  <a:ea typeface="MyFont" panose="02010609030101010101" charset="-122"/>
                </a:rPr>
                <a:t>=</a:t>
              </a:r>
              <a:r>
                <a:rPr lang="en-US" altLang="zh-CN" sz="1400" b="0">
                  <a:solidFill>
                    <a:srgbClr val="A31515"/>
                  </a:solidFill>
                  <a:latin typeface="MyFont" panose="02010609030101010101" charset="-122"/>
                  <a:ea typeface="MyFont" panose="02010609030101010101" charset="-122"/>
                </a:rPr>
                <a:t>"leftJoinSell"</a:t>
              </a:r>
              <a:r>
                <a:rPr lang="en-US" altLang="zh-CN" sz="1400" b="0">
                  <a:solidFill>
                    <a:srgbClr val="000000"/>
                  </a:solidFill>
                  <a:latin typeface="MyFont" panose="02010609030101010101" charset="-122"/>
                  <a:ea typeface="MyFont" panose="02010609030101010101" charset="-122"/>
                </a:rPr>
                <a:t>, leftTable</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highlight>
                    <a:srgbClr val="00FFFF"/>
                  </a:highlight>
                  <a:latin typeface="MyFont" panose="02010609030101010101" charset="-122"/>
                  <a:ea typeface="MyFont" panose="02010609030101010101" charset="-122"/>
                </a:rPr>
                <a:t>trades</a:t>
              </a:r>
              <a:r>
                <a:rPr lang="en-US" altLang="zh-CN" sz="1400" b="0">
                  <a:solidFill>
                    <a:srgbClr val="000000"/>
                  </a:solidFill>
                  <a:latin typeface="MyFont" panose="02010609030101010101" charset="-122"/>
                  <a:ea typeface="MyFont" panose="02010609030101010101" charset="-122"/>
                </a:rPr>
                <a: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rightTable</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highlight>
                    <a:srgbClr val="00FFFF"/>
                  </a:highlight>
                  <a:latin typeface="MyFont" panose="02010609030101010101" charset="-122"/>
                  <a:ea typeface="MyFont" panose="02010609030101010101" charset="-122"/>
                </a:rPr>
                <a:t>orders</a:t>
              </a:r>
              <a:r>
                <a:rPr lang="en-US" altLang="zh-CN" sz="1400" b="0">
                  <a:solidFill>
                    <a:srgbClr val="000000"/>
                  </a:solidFill>
                  <a:latin typeface="MyFont" panose="02010609030101010101" charset="-122"/>
                  <a:ea typeface="MyFont" panose="02010609030101010101" charset="-122"/>
                </a:rPr>
                <a:t>, outputTable</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getLeftStream</a:t>
              </a:r>
              <a:r>
                <a:rPr lang="en-US" altLang="zh-CN" sz="1400" b="0">
                  <a:solidFill>
                    <a:srgbClr val="000000"/>
                  </a:solidFill>
                  <a:latin typeface="MyFont" panose="02010609030101010101" charset="-122"/>
                  <a:ea typeface="MyFont" panose="02010609030101010101" charset="-122"/>
                </a:rPr>
                <a:t>(ljEngineBuy),</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metrics</a:t>
              </a:r>
              <a:r>
                <a:rPr lang="en-US" altLang="zh-CN" sz="1400" b="0">
                  <a:solidFill>
                    <a:srgbClr val="FF0000"/>
                  </a:solidFill>
                  <a:latin typeface="MyFont" panose="02010609030101010101" charset="-122"/>
                  <a:ea typeface="MyFont" panose="02010609030101010101" charset="-122"/>
                </a:rPr>
                <a:t>=&lt;</a:t>
              </a:r>
              <a:r>
                <a:rPr lang="en-US" altLang="zh-CN" sz="1400" b="0">
                  <a:solidFill>
                    <a:srgbClr val="000000"/>
                  </a:solidFill>
                  <a:latin typeface="MyFont" panose="02010609030101010101" charset="-122"/>
                  <a:ea typeface="MyFont" panose="02010609030101010101" charset="-122"/>
                </a:rPr>
                <a:t>[BuyNo, TradePrice, TradeQty, TradeTime, OrderQty, OrderPrice, OrderTime]</a:t>
              </a:r>
              <a:r>
                <a:rPr lang="en-US" altLang="zh-CN" sz="1400" b="0">
                  <a:solidFill>
                    <a:srgbClr val="FF0000"/>
                  </a:solidFill>
                  <a:latin typeface="MyFont" panose="02010609030101010101" charset="-122"/>
                  <a:ea typeface="MyFont" panose="02010609030101010101" charset="-122"/>
                </a:rPr>
                <a:t>&gt;</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matchingColumn</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A31515"/>
                  </a:solidFill>
                  <a:latin typeface="MyFont" panose="02010609030101010101" charset="-122"/>
                  <a:ea typeface="MyFont" panose="02010609030101010101" charset="-122"/>
                  <a:sym typeface="+mn-ea"/>
                </a:rPr>
                <a:t>`Sym`SellNo</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A31515"/>
                  </a:solidFill>
                  <a:latin typeface="MyFont" panose="02010609030101010101" charset="-122"/>
                  <a:ea typeface="MyFont" panose="02010609030101010101" charset="-122"/>
                  <a:sym typeface="+mn-ea"/>
                </a:rPr>
                <a:t>`Sym`OrderNo</a:t>
              </a: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p:txBody>
        </p:sp>
        <p:sp>
          <p:nvSpPr>
            <p:cNvPr id="21" name="矩形 20"/>
            <p:cNvSpPr/>
            <p:nvPr>
              <p:custDataLst>
                <p:tags r:id="rId3"/>
              </p:custDataLst>
            </p:nvPr>
          </p:nvSpPr>
          <p:spPr>
            <a:xfrm>
              <a:off x="1429" y="5295"/>
              <a:ext cx="11871" cy="470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sp>
        <p:nvSpPr>
          <p:cNvPr id="23" name="圆角矩形 22"/>
          <p:cNvSpPr/>
          <p:nvPr/>
        </p:nvSpPr>
        <p:spPr>
          <a:xfrm>
            <a:off x="9306560" y="4204970"/>
            <a:ext cx="1612900" cy="787400"/>
          </a:xfrm>
          <a:prstGeom prst="roundRect">
            <a:avLst/>
          </a:prstGeom>
          <a:solidFill>
            <a:schemeClr val="tx2">
              <a:lumMod val="50000"/>
              <a:lumOff val="5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t>leftJoinSell</a:t>
            </a:r>
            <a:endParaRPr lang="en-US" altLang="zh-CN"/>
          </a:p>
        </p:txBody>
      </p:sp>
      <p:sp>
        <p:nvSpPr>
          <p:cNvPr id="24" name="圆角矩形 23"/>
          <p:cNvSpPr/>
          <p:nvPr/>
        </p:nvSpPr>
        <p:spPr>
          <a:xfrm>
            <a:off x="9306560" y="5444490"/>
            <a:ext cx="1612900" cy="787400"/>
          </a:xfrm>
          <a:prstGeom prst="roundRect">
            <a:avLst/>
          </a:prstGeom>
          <a:solidFill>
            <a:schemeClr val="tx2">
              <a:lumMod val="50000"/>
              <a:lumOff val="5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a:t>leftJoinBuy</a:t>
            </a:r>
            <a:endParaRPr lang="en-US" altLang="zh-CN"/>
          </a:p>
        </p:txBody>
      </p:sp>
      <p:cxnSp>
        <p:nvCxnSpPr>
          <p:cNvPr id="25" name="直接箭头连接符 24"/>
          <p:cNvCxnSpPr>
            <a:stCxn id="23" idx="2"/>
            <a:endCxn id="24" idx="0"/>
          </p:cNvCxnSpPr>
          <p:nvPr/>
        </p:nvCxnSpPr>
        <p:spPr>
          <a:xfrm>
            <a:off x="10113010" y="4992370"/>
            <a:ext cx="0" cy="45212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8998585" y="3384550"/>
            <a:ext cx="952500" cy="368300"/>
          </a:xfrm>
          <a:prstGeom prst="rect">
            <a:avLst/>
          </a:prstGeom>
          <a:noFill/>
        </p:spPr>
        <p:txBody>
          <a:bodyPr wrap="square" rtlCol="0">
            <a:spAutoFit/>
          </a:bodyPr>
          <a:p>
            <a:pPr algn="ctr"/>
            <a:r>
              <a:rPr lang="en-US" altLang="zh-CN"/>
              <a:t>trades</a:t>
            </a:r>
            <a:endParaRPr lang="en-US" altLang="zh-CN"/>
          </a:p>
        </p:txBody>
      </p:sp>
      <p:sp>
        <p:nvSpPr>
          <p:cNvPr id="31" name="文本框 30"/>
          <p:cNvSpPr txBox="1"/>
          <p:nvPr/>
        </p:nvSpPr>
        <p:spPr>
          <a:xfrm>
            <a:off x="10281920" y="3384550"/>
            <a:ext cx="952500" cy="368300"/>
          </a:xfrm>
          <a:prstGeom prst="rect">
            <a:avLst/>
          </a:prstGeom>
          <a:noFill/>
        </p:spPr>
        <p:txBody>
          <a:bodyPr wrap="square" rtlCol="0">
            <a:spAutoFit/>
          </a:bodyPr>
          <a:p>
            <a:pPr algn="ctr"/>
            <a:r>
              <a:rPr lang="en-US" altLang="zh-CN"/>
              <a:t>orders</a:t>
            </a:r>
            <a:endParaRPr lang="en-US" altLang="zh-CN"/>
          </a:p>
        </p:txBody>
      </p:sp>
      <p:cxnSp>
        <p:nvCxnSpPr>
          <p:cNvPr id="32" name="肘形连接符 31"/>
          <p:cNvCxnSpPr>
            <a:stCxn id="30" idx="2"/>
            <a:endCxn id="23" idx="0"/>
          </p:cNvCxnSpPr>
          <p:nvPr/>
        </p:nvCxnSpPr>
        <p:spPr>
          <a:xfrm rot="5400000" flipV="1">
            <a:off x="9567863" y="3659823"/>
            <a:ext cx="452120" cy="638175"/>
          </a:xfrm>
          <a:prstGeom prst="bentConnector3">
            <a:avLst>
              <a:gd name="adj1" fmla="val 49930"/>
            </a:avLst>
          </a:prstGeom>
          <a:ln w="63500">
            <a:gradFill>
              <a:gsLst>
                <a:gs pos="0">
                  <a:schemeClr val="accent1">
                    <a:lumMod val="6000"/>
                    <a:lumOff val="94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cxnSp>
        <p:nvCxnSpPr>
          <p:cNvPr id="33" name="肘形连接符 32"/>
          <p:cNvCxnSpPr>
            <a:stCxn id="31" idx="2"/>
            <a:endCxn id="23" idx="0"/>
          </p:cNvCxnSpPr>
          <p:nvPr/>
        </p:nvCxnSpPr>
        <p:spPr>
          <a:xfrm rot="5400000">
            <a:off x="10209530" y="3656330"/>
            <a:ext cx="452120" cy="645160"/>
          </a:xfrm>
          <a:prstGeom prst="bentConnector3">
            <a:avLst>
              <a:gd name="adj1" fmla="val 50000"/>
            </a:avLst>
          </a:prstGeom>
          <a:ln w="63500">
            <a:gradFill>
              <a:gsLst>
                <a:gs pos="0">
                  <a:schemeClr val="accent1">
                    <a:lumMod val="6000"/>
                    <a:lumOff val="94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pic>
        <p:nvPicPr>
          <p:cNvPr id="34" name="图片 33"/>
          <p:cNvPicPr>
            <a:picLocks noChangeAspect="1"/>
          </p:cNvPicPr>
          <p:nvPr/>
        </p:nvPicPr>
        <p:blipFill>
          <a:blip r:embed="rId4"/>
          <a:stretch>
            <a:fillRect/>
          </a:stretch>
        </p:blipFill>
        <p:spPr>
          <a:xfrm>
            <a:off x="5487670" y="1176020"/>
            <a:ext cx="2875915" cy="838835"/>
          </a:xfrm>
          <a:prstGeom prst="rect">
            <a:avLst/>
          </a:prstGeom>
        </p:spPr>
      </p:pic>
      <p:pic>
        <p:nvPicPr>
          <p:cNvPr id="35" name="图片 34"/>
          <p:cNvPicPr>
            <a:picLocks noChangeAspect="1"/>
          </p:cNvPicPr>
          <p:nvPr/>
        </p:nvPicPr>
        <p:blipFill>
          <a:blip r:embed="rId5"/>
          <a:stretch>
            <a:fillRect/>
          </a:stretch>
        </p:blipFill>
        <p:spPr>
          <a:xfrm>
            <a:off x="8809355" y="1177925"/>
            <a:ext cx="3009265" cy="1186815"/>
          </a:xfrm>
          <a:prstGeom prst="rect">
            <a:avLst/>
          </a:prstGeom>
          <a:ln>
            <a:solidFill>
              <a:schemeClr val="tx2">
                <a:lumMod val="25000"/>
                <a:lumOff val="75000"/>
              </a:schemeClr>
            </a:solidFill>
          </a:ln>
        </p:spPr>
      </p:pic>
      <p:cxnSp>
        <p:nvCxnSpPr>
          <p:cNvPr id="36" name="直接箭头连接符 35"/>
          <p:cNvCxnSpPr/>
          <p:nvPr/>
        </p:nvCxnSpPr>
        <p:spPr>
          <a:xfrm flipH="1" flipV="1">
            <a:off x="8366125" y="1416685"/>
            <a:ext cx="448945" cy="190500"/>
          </a:xfrm>
          <a:prstGeom prst="straightConnector1">
            <a:avLst/>
          </a:prstGeom>
          <a:ln w="41275">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flipH="1" flipV="1">
            <a:off x="8366125" y="1423035"/>
            <a:ext cx="429895" cy="501650"/>
          </a:xfrm>
          <a:prstGeom prst="straightConnector1">
            <a:avLst/>
          </a:prstGeom>
          <a:ln w="34925">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双流邻近模糊匹配：行情快照关联成交明细</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669925" y="1050925"/>
            <a:ext cx="5407660" cy="1322070"/>
          </a:xfrm>
          <a:prstGeom prst="rect">
            <a:avLst/>
          </a:prstGeom>
        </p:spPr>
        <p:txBody>
          <a:bodyPr wrap="square">
            <a:spAutoFit/>
          </a:bodyPr>
          <a:p>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行情快照和逐笔成交数据包含着不同的信息，很多高频因子的计算同时依赖行情快照</a:t>
            </a:r>
            <a:r>
              <a:rPr lang="en-US"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和成交数据。下面的例子将在行情快照数据的基础上，融合前后两个快照之间的逐笔成交数</a:t>
            </a:r>
            <a:r>
              <a:rPr lang="en-US"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据。融合后的数据可以更方便地作为后续复杂因子计算的输入。</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矩形 7"/>
          <p:cNvSpPr/>
          <p:nvPr>
            <p:custDataLst>
              <p:tags r:id="rId3"/>
            </p:custDataLst>
          </p:nvPr>
        </p:nvSpPr>
        <p:spPr>
          <a:xfrm>
            <a:off x="6318250" y="873760"/>
            <a:ext cx="5366385" cy="30079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 name="文本框 3"/>
          <p:cNvSpPr txBox="1"/>
          <p:nvPr/>
        </p:nvSpPr>
        <p:spPr>
          <a:xfrm>
            <a:off x="669290" y="2496185"/>
            <a:ext cx="5408295" cy="1076325"/>
          </a:xfrm>
          <a:prstGeom prst="rect">
            <a:avLst/>
          </a:prstGeom>
        </p:spPr>
        <p:txBody>
          <a:bodyPr wrap="square">
            <a:spAutoFit/>
          </a:bodyPr>
          <a:p>
            <a:pPr lvl="0" algn="l">
              <a:buClrTx/>
              <a:buSzTx/>
              <a:buFontTx/>
            </a:pPr>
            <a:r>
              <a:rPr lang="zh-CN" altLang="en-US" sz="1600">
                <a:latin typeface="阿里巴巴普惠体 3.0 55 Regular" panose="00020600040101010101" charset="-122"/>
                <a:ea typeface="阿里巴巴普惠体 3.0 55 Regular" panose="00020600040101010101" charset="-122"/>
                <a:cs typeface="阿里巴巴普惠体" panose="00020600040101010101" charset="-122"/>
                <a:sym typeface="+mn-ea"/>
              </a:rPr>
              <a:t>这个场景的特征是，每条行情快照记录匹配一个时间窗口内的全部逐笔成交记录的聚合值，这个时间窗口的上下界是由两条行情快照数据的时刻决定的，输出与原始的每一条行情快照记录一一对应。</a:t>
            </a:r>
            <a:endParaRPr lang="zh-CN" altLang="en-US" sz="1600">
              <a:latin typeface="阿里巴巴普惠体 3.0 55 Regular" panose="00020600040101010101" charset="-122"/>
              <a:ea typeface="阿里巴巴普惠体 3.0 55 Regular" panose="00020600040101010101" charset="-122"/>
              <a:cs typeface="阿里巴巴普惠体" panose="00020600040101010101" charset="-122"/>
              <a:sym typeface="+mn-ea"/>
            </a:endParaRPr>
          </a:p>
        </p:txBody>
      </p:sp>
      <p:sp>
        <p:nvSpPr>
          <p:cNvPr id="5" name="文本框 4"/>
          <p:cNvSpPr txBox="1"/>
          <p:nvPr/>
        </p:nvSpPr>
        <p:spPr>
          <a:xfrm>
            <a:off x="6501765" y="1063943"/>
            <a:ext cx="5080000" cy="2627630"/>
          </a:xfrm>
          <a:prstGeom prst="rect">
            <a:avLst/>
          </a:prstGeom>
        </p:spPr>
        <p:txBody>
          <a:bodyPr>
            <a:noAutofit/>
          </a:bodyPr>
          <a:p>
            <a:pPr indent="0" fontAlgn="auto">
              <a:lnSpc>
                <a:spcPct val="100000"/>
              </a:lnSpc>
            </a:pPr>
            <a:r>
              <a:rPr lang="en-US" altLang="zh-CN" sz="1400" b="0">
                <a:solidFill>
                  <a:srgbClr val="001080"/>
                </a:solidFill>
                <a:latin typeface="阿里巴巴普惠体 3.0 55 Regular" panose="00020600040101010101" charset="-122"/>
                <a:ea typeface="阿里巴巴普惠体 3.0 55 Regular" panose="00020600040101010101" charset="-122"/>
              </a:rPr>
              <a:t>wjMetrics</a:t>
            </a:r>
            <a:r>
              <a:rPr lang="en-US" altLang="zh-CN" sz="1400" b="0">
                <a:solidFill>
                  <a:srgbClr val="000000"/>
                </a:solidFill>
                <a:latin typeface="阿里巴巴普惠体 3.0 55 Regular" panose="00020600040101010101" charset="-122"/>
                <a:ea typeface="阿里巴巴普惠体 3.0 55 Regular" panose="00020600040101010101" charset="-122"/>
              </a:rPr>
              <a:t> = &lt;[Open, High, Low, Close, </a:t>
            </a:r>
            <a:r>
              <a:rPr lang="en-US" altLang="zh-CN" sz="1400" b="1">
                <a:solidFill>
                  <a:srgbClr val="795E26"/>
                </a:solidFill>
                <a:latin typeface="阿里巴巴普惠体 3.0 55 Regular" panose="00020600040101010101" charset="-122"/>
                <a:ea typeface="阿里巴巴普惠体 3.0 55 Regular" panose="00020600040101010101" charset="-122"/>
              </a:rPr>
              <a:t>sum</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1">
                <a:solidFill>
                  <a:srgbClr val="795E26"/>
                </a:solidFill>
                <a:latin typeface="阿里巴巴普惠体 3.0 55 Regular" panose="00020600040101010101" charset="-122"/>
                <a:ea typeface="阿里巴巴普惠体 3.0 55 Regular" panose="00020600040101010101" charset="-122"/>
              </a:rPr>
              <a:t>iif</a:t>
            </a:r>
            <a:r>
              <a:rPr lang="en-US" altLang="zh-CN" sz="1400" b="0">
                <a:solidFill>
                  <a:srgbClr val="000000"/>
                </a:solidFill>
                <a:latin typeface="阿里巴巴普惠体 3.0 55 Regular" panose="00020600040101010101" charset="-122"/>
                <a:ea typeface="阿里巴巴普惠体 3.0 55 Regular" panose="00020600040101010101" charset="-122"/>
              </a:rPr>
              <a:t>(Side==</a:t>
            </a:r>
            <a:r>
              <a:rPr lang="en-US" altLang="zh-CN" sz="1400" b="0">
                <a:solidFill>
                  <a:srgbClr val="098658"/>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 TradeQty, </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1">
                <a:solidFill>
                  <a:srgbClr val="795E26"/>
                </a:solidFill>
                <a:latin typeface="阿里巴巴普惠体 3.0 55 Regular" panose="00020600040101010101" charset="-122"/>
                <a:ea typeface="阿里巴巴普惠体 3.0 55 Regular" panose="00020600040101010101" charset="-122"/>
              </a:rPr>
              <a:t>sum</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1">
                <a:solidFill>
                  <a:srgbClr val="795E26"/>
                </a:solidFill>
                <a:latin typeface="阿里巴巴普惠体 3.0 55 Regular" panose="00020600040101010101" charset="-122"/>
                <a:ea typeface="阿里巴巴普惠体 3.0 55 Regular" panose="00020600040101010101" charset="-122"/>
              </a:rPr>
              <a:t>iif</a:t>
            </a:r>
            <a:r>
              <a:rPr lang="en-US" altLang="zh-CN" sz="1400" b="0">
                <a:solidFill>
                  <a:srgbClr val="000000"/>
                </a:solidFill>
                <a:latin typeface="阿里巴巴普惠体 3.0 55 Regular" panose="00020600040101010101" charset="-122"/>
                <a:ea typeface="阿里巴巴普惠体 3.0 55 Regular" panose="00020600040101010101" charset="-122"/>
              </a:rPr>
              <a:t>(Side==</a:t>
            </a:r>
            <a:r>
              <a:rPr lang="en-US" altLang="zh-CN" sz="1400" b="0">
                <a:solidFill>
                  <a:srgbClr val="098658"/>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 TradeQty, </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TradeQty, TradeTime]&gt;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400" b="0">
              <a:solidFill>
                <a:srgbClr val="00108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1080"/>
                </a:solidFill>
                <a:latin typeface="阿里巴巴普惠体 3.0 55 Regular" panose="00020600040101010101" charset="-122"/>
                <a:ea typeface="阿里巴巴普惠体 3.0 55 Regular" panose="00020600040101010101" charset="-122"/>
              </a:rPr>
              <a:t>fillArray</a:t>
            </a:r>
            <a:r>
              <a:rPr lang="en-US" altLang="zh-CN" sz="1400" b="0">
                <a:solidFill>
                  <a:srgbClr val="000000"/>
                </a:solidFill>
                <a:latin typeface="阿里巴巴普惠体 3.0 55 Regular" panose="00020600040101010101" charset="-122"/>
                <a:ea typeface="阿里巴巴普惠体 3.0 55 Regular" panose="00020600040101010101" charset="-122"/>
              </a:rPr>
              <a:t> = [</a:t>
            </a:r>
            <a:r>
              <a:rPr lang="en-US" altLang="zh-CN" sz="1400" b="0">
                <a:solidFill>
                  <a:srgbClr val="098658"/>
                </a:solidFill>
                <a:latin typeface="阿里巴巴普惠体 3.0 55 Regular" panose="00020600040101010101" charset="-122"/>
                <a:ea typeface="阿里巴巴普惠体 3.0 55 Regular" panose="00020600040101010101" charset="-122"/>
              </a:rPr>
              <a:t>00:00:00.000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400" b="0">
              <a:solidFill>
                <a:srgbClr val="00108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1080"/>
                </a:solidFill>
                <a:latin typeface="阿里巴巴普惠体 3.0 55 Regular" panose="00020600040101010101" charset="-122"/>
                <a:ea typeface="阿里巴巴普惠体 3.0 55 Regular" panose="00020600040101010101" charset="-122"/>
              </a:rPr>
              <a:t>wjEngine</a:t>
            </a:r>
            <a:r>
              <a:rPr lang="en-US" altLang="zh-CN" sz="1400" b="0">
                <a:solidFill>
                  <a:srgbClr val="000000"/>
                </a:solidFill>
                <a:latin typeface="阿里巴巴普惠体 3.0 55 Regular" panose="00020600040101010101" charset="-122"/>
                <a:ea typeface="阿里巴巴普惠体 3.0 55 Regular" panose="00020600040101010101" charset="-122"/>
              </a:rPr>
              <a:t> = </a:t>
            </a:r>
            <a:r>
              <a:rPr lang="en-US" altLang="zh-CN" sz="1400" b="1">
                <a:solidFill>
                  <a:srgbClr val="795E26"/>
                </a:solidFill>
                <a:latin typeface="阿里巴巴普惠体 3.0 55 Regular" panose="00020600040101010101" charset="-122"/>
                <a:ea typeface="阿里巴巴普惠体 3.0 55 Regular" panose="00020600040101010101" charset="-122"/>
              </a:rPr>
              <a:t>createWindowJoinEngine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1080"/>
                </a:solidFill>
                <a:latin typeface="阿里巴巴普惠体 3.0 55 Regular" panose="00020600040101010101" charset="-122"/>
                <a:ea typeface="阿里巴巴普惠体 3.0 55 Regular" panose="00020600040101010101" charset="-122"/>
              </a:rPr>
              <a:t>name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"windowJoin"</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leftTable</a:t>
            </a:r>
            <a:r>
              <a:rPr lang="en-US" altLang="zh-CN" sz="1400" b="0">
                <a:solidFill>
                  <a:srgbClr val="000000"/>
                </a:solidFill>
                <a:latin typeface="阿里巴巴普惠体 3.0 55 Regular" panose="00020600040101010101" charset="-122"/>
                <a:ea typeface="阿里巴巴普惠体 3.0 55 Regular" panose="00020600040101010101" charset="-122"/>
              </a:rPr>
              <a:t>=snapshot,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1080"/>
                </a:solidFill>
                <a:latin typeface="阿里巴巴普惠体 3.0 55 Regular" panose="00020600040101010101" charset="-122"/>
                <a:ea typeface="阿里巴巴普惠体 3.0 55 Regular" panose="00020600040101010101" charset="-122"/>
              </a:rPr>
              <a:t>rightTable</a:t>
            </a:r>
            <a:r>
              <a:rPr lang="en-US" altLang="zh-CN" sz="1400" b="0">
                <a:solidFill>
                  <a:srgbClr val="000000"/>
                </a:solidFill>
                <a:latin typeface="阿里巴巴普惠体 3.0 55 Regular" panose="00020600040101010101" charset="-122"/>
                <a:ea typeface="阿里巴巴普惠体 3.0 55 Regular" panose="00020600040101010101" charset="-122"/>
              </a:rPr>
              <a:t>=trades, </a:t>
            </a:r>
            <a:r>
              <a:rPr lang="en-US" altLang="zh-CN" sz="1400" b="0">
                <a:solidFill>
                  <a:srgbClr val="001080"/>
                </a:solidFill>
                <a:latin typeface="阿里巴巴普惠体 3.0 55 Regular" panose="00020600040101010101" charset="-122"/>
                <a:ea typeface="阿里巴巴普惠体 3.0 55 Regular" panose="00020600040101010101" charset="-122"/>
              </a:rPr>
              <a:t>outputTable</a:t>
            </a:r>
            <a:r>
              <a:rPr lang="en-US" altLang="zh-CN" sz="1400" b="0">
                <a:solidFill>
                  <a:srgbClr val="000000"/>
                </a:solidFill>
                <a:latin typeface="阿里巴巴普惠体 3.0 55 Regular" panose="00020600040101010101" charset="-122"/>
                <a:ea typeface="阿里巴巴普惠体 3.0 55 Regular" panose="00020600040101010101" charset="-122"/>
              </a:rPr>
              <a:t>=output, </a:t>
            </a:r>
            <a:r>
              <a:rPr lang="en-US" altLang="zh-CN" sz="1400" b="0">
                <a:solidFill>
                  <a:srgbClr val="001080"/>
                </a:solidFill>
                <a:latin typeface="阿里巴巴普惠体 3.0 55 Regular" panose="00020600040101010101" charset="-122"/>
                <a:ea typeface="阿里巴巴普惠体 3.0 55 Regular" panose="00020600040101010101" charset="-122"/>
              </a:rPr>
              <a:t>window</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metrics</a:t>
            </a:r>
            <a:r>
              <a:rPr lang="en-US" altLang="zh-CN" sz="1400" b="0">
                <a:solidFill>
                  <a:srgbClr val="000000"/>
                </a:solidFill>
                <a:latin typeface="阿里巴巴普惠体 3.0 55 Regular" panose="00020600040101010101" charset="-122"/>
                <a:ea typeface="阿里巴巴普惠体 3.0 55 Regular" panose="00020600040101010101" charset="-122"/>
              </a:rPr>
              <a:t>=wjMetrics,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1080"/>
                </a:solidFill>
                <a:latin typeface="阿里巴巴普惠体 3.0 55 Regular" panose="00020600040101010101" charset="-122"/>
                <a:ea typeface="阿里巴巴普惠体 3.0 55 Regular" panose="00020600040101010101" charset="-122"/>
              </a:rPr>
              <a:t>matchingColumn</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`Sym</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timeColumn</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`Time`TradeTime</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useSystemTime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00FF"/>
                </a:solidFill>
                <a:latin typeface="阿里巴巴普惠体 3.0 55 Regular" panose="00020600040101010101" charset="-122"/>
                <a:ea typeface="阿里巴巴普惠体 3.0 55 Regular" panose="00020600040101010101" charset="-122"/>
              </a:rPr>
              <a:t>false</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nullFill</a:t>
            </a:r>
            <a:r>
              <a:rPr lang="en-US" altLang="zh-CN" sz="1400" b="0">
                <a:solidFill>
                  <a:srgbClr val="000000"/>
                </a:solidFill>
                <a:latin typeface="阿里巴巴普惠体 3.0 55 Regular" panose="00020600040101010101" charset="-122"/>
                <a:ea typeface="阿里巴巴普惠体 3.0 55 Regular" panose="00020600040101010101" charset="-122"/>
              </a:rPr>
              <a:t>=fillArray)</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pic>
        <p:nvPicPr>
          <p:cNvPr id="12" name="图片 11"/>
          <p:cNvPicPr>
            <a:picLocks noChangeAspect="1"/>
          </p:cNvPicPr>
          <p:nvPr/>
        </p:nvPicPr>
        <p:blipFill>
          <a:blip r:embed="rId4"/>
          <a:stretch>
            <a:fillRect/>
          </a:stretch>
        </p:blipFill>
        <p:spPr>
          <a:xfrm>
            <a:off x="791845" y="4093845"/>
            <a:ext cx="3179445" cy="1708785"/>
          </a:xfrm>
          <a:prstGeom prst="rect">
            <a:avLst/>
          </a:prstGeom>
        </p:spPr>
      </p:pic>
      <p:pic>
        <p:nvPicPr>
          <p:cNvPr id="13" name="图片 12"/>
          <p:cNvPicPr>
            <a:picLocks noChangeAspect="1"/>
          </p:cNvPicPr>
          <p:nvPr/>
        </p:nvPicPr>
        <p:blipFill>
          <a:blip r:embed="rId5"/>
          <a:stretch>
            <a:fillRect/>
          </a:stretch>
        </p:blipFill>
        <p:spPr>
          <a:xfrm>
            <a:off x="4676140" y="4051300"/>
            <a:ext cx="2286635" cy="2440305"/>
          </a:xfrm>
          <a:prstGeom prst="rect">
            <a:avLst/>
          </a:prstGeom>
        </p:spPr>
      </p:pic>
      <p:sp>
        <p:nvSpPr>
          <p:cNvPr id="14" name="文本框 13"/>
          <p:cNvSpPr txBox="1"/>
          <p:nvPr/>
        </p:nvSpPr>
        <p:spPr>
          <a:xfrm>
            <a:off x="791845" y="3725545"/>
            <a:ext cx="1473835" cy="368300"/>
          </a:xfrm>
          <a:prstGeom prst="rect">
            <a:avLst/>
          </a:prstGeom>
          <a:noFill/>
        </p:spPr>
        <p:txBody>
          <a:bodyPr wrap="square" rtlCol="0">
            <a:spAutoFit/>
          </a:bodyPr>
          <a:p>
            <a:r>
              <a:rPr lang="en-US" altLang="zh-CN" b="1">
                <a:latin typeface="阿里巴巴普惠体 3.0 55 Regular" panose="00020600040101010101" charset="-122"/>
                <a:ea typeface="阿里巴巴普惠体 3.0 55 Regular" panose="00020600040101010101" charset="-122"/>
              </a:rPr>
              <a:t>snapshot</a:t>
            </a:r>
            <a:endParaRPr lang="en-US" altLang="zh-CN" b="1">
              <a:latin typeface="阿里巴巴普惠体 3.0 55 Regular" panose="00020600040101010101" charset="-122"/>
              <a:ea typeface="阿里巴巴普惠体 3.0 55 Regular" panose="00020600040101010101" charset="-122"/>
            </a:endParaRPr>
          </a:p>
        </p:txBody>
      </p:sp>
      <p:sp>
        <p:nvSpPr>
          <p:cNvPr id="16" name="文本框 15"/>
          <p:cNvSpPr txBox="1"/>
          <p:nvPr/>
        </p:nvSpPr>
        <p:spPr>
          <a:xfrm>
            <a:off x="4676140" y="3683000"/>
            <a:ext cx="1320800" cy="368300"/>
          </a:xfrm>
          <a:prstGeom prst="rect">
            <a:avLst/>
          </a:prstGeom>
          <a:noFill/>
        </p:spPr>
        <p:txBody>
          <a:bodyPr wrap="square" rtlCol="0">
            <a:spAutoFit/>
          </a:bodyPr>
          <a:p>
            <a:r>
              <a:rPr lang="en-US" altLang="zh-CN" b="1">
                <a:latin typeface="阿里巴巴普惠体 3.0 55 Regular" panose="00020600040101010101" charset="-122"/>
                <a:ea typeface="阿里巴巴普惠体 3.0 55 Regular" panose="00020600040101010101" charset="-122"/>
              </a:rPr>
              <a:t>trades</a:t>
            </a:r>
            <a:endParaRPr lang="en-US" altLang="zh-CN" b="1">
              <a:latin typeface="阿里巴巴普惠体 3.0 55 Regular" panose="00020600040101010101" charset="-122"/>
              <a:ea typeface="阿里巴巴普惠体 3.0 55 Regular" panose="00020600040101010101" charset="-122"/>
            </a:endParaRPr>
          </a:p>
        </p:txBody>
      </p:sp>
      <p:cxnSp>
        <p:nvCxnSpPr>
          <p:cNvPr id="17" name="直接箭头连接符 16"/>
          <p:cNvCxnSpPr/>
          <p:nvPr/>
        </p:nvCxnSpPr>
        <p:spPr>
          <a:xfrm flipH="1">
            <a:off x="3979545" y="4460240"/>
            <a:ext cx="698500" cy="2540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endCxn id="12" idx="3"/>
          </p:cNvCxnSpPr>
          <p:nvPr/>
        </p:nvCxnSpPr>
        <p:spPr>
          <a:xfrm flipH="1">
            <a:off x="3971290" y="4661535"/>
            <a:ext cx="702945" cy="28702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flipH="1" flipV="1">
            <a:off x="3983355" y="5038090"/>
            <a:ext cx="694690" cy="5715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H="1" flipV="1">
            <a:off x="3976370" y="5393690"/>
            <a:ext cx="706755" cy="328295"/>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flipH="1" flipV="1">
            <a:off x="3976370" y="5474335"/>
            <a:ext cx="683260" cy="709295"/>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579995" y="4533900"/>
            <a:ext cx="3300730" cy="1065530"/>
          </a:xfrm>
          <a:prstGeom prst="rect">
            <a:avLst/>
          </a:prstGeom>
        </p:spPr>
        <p:txBody>
          <a:bodyPr wrap="square">
            <a:spAutoFit/>
          </a:bodyPr>
          <a:p>
            <a:pPr marL="0" indent="0" algn="l">
              <a:lnSpc>
                <a:spcPts val="1800"/>
              </a:lnSpc>
              <a:spcBef>
                <a:spcPts val="1000"/>
              </a:spcBef>
              <a:spcAft>
                <a:spcPts val="1200"/>
              </a:spcAft>
            </a:pPr>
            <a:r>
              <a:rPr lang="zh-CN" altLang="en-US" sz="1600" b="1"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特殊窗口（</a:t>
            </a:r>
            <a:r>
              <a:rPr lang="en-US" altLang="zh-CN" sz="1600" b="1"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window </a:t>
            </a:r>
            <a:r>
              <a:rPr lang="zh-CN" altLang="en-US" sz="1600" b="1"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 </a:t>
            </a:r>
            <a:r>
              <a:rPr lang="en-US" altLang="zh-CN" sz="1600" b="1"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0:0</a:t>
            </a:r>
            <a:r>
              <a:rPr lang="zh-CN" altLang="en-US" sz="1600" b="1"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1"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gn="l">
              <a:lnSpc>
                <a:spcPts val="1800"/>
              </a:lnSpc>
              <a:spcBef>
                <a:spcPts val="1000"/>
              </a:spcBef>
              <a:spcAft>
                <a:spcPts val="1200"/>
              </a:spcAft>
            </a:pP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右表的计算窗口将由左表当前数据和其上一条数据的时间戳决定。</a:t>
            </a:r>
            <a:endPar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椭圆 10"/>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8907145" y="3012440"/>
            <a:ext cx="3150870" cy="1988185"/>
          </a:xfrm>
          <a:prstGeom prst="roundRect">
            <a:avLst>
              <a:gd name="adj" fmla="val 9162"/>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订单簿合成：包含自定义衍生指标的订单簿</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762000" y="809625"/>
            <a:ext cx="9940290" cy="460375"/>
          </a:xfrm>
          <a:prstGeom prst="rect">
            <a:avLst/>
          </a:prstGeom>
        </p:spPr>
        <p:txBody>
          <a:bodyPr wrap="square">
            <a:sp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基于逐笔数据合成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秒频率的行情快照：每条快照包含基础指标、</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档订单簿以及用户自定义的衍生指标。</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1026" name="Picture 2"/>
          <p:cNvPicPr>
            <a:picLocks noChangeAspect="1" noChangeArrowheads="1"/>
          </p:cNvPicPr>
          <p:nvPr>
            <p:custDataLst>
              <p:tags r:id="rId3"/>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829310" y="1270635"/>
            <a:ext cx="8766175" cy="1607820"/>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p:cNvSpPr txBox="1"/>
          <p:nvPr/>
        </p:nvSpPr>
        <p:spPr>
          <a:xfrm>
            <a:off x="8983345" y="3101340"/>
            <a:ext cx="2992120" cy="1753235"/>
          </a:xfrm>
          <a:prstGeom prst="rect">
            <a:avLst/>
          </a:prstGeom>
          <a:noFill/>
        </p:spPr>
        <p:txBody>
          <a:bodyPr wrap="square" rtlCol="0" anchor="t">
            <a:spAutoFit/>
          </a:bodyPr>
          <a:p>
            <a:pPr marL="171450" marR="0" lvl="0" indent="-171450" defTabSz="914400" rtl="0" fontAlgn="auto">
              <a:lnSpc>
                <a:spcPct val="150000"/>
              </a:lnSpc>
              <a:spcBef>
                <a:spcPts val="0"/>
              </a:spcBef>
              <a:spcAft>
                <a:spcPts val="0"/>
              </a:spcAft>
              <a:buClr>
                <a:schemeClr val="tx2"/>
              </a:buClr>
              <a:buSzPct val="75000"/>
              <a:buFont typeface="Arial" panose="020B0604020202020204" pitchFamily="34" charset="0"/>
              <a:buChar char="•"/>
              <a:defRPr/>
            </a:pPr>
            <a:r>
              <a:rPr lang="en-US" altLang="zh-CN" sz="12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exchange : </a:t>
            </a:r>
            <a:r>
              <a:rPr lang="zh-CN" altLang="en-US" sz="12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指定证券类型，决定引擎使用的交易规则“</a:t>
            </a:r>
            <a:r>
              <a:rPr lang="en-US" altLang="zh-CN" sz="12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XSHE</a:t>
            </a:r>
            <a:r>
              <a:rPr lang="zh-CN" altLang="en-US" sz="12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”意为深交所股票。</a:t>
            </a:r>
            <a:endParaRPr lang="en-US" altLang="zh-CN" sz="1200" dirty="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171450" marR="0" lvl="0" indent="-171450" defTabSz="914400" rtl="0" fontAlgn="auto">
              <a:lnSpc>
                <a:spcPct val="150000"/>
              </a:lnSpc>
              <a:spcBef>
                <a:spcPts val="0"/>
              </a:spcBef>
              <a:spcAft>
                <a:spcPts val="0"/>
              </a:spcAft>
              <a:buClr>
                <a:schemeClr val="tx2"/>
              </a:buClr>
              <a:buSzPct val="75000"/>
              <a:buFont typeface="Arial" panose="020B0604020202020204" pitchFamily="34" charset="0"/>
              <a:buChar char="•"/>
              <a:defRPr/>
            </a:pPr>
            <a:r>
              <a:rPr lang="en-US" altLang="zh-CN" sz="1200" noProof="0" dirty="0" err="1">
                <a:ln>
                  <a:noFill/>
                </a:ln>
                <a:effectLst/>
                <a:uLnTx/>
                <a:uFillTx/>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orderbookDepth</a:t>
            </a:r>
            <a:r>
              <a:rPr lang="en-US" altLang="zh-CN" sz="1200" noProof="0" dirty="0">
                <a:ln>
                  <a:noFill/>
                </a:ln>
                <a:effectLst/>
                <a:uLnTx/>
                <a:uFillTx/>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2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zh-CN" altLang="en-US" sz="12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订单簿深度</a:t>
            </a:r>
            <a:endParaRPr lang="zh-CN" altLang="en-US" sz="12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171450" marR="0" lvl="0" indent="-171450" defTabSz="914400" rtl="0" fontAlgn="auto">
              <a:lnSpc>
                <a:spcPct val="150000"/>
              </a:lnSpc>
              <a:spcBef>
                <a:spcPts val="0"/>
              </a:spcBef>
              <a:spcAft>
                <a:spcPts val="0"/>
              </a:spcAft>
              <a:buClr>
                <a:schemeClr val="tx2"/>
              </a:buClr>
              <a:buSzPct val="75000"/>
              <a:buFont typeface="Arial" panose="020B0604020202020204" pitchFamily="34" charset="0"/>
              <a:buChar char="•"/>
              <a:defRPr/>
            </a:pPr>
            <a:r>
              <a:rPr lang="en-US" altLang="zh-CN" sz="1200" dirty="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userDefinedMetrics: </a:t>
            </a:r>
            <a:r>
              <a:rPr lang="zh-CN" altLang="en-US" sz="1200" dirty="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一元函数，用于定义用户自定义指标的计算逻辑。</a:t>
            </a:r>
            <a:endParaRPr lang="zh-CN" altLang="en-US" sz="1200" dirty="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1" name="矩形 20"/>
          <p:cNvSpPr/>
          <p:nvPr>
            <p:custDataLst>
              <p:tags r:id="rId5"/>
            </p:custDataLst>
          </p:nvPr>
        </p:nvSpPr>
        <p:spPr>
          <a:xfrm>
            <a:off x="829310" y="3025140"/>
            <a:ext cx="7964805" cy="357886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5" name="组合 14"/>
          <p:cNvGrpSpPr/>
          <p:nvPr/>
        </p:nvGrpSpPr>
        <p:grpSpPr>
          <a:xfrm>
            <a:off x="996315" y="3136900"/>
            <a:ext cx="7726680" cy="3322320"/>
            <a:chOff x="1923" y="5340"/>
            <a:chExt cx="12168" cy="5232"/>
          </a:xfrm>
        </p:grpSpPr>
        <p:sp>
          <p:nvSpPr>
            <p:cNvPr id="4" name="文本框 3"/>
            <p:cNvSpPr txBox="1"/>
            <p:nvPr/>
          </p:nvSpPr>
          <p:spPr>
            <a:xfrm>
              <a:off x="1923" y="8086"/>
              <a:ext cx="11964" cy="621"/>
            </a:xfrm>
            <a:prstGeom prst="rect">
              <a:avLst/>
            </a:prstGeom>
            <a:noFill/>
          </p:spPr>
          <p:txBody>
            <a:bodyPr wrap="square" rtlCol="0" anchor="t">
              <a:noAutofit/>
            </a:bodyPr>
            <a:p>
              <a:pPr>
                <a:lnSpc>
                  <a:spcPct val="150000"/>
                </a:lnSpc>
              </a:pPr>
              <a:r>
                <a:rPr lang="en-US" altLang="zh-CN" sz="1400" dirty="0">
                  <a:solidFill>
                    <a:srgbClr val="008000"/>
                  </a:solidFill>
                  <a:effectLst/>
                  <a:highlight>
                    <a:srgbClr val="FFFFFF"/>
                  </a:highlight>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zh-CN" altLang="en-US" sz="1400" dirty="0">
                  <a:solidFill>
                    <a:srgbClr val="008000"/>
                  </a:solidFill>
                  <a:effectLst/>
                  <a:highlight>
                    <a:srgbClr val="FFFFFF"/>
                  </a:highlight>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创建引擎，每</a:t>
              </a:r>
              <a:r>
                <a:rPr lang="en-US" altLang="zh-CN" sz="1400" dirty="0">
                  <a:solidFill>
                    <a:srgbClr val="008000"/>
                  </a:solidFill>
                  <a:effectLst/>
                  <a:highlight>
                    <a:srgbClr val="FFFFFF"/>
                  </a:highlight>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1s </a:t>
              </a:r>
              <a:r>
                <a:rPr lang="zh-CN" altLang="en-US" sz="1400" dirty="0">
                  <a:solidFill>
                    <a:srgbClr val="008000"/>
                  </a:solidFill>
                  <a:effectLst/>
                  <a:highlight>
                    <a:srgbClr val="FFFFFF"/>
                  </a:highlight>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计算输出深交所股票</a:t>
              </a:r>
              <a:r>
                <a:rPr lang="en-US" altLang="zh-CN" sz="1400" dirty="0">
                  <a:solidFill>
                    <a:srgbClr val="008000"/>
                  </a:solidFill>
                  <a:highlight>
                    <a:srgbClr val="FFFFFF"/>
                  </a:highlight>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20</a:t>
              </a:r>
              <a:r>
                <a:rPr lang="zh-CN" altLang="en-US" sz="1400" dirty="0">
                  <a:solidFill>
                    <a:srgbClr val="008000"/>
                  </a:solidFill>
                  <a:effectLst/>
                  <a:highlight>
                    <a:srgbClr val="FFFFFF"/>
                  </a:highlight>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档订单簿</a:t>
              </a:r>
              <a:endParaRPr lang="zh-CN" altLang="en-US" sz="1400" b="0" dirty="0">
                <a:solidFill>
                  <a:srgbClr val="000000"/>
                </a:solidFill>
                <a:effectLst/>
                <a:highlight>
                  <a:srgbClr val="FFFFFF"/>
                </a:highlight>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ct val="150000"/>
                </a:lnSpc>
              </a:pPr>
              <a:endParaRPr lang="zh-CN" altLang="en-US" sz="1400" b="0" dirty="0">
                <a:solidFill>
                  <a:srgbClr val="000000"/>
                </a:solidFill>
                <a:effectLst/>
                <a:highlight>
                  <a:srgbClr val="FFFFFF"/>
                </a:highlight>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8" name="文本框 7"/>
            <p:cNvSpPr txBox="1"/>
            <p:nvPr/>
          </p:nvSpPr>
          <p:spPr>
            <a:xfrm>
              <a:off x="1971" y="5340"/>
              <a:ext cx="12121" cy="5233"/>
            </a:xfrm>
            <a:prstGeom prst="rect">
              <a:avLst/>
            </a:prstGeom>
          </p:spPr>
          <p:txBody>
            <a:bodyPr wrap="square">
              <a:spAutoFit/>
            </a:bodyPr>
            <a:p>
              <a:pPr indent="0" fontAlgn="auto">
                <a:lnSpc>
                  <a:spcPct val="100000"/>
                </a:lnSpc>
              </a:pPr>
              <a:r>
                <a:rPr lang="en-US" altLang="zh-CN" sz="1400">
                  <a:solidFill>
                    <a:srgbClr val="AF00DB"/>
                  </a:solidFill>
                  <a:latin typeface="MyFont" panose="02010609030101010101" charset="-122"/>
                  <a:ea typeface="MyFont" panose="02010609030101010101" charset="-122"/>
                  <a:sym typeface="+mn-ea"/>
                </a:rPr>
                <a:t>def</a:t>
              </a:r>
              <a:r>
                <a:rPr lang="en-US" altLang="zh-CN" sz="1400" b="1">
                  <a:solidFill>
                    <a:srgbClr val="000000"/>
                  </a:solidFill>
                  <a:latin typeface="MyFont" panose="02010609030101010101" charset="-122"/>
                  <a:ea typeface="MyFont" panose="02010609030101010101" charset="-122"/>
                  <a:sym typeface="+mn-ea"/>
                </a:rPr>
                <a:t>userDefinedFunc</a:t>
              </a:r>
              <a:r>
                <a:rPr lang="en-US" altLang="zh-CN" sz="1400">
                  <a:solidFill>
                    <a:srgbClr val="000000"/>
                  </a:solidFill>
                  <a:latin typeface="MyFont" panose="02010609030101010101" charset="-122"/>
                  <a:ea typeface="MyFont" panose="02010609030101010101" charset="-122"/>
                  <a:sym typeface="+mn-ea"/>
                </a:rPr>
                <a:t>(t){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        AvgBuyDuration </a:t>
              </a:r>
              <a:r>
                <a:rPr lang="en-US" altLang="zh-CN" sz="1400">
                  <a:solidFill>
                    <a:srgbClr val="FF0000"/>
                  </a:solidFill>
                  <a:latin typeface="MyFont" panose="02010609030101010101" charset="-122"/>
                  <a:ea typeface="MyFont" panose="02010609030101010101" charset="-122"/>
                  <a:sym typeface="+mn-ea"/>
                </a:rPr>
                <a:t>=</a:t>
              </a:r>
              <a:r>
                <a:rPr lang="en-US" altLang="zh-CN" sz="1400" b="1">
                  <a:solidFill>
                    <a:srgbClr val="000000"/>
                  </a:solidFill>
                  <a:latin typeface="MyFont" panose="02010609030101010101" charset="-122"/>
                  <a:ea typeface="MyFont" panose="02010609030101010101" charset="-122"/>
                  <a:sym typeface="+mn-ea"/>
                </a:rPr>
                <a:t>rowAvg</a:t>
              </a:r>
              <a:r>
                <a:rPr lang="en-US" altLang="zh-CN" sz="1400">
                  <a:solidFill>
                    <a:srgbClr val="000000"/>
                  </a:solidFill>
                  <a:latin typeface="MyFont" panose="02010609030101010101" charset="-122"/>
                  <a:ea typeface="MyFont" panose="02010609030101010101" charset="-122"/>
                  <a:sym typeface="+mn-ea"/>
                </a:rPr>
                <a:t>(t.TradeMDTimeList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t.TradeOrderBuyNoTimeList).</a:t>
              </a:r>
              <a:r>
                <a:rPr lang="en-US" altLang="zh-CN" sz="1400" b="1">
                  <a:solidFill>
                    <a:srgbClr val="000000"/>
                  </a:solidFill>
                  <a:latin typeface="MyFont" panose="02010609030101010101" charset="-122"/>
                  <a:ea typeface="MyFont" panose="02010609030101010101" charset="-122"/>
                  <a:sym typeface="+mn-ea"/>
                </a:rPr>
                <a:t>int</a:t>
              </a: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        AvgSellDuration </a:t>
              </a:r>
              <a:r>
                <a:rPr lang="en-US" altLang="zh-CN" sz="1400">
                  <a:solidFill>
                    <a:srgbClr val="FF0000"/>
                  </a:solidFill>
                  <a:latin typeface="MyFont" panose="02010609030101010101" charset="-122"/>
                  <a:ea typeface="MyFont" panose="02010609030101010101" charset="-122"/>
                  <a:sym typeface="+mn-ea"/>
                </a:rPr>
                <a:t>=</a:t>
              </a:r>
              <a:r>
                <a:rPr lang="en-US" altLang="zh-CN" sz="1400" b="1">
                  <a:solidFill>
                    <a:srgbClr val="000000"/>
                  </a:solidFill>
                  <a:latin typeface="MyFont" panose="02010609030101010101" charset="-122"/>
                  <a:ea typeface="MyFont" panose="02010609030101010101" charset="-122"/>
                  <a:sym typeface="+mn-ea"/>
                </a:rPr>
                <a:t>rowAvg</a:t>
              </a:r>
              <a:r>
                <a:rPr lang="en-US" altLang="zh-CN" sz="1400">
                  <a:solidFill>
                    <a:srgbClr val="000000"/>
                  </a:solidFill>
                  <a:latin typeface="MyFont" panose="02010609030101010101" charset="-122"/>
                  <a:ea typeface="MyFont" panose="02010609030101010101" charset="-122"/>
                  <a:sym typeface="+mn-ea"/>
                </a:rPr>
                <a:t>(t.TradeMDTimeList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t.TradeOrderSellNoTimeList).</a:t>
              </a:r>
              <a:r>
                <a:rPr lang="en-US" altLang="zh-CN" sz="1400" b="1">
                  <a:solidFill>
                    <a:srgbClr val="000000"/>
                  </a:solidFill>
                  <a:latin typeface="MyFont" panose="02010609030101010101" charset="-122"/>
                  <a:ea typeface="MyFont" panose="02010609030101010101" charset="-122"/>
                  <a:sym typeface="+mn-ea"/>
                </a:rPr>
                <a:t>int</a:t>
              </a:r>
              <a:r>
                <a:rPr lang="en-US" altLang="zh-CN" sz="1400">
                  <a:solidFill>
                    <a:srgbClr val="000000"/>
                  </a:solidFill>
                  <a:latin typeface="MyFont" panose="02010609030101010101" charset="-122"/>
                  <a:ea typeface="MyFont" panose="02010609030101010101" charset="-122"/>
                  <a:sym typeface="+mn-ea"/>
                </a:rPr>
                <a: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        BuyWithdrawQty </a:t>
              </a:r>
              <a:r>
                <a:rPr lang="en-US" altLang="zh-CN" sz="1400">
                  <a:solidFill>
                    <a:srgbClr val="FF0000"/>
                  </a:solidFill>
                  <a:latin typeface="MyFont" panose="02010609030101010101" charset="-122"/>
                  <a:ea typeface="MyFont" panose="02010609030101010101" charset="-122"/>
                  <a:sym typeface="+mn-ea"/>
                </a:rPr>
                <a:t>=</a:t>
              </a:r>
              <a:r>
                <a:rPr lang="en-US" altLang="zh-CN" sz="1400" b="1">
                  <a:solidFill>
                    <a:srgbClr val="000000"/>
                  </a:solidFill>
                  <a:latin typeface="MyFont" panose="02010609030101010101" charset="-122"/>
                  <a:ea typeface="MyFont" panose="02010609030101010101" charset="-122"/>
                  <a:sym typeface="+mn-ea"/>
                </a:rPr>
                <a:t>rowSum</a:t>
              </a:r>
              <a:r>
                <a:rPr lang="en-US" altLang="zh-CN" sz="1400">
                  <a:solidFill>
                    <a:srgbClr val="000000"/>
                  </a:solidFill>
                  <a:latin typeface="MyFont" panose="02010609030101010101" charset="-122"/>
                  <a:ea typeface="MyFont" panose="02010609030101010101" charset="-122"/>
                  <a:sym typeface="+mn-ea"/>
                </a:rPr>
                <a:t>(t.WithdrawBuyQtyList)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        SellWithdrawQty </a:t>
              </a:r>
              <a:r>
                <a:rPr lang="en-US" altLang="zh-CN" sz="1400">
                  <a:solidFill>
                    <a:srgbClr val="FF0000"/>
                  </a:solidFill>
                  <a:latin typeface="MyFont" panose="02010609030101010101" charset="-122"/>
                  <a:ea typeface="MyFont" panose="02010609030101010101" charset="-122"/>
                  <a:sym typeface="+mn-ea"/>
                </a:rPr>
                <a:t>=</a:t>
              </a:r>
              <a:r>
                <a:rPr lang="en-US" altLang="zh-CN" sz="1400" b="1">
                  <a:solidFill>
                    <a:srgbClr val="000000"/>
                  </a:solidFill>
                  <a:latin typeface="MyFont" panose="02010609030101010101" charset="-122"/>
                  <a:ea typeface="MyFont" panose="02010609030101010101" charset="-122"/>
                  <a:sym typeface="+mn-ea"/>
                </a:rPr>
                <a:t>rowSum</a:t>
              </a:r>
              <a:r>
                <a:rPr lang="en-US" altLang="zh-CN" sz="1400">
                  <a:solidFill>
                    <a:srgbClr val="000000"/>
                  </a:solidFill>
                  <a:latin typeface="MyFont" panose="02010609030101010101" charset="-122"/>
                  <a:ea typeface="MyFont" panose="02010609030101010101" charset="-122"/>
                  <a:sym typeface="+mn-ea"/>
                </a:rPr>
                <a:t>(t.WithdrawSellQtyList)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AF00DB"/>
                  </a:solidFill>
                  <a:latin typeface="MyFont" panose="02010609030101010101" charset="-122"/>
                  <a:ea typeface="MyFont" panose="02010609030101010101" charset="-122"/>
                  <a:sym typeface="+mn-ea"/>
                </a:rPr>
                <a:t>return</a:t>
              </a:r>
              <a:r>
                <a:rPr lang="en-US" altLang="zh-CN" sz="1400">
                  <a:solidFill>
                    <a:srgbClr val="000000"/>
                  </a:solidFill>
                  <a:latin typeface="MyFont" panose="02010609030101010101" charset="-122"/>
                  <a:ea typeface="MyFont" panose="02010609030101010101" charset="-122"/>
                  <a:sym typeface="+mn-ea"/>
                </a:rPr>
                <a:t> (AvgBuyDuration, AvgSellDuration, BuyWithdrawQty, SellWithdrawQty)</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engine </a:t>
              </a:r>
              <a:r>
                <a:rPr lang="en-US" altLang="zh-CN" sz="1400" b="0">
                  <a:solidFill>
                    <a:srgbClr val="FF0000"/>
                  </a:solidFill>
                  <a:latin typeface="MyFont" panose="02010609030101010101" charset="-122"/>
                  <a:ea typeface="MyFont" panose="02010609030101010101" charset="-122"/>
                </a:rPr>
                <a:t>= </a:t>
              </a:r>
              <a:r>
                <a:rPr lang="en-US" altLang="zh-CN" sz="1400" b="1">
                  <a:solidFill>
                    <a:srgbClr val="000000"/>
                  </a:solidFill>
                  <a:latin typeface="MyFont" panose="02010609030101010101" charset="-122"/>
                  <a:ea typeface="MyFont" panose="02010609030101010101" charset="-122"/>
                </a:rPr>
                <a:t>createOrderBookSnapshotEngine</a:t>
              </a:r>
              <a:r>
                <a:rPr lang="en-US" altLang="zh-CN" sz="1400" b="0">
                  <a:solidFill>
                    <a:srgbClr val="000000"/>
                  </a:solidFill>
                  <a:latin typeface="MyFont" panose="02010609030101010101" charset="-122"/>
                  <a:ea typeface="MyFont" panose="02010609030101010101" charset="-122"/>
                </a:rPr>
                <a:t>(name</a:t>
              </a:r>
              <a:r>
                <a:rPr lang="en-US" altLang="zh-CN" sz="1400" b="0">
                  <a:solidFill>
                    <a:srgbClr val="FF0000"/>
                  </a:solidFill>
                  <a:latin typeface="MyFont" panose="02010609030101010101" charset="-122"/>
                  <a:ea typeface="MyFont" panose="02010609030101010101" charset="-122"/>
                </a:rPr>
                <a:t>=</a:t>
              </a:r>
              <a:r>
                <a:rPr lang="en-US" altLang="zh-CN" sz="1400" b="0">
                  <a:solidFill>
                    <a:srgbClr val="A31515"/>
                  </a:solidFill>
                  <a:latin typeface="MyFont" panose="02010609030101010101" charset="-122"/>
                  <a:ea typeface="MyFont" panose="02010609030101010101" charset="-122"/>
                </a:rPr>
                <a:t>"orderbookDemo"</a:t>
              </a:r>
              <a:r>
                <a:rPr lang="en-US" altLang="zh-CN" sz="1400" b="0">
                  <a:solidFill>
                    <a:srgbClr val="000000"/>
                  </a:solidFill>
                  <a:latin typeface="MyFont" panose="02010609030101010101" charset="-122"/>
                  <a:ea typeface="MyFont" panose="02010609030101010101" charset="-122"/>
                </a:rPr>
                <a:t>, </a:t>
              </a:r>
              <a:r>
                <a:rPr lang="en-US" altLang="zh-CN" sz="1400" b="0">
                  <a:solidFill>
                    <a:srgbClr val="000000"/>
                  </a:solidFill>
                  <a:highlight>
                    <a:srgbClr val="00FFFF"/>
                  </a:highlight>
                  <a:latin typeface="MyFont" panose="02010609030101010101" charset="-122"/>
                  <a:ea typeface="MyFont" panose="02010609030101010101" charset="-122"/>
                </a:rPr>
                <a:t>exchange</a:t>
              </a:r>
              <a:r>
                <a:rPr lang="en-US" altLang="zh-CN" sz="1400" b="0">
                  <a:solidFill>
                    <a:srgbClr val="FF0000"/>
                  </a:solidFill>
                  <a:latin typeface="MyFont" panose="02010609030101010101" charset="-122"/>
                  <a:ea typeface="MyFont" panose="02010609030101010101" charset="-122"/>
                </a:rPr>
                <a:t>=</a:t>
              </a:r>
              <a:r>
                <a:rPr lang="en-US" altLang="zh-CN" sz="1400" b="0">
                  <a:solidFill>
                    <a:srgbClr val="A31515"/>
                  </a:solidFill>
                  <a:latin typeface="MyFont" panose="02010609030101010101" charset="-122"/>
                  <a:ea typeface="MyFont" panose="02010609030101010101" charset="-122"/>
                </a:rPr>
                <a:t>"XSHE"</a:t>
              </a:r>
              <a:r>
                <a:rPr lang="en-US" altLang="zh-CN" sz="1400" b="0">
                  <a:solidFill>
                    <a:srgbClr val="000000"/>
                  </a:solidFill>
                  <a:latin typeface="MyFont" panose="02010609030101010101" charset="-122"/>
                  <a:ea typeface="MyFont" panose="02010609030101010101" charset="-122"/>
                </a:rPr>
                <a: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highlight>
                    <a:srgbClr val="00FFFF"/>
                  </a:highlight>
                  <a:latin typeface="MyFont" panose="02010609030101010101" charset="-122"/>
                  <a:ea typeface="MyFont" panose="02010609030101010101" charset="-122"/>
                </a:rPr>
                <a:t>orderbookDepth</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depth, intervalInMilli</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1000</a:t>
              </a:r>
              <a:r>
                <a:rPr lang="en-US" altLang="zh-CN" sz="1400" b="0">
                  <a:solidFill>
                    <a:srgbClr val="000000"/>
                  </a:solidFill>
                  <a:latin typeface="MyFont" panose="02010609030101010101" charset="-122"/>
                  <a:ea typeface="MyFont" panose="02010609030101010101" charset="-122"/>
                </a:rPr>
                <a:t>, date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2022.01.10</a:t>
              </a:r>
              <a:r>
                <a:rPr lang="en-US" altLang="zh-CN" sz="1400" b="0">
                  <a:solidFill>
                    <a:srgbClr val="000000"/>
                  </a:solidFill>
                  <a:latin typeface="MyFont" panose="02010609030101010101" charset="-122"/>
                  <a:ea typeface="MyFont" panose="02010609030101010101" charset="-122"/>
                </a:rPr>
                <a:t>, startTime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09:30:00.000</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prevClose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prevClose, dummyTable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dummyOrderTrans, inputColMap</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inputColMap,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outputTable</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outTable, outputColMap</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outputColMap, orderBookAsArray</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orderBookAsArray,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highlight>
                    <a:srgbClr val="00FFFF"/>
                  </a:highlight>
                  <a:latin typeface="MyFont" panose="02010609030101010101" charset="-122"/>
                  <a:ea typeface="MyFont" panose="02010609030101010101" charset="-122"/>
                </a:rPr>
                <a:t>userDefinedMetrics</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userDefinedFunc)</a:t>
              </a:r>
              <a:endParaRPr lang="en-US" altLang="zh-CN" sz="1400" b="0">
                <a:solidFill>
                  <a:srgbClr val="000000"/>
                </a:solidFill>
                <a:latin typeface="MyFont" panose="02010609030101010101" charset="-122"/>
                <a:ea typeface="MyFont" panose="02010609030101010101" charset="-122"/>
              </a:endParaRPr>
            </a:p>
          </p:txBody>
        </p:sp>
      </p:gr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复杂事件处理：交易策略</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889635" y="939800"/>
            <a:ext cx="9333230" cy="1198880"/>
          </a:xfrm>
          <a:prstGeom prst="rect">
            <a:avLst/>
          </a:prstGeom>
        </p:spPr>
        <p:txBody>
          <a:bodyPr wrap="square">
            <a:sp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前文提到的所有流计算引擎都主要侧重于计算。不论是对单一数据进行计算，还是对两路数据进行关联，大体上都遵循着输入数据、对数据进行数值计算、输出数据这样的流程。</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如何用代码实现一个基于股票逐笔成交数据的事件驱动策略？</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889635" y="2339975"/>
            <a:ext cx="7835900" cy="337185"/>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rPr>
              <a:t>核心逻辑：依据每只股票的最新成交价涨幅和累计成交量来判断是否执行下单操作。</a:t>
            </a:r>
            <a:endParaRPr lang="zh-CN" altLang="en-US" sz="1600" b="1" i="0">
              <a:solidFill>
                <a:srgbClr val="292A2E"/>
              </a:solidFill>
              <a:latin typeface="阿里巴巴普惠体 3.0 55 Regular" panose="00020600040101010101" charset="-122"/>
              <a:ea typeface="阿里巴巴普惠体 3.0 55 Regular" panose="00020600040101010101" charset="-122"/>
            </a:endParaRPr>
          </a:p>
        </p:txBody>
      </p:sp>
      <p:sp>
        <p:nvSpPr>
          <p:cNvPr id="5" name="文本框 4"/>
          <p:cNvSpPr txBox="1"/>
          <p:nvPr/>
        </p:nvSpPr>
        <p:spPr>
          <a:xfrm>
            <a:off x="996315" y="2840355"/>
            <a:ext cx="8788400" cy="2306955"/>
          </a:xfrm>
          <a:prstGeom prst="rect">
            <a:avLst/>
          </a:prstGeom>
        </p:spPr>
        <p:txBody>
          <a:bodyPr wrap="square">
            <a:spAutoFit/>
          </a:bodyPr>
          <a:p>
            <a:pPr marL="342900" indent="-342900" fontAlgn="auto">
              <a:lnSpc>
                <a:spcPct val="150000"/>
              </a:lnSpc>
              <a:spcBef>
                <a:spcPct val="0"/>
              </a:spcBef>
              <a:spcAft>
                <a:spcPct val="0"/>
              </a:spcAft>
              <a:buFont typeface="Arial" panose="020B0604020202020204" pitchFamily="34" charset="0"/>
              <a:buAutoNum type="arabicPeriod"/>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根据每一笔成交数据，触发计算两个实时因子：</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800100" lvl="1" indent="-34290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最新成交价相对于</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15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秒内最低成交价的涨幅（</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800100" lvl="1" indent="-34290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过去</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1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分钟内的累计成交量（</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V</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342900" indent="-342900" fontAlgn="auto">
              <a:lnSpc>
                <a:spcPct val="150000"/>
              </a:lnSpc>
              <a:spcBef>
                <a:spcPct val="0"/>
              </a:spcBef>
              <a:spcAft>
                <a:spcPct val="0"/>
              </a:spcAft>
              <a:buFont typeface="Arial" panose="020B0604020202020204" pitchFamily="34" charset="0"/>
              <a:buAutoNum type="arabicPeriod"/>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在策略启动时，设定每只股票的两个因子的阈值（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342900" indent="-342900" fontAlgn="auto">
              <a:lnSpc>
                <a:spcPct val="150000"/>
              </a:lnSpc>
              <a:spcBef>
                <a:spcPct val="0"/>
              </a:spcBef>
              <a:spcAft>
                <a:spcPct val="0"/>
              </a:spcAft>
              <a:buFont typeface="Arial" panose="020B0604020202020204" pitchFamily="34" charset="0"/>
              <a:buAutoNum type="arabicPeriod"/>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每当实时因子值更新后，判断是否</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R&gt;R0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且</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V&gt;V0</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，若是，则触发下单。</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342900" indent="-342900" fontAlgn="auto">
              <a:lnSpc>
                <a:spcPct val="150000"/>
              </a:lnSpc>
              <a:spcBef>
                <a:spcPct val="0"/>
              </a:spcBef>
              <a:spcAft>
                <a:spcPct val="0"/>
              </a:spcAft>
              <a:buFont typeface="Arial" panose="020B0604020202020204" pitchFamily="34" charset="0"/>
              <a:buAutoNum type="arabicPeriod"/>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下单后</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1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分钟内仍未成交，则触发对应的撤单。</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圆角矩形 5"/>
          <p:cNvSpPr/>
          <p:nvPr/>
        </p:nvSpPr>
        <p:spPr>
          <a:xfrm>
            <a:off x="977265" y="2923540"/>
            <a:ext cx="5841365" cy="1092200"/>
          </a:xfrm>
          <a:prstGeom prst="roundRect">
            <a:avLst/>
          </a:prstGeom>
          <a:noFill/>
          <a:ln>
            <a:solidFill>
              <a:srgbClr val="B7D0F4"/>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7" name="直接箭头连接符 6"/>
          <p:cNvCxnSpPr/>
          <p:nvPr/>
        </p:nvCxnSpPr>
        <p:spPr>
          <a:xfrm>
            <a:off x="7136130" y="3507740"/>
            <a:ext cx="749300" cy="1270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8087995" y="3342640"/>
            <a:ext cx="2134235"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响应式状态引擎</a:t>
            </a:r>
            <a:endParaRPr lang="zh-CN" altLang="en-US" b="1">
              <a:latin typeface="阿里巴巴普惠体 3.0 55 Regular" panose="00020600040101010101" charset="-122"/>
              <a:ea typeface="阿里巴巴普惠体 3.0 55 Regular" panose="00020600040101010101" charset="-122"/>
            </a:endParaRPr>
          </a:p>
        </p:txBody>
      </p:sp>
      <p:cxnSp>
        <p:nvCxnSpPr>
          <p:cNvPr id="11" name="直接箭头连接符 10"/>
          <p:cNvCxnSpPr/>
          <p:nvPr/>
        </p:nvCxnSpPr>
        <p:spPr>
          <a:xfrm>
            <a:off x="3383280" y="5798185"/>
            <a:ext cx="749300" cy="1270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4559300" y="5629275"/>
            <a:ext cx="2134235" cy="354330"/>
          </a:xfrm>
          <a:prstGeom prst="rect">
            <a:avLst/>
          </a:prstGeom>
          <a:noFill/>
        </p:spPr>
        <p:txBody>
          <a:bodyPr wrap="square" rtlCol="0">
            <a:noAutofit/>
          </a:bodyPr>
          <a:p>
            <a:r>
              <a:rPr lang="zh-CN" altLang="en-US" b="1">
                <a:latin typeface="阿里巴巴普惠体 3.0 55 Regular" panose="00020600040101010101" charset="-122"/>
                <a:ea typeface="阿里巴巴普惠体 3.0 55 Regular" panose="00020600040101010101" charset="-122"/>
              </a:rPr>
              <a:t>什么引擎能支持</a:t>
            </a:r>
            <a:r>
              <a:rPr lang="en-US" altLang="zh-CN" b="1">
                <a:latin typeface="阿里巴巴普惠体 3.0 55 Regular" panose="00020600040101010101" charset="-122"/>
                <a:ea typeface="阿里巴巴普惠体 3.0 55 Regular" panose="00020600040101010101" charset="-122"/>
              </a:rPr>
              <a:t>?</a:t>
            </a:r>
            <a:endParaRPr lang="en-US" altLang="zh-CN" b="1">
              <a:latin typeface="阿里巴巴普惠体 3.0 55 Regular" panose="00020600040101010101" charset="-122"/>
              <a:ea typeface="阿里巴巴普惠体 3.0 55 Regular" panose="00020600040101010101" charset="-122"/>
            </a:endParaRPr>
          </a:p>
        </p:txBody>
      </p:sp>
      <p:sp>
        <p:nvSpPr>
          <p:cNvPr id="13" name="右中括号 12"/>
          <p:cNvSpPr/>
          <p:nvPr/>
        </p:nvSpPr>
        <p:spPr>
          <a:xfrm flipH="1">
            <a:off x="729615" y="4055110"/>
            <a:ext cx="266700" cy="1028700"/>
          </a:xfrm>
          <a:prstGeom prst="rightBracket">
            <a:avLst/>
          </a:prstGeom>
          <a:ln w="63500">
            <a:gradFill>
              <a:gsLst>
                <a:gs pos="0">
                  <a:schemeClr val="accent1">
                    <a:lumMod val="5000"/>
                    <a:lumOff val="95000"/>
                  </a:schemeClr>
                </a:gs>
                <a:gs pos="89000">
                  <a:srgbClr val="0D42D3"/>
                </a:gs>
                <a:gs pos="0">
                  <a:schemeClr val="accent1">
                    <a:lumMod val="45000"/>
                    <a:lumOff val="55000"/>
                  </a:schemeClr>
                </a:gs>
              </a:gsLst>
              <a:lin ang="0" scaled="0"/>
            </a:gradFill>
            <a:headEnd type="diamond"/>
            <a:tailEnd type="diamond"/>
          </a:ln>
        </p:spPr>
        <p:style>
          <a:lnRef idx="1">
            <a:schemeClr val="accent1"/>
          </a:lnRef>
          <a:fillRef idx="0">
            <a:schemeClr val="accent1"/>
          </a:fillRef>
          <a:effectRef idx="0">
            <a:schemeClr val="accent1"/>
          </a:effectRef>
          <a:fontRef idx="minor">
            <a:schemeClr val="tx1"/>
          </a:fontRef>
        </p:style>
        <p:txBody>
          <a:bodyPr/>
          <a:p>
            <a:endParaRPr lang="zh-CN" altLang="en-US"/>
          </a:p>
        </p:txBody>
      </p:sp>
      <p:sp>
        <p:nvSpPr>
          <p:cNvPr id="14" name="矩形 13"/>
          <p:cNvSpPr/>
          <p:nvPr/>
        </p:nvSpPr>
        <p:spPr>
          <a:xfrm>
            <a:off x="976630" y="5445760"/>
            <a:ext cx="2011680" cy="645160"/>
          </a:xfrm>
          <a:prstGeom prst="rect">
            <a:avLst/>
          </a:prstGeom>
          <a:noFill/>
          <a:ln>
            <a:noFill/>
          </a:ln>
        </p:spPr>
        <p:txBody>
          <a:bodyPr wrap="none" rtlCol="0" anchor="t">
            <a:spAutoFit/>
          </a:bodyPr>
          <a:p>
            <a:pPr algn="ctr"/>
            <a:r>
              <a:rPr lang="zh-CN" altLang="en-US" sz="3600" b="1">
                <a:ln w="15875"/>
                <a:gradFill>
                  <a:gsLst>
                    <a:gs pos="0">
                      <a:schemeClr val="accent1">
                        <a:lumOff val="-19996"/>
                        <a:satOff val="20000"/>
                      </a:schemeClr>
                    </a:gs>
                    <a:gs pos="100000">
                      <a:schemeClr val="accent1">
                        <a:lumOff val="15000"/>
                        <a:satOff val="-14996"/>
                      </a:schemeClr>
                    </a:gs>
                  </a:gsLst>
                  <a:lin ang="0" scaled="0"/>
                </a:gradFill>
                <a:effectLst/>
              </a:rPr>
              <a:t>复杂事件</a:t>
            </a:r>
            <a:endParaRPr lang="zh-CN" altLang="en-US" sz="3600" b="1">
              <a:ln w="15875"/>
              <a:gradFill>
                <a:gsLst>
                  <a:gs pos="0">
                    <a:schemeClr val="accent1">
                      <a:lumOff val="-19996"/>
                      <a:satOff val="20000"/>
                    </a:schemeClr>
                  </a:gs>
                  <a:gs pos="100000">
                    <a:schemeClr val="accent1">
                      <a:lumOff val="15000"/>
                      <a:satOff val="-14996"/>
                    </a:schemeClr>
                  </a:gs>
                </a:gsLst>
                <a:lin ang="0" scaled="0"/>
              </a:gradFill>
              <a:effectLst/>
            </a:endParaRPr>
          </a:p>
        </p:txBody>
      </p:sp>
      <p:cxnSp>
        <p:nvCxnSpPr>
          <p:cNvPr id="15" name="直接箭头连接符 14"/>
          <p:cNvCxnSpPr/>
          <p:nvPr/>
        </p:nvCxnSpPr>
        <p:spPr>
          <a:xfrm>
            <a:off x="6955155" y="5798185"/>
            <a:ext cx="749300" cy="1270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069580" y="5445760"/>
            <a:ext cx="2764790" cy="645160"/>
          </a:xfrm>
          <a:prstGeom prst="rect">
            <a:avLst/>
          </a:prstGeom>
          <a:noFill/>
          <a:ln>
            <a:noFill/>
          </a:ln>
        </p:spPr>
        <p:txBody>
          <a:bodyPr wrap="none" rtlCol="0" anchor="t">
            <a:spAutoFit/>
          </a:bodyPr>
          <a:p>
            <a:pPr algn="ctr"/>
            <a:r>
              <a:rPr lang="en-US" altLang="zh-CN" sz="3600" b="1">
                <a:ln w="15875"/>
                <a:gradFill>
                  <a:gsLst>
                    <a:gs pos="0">
                      <a:schemeClr val="accent1">
                        <a:lumOff val="-19995"/>
                        <a:satOff val="20000"/>
                      </a:schemeClr>
                    </a:gs>
                    <a:gs pos="100000">
                      <a:schemeClr val="accent1">
                        <a:lumOff val="15000"/>
                        <a:satOff val="-14995"/>
                      </a:schemeClr>
                    </a:gs>
                  </a:gsLst>
                  <a:lin ang="0" scaled="0"/>
                </a:gradFill>
                <a:effectLst/>
              </a:rPr>
              <a:t>CEP Engine</a:t>
            </a:r>
            <a:endParaRPr lang="en-US" altLang="zh-CN" sz="3600" b="1">
              <a:ln w="15875"/>
              <a:gradFill>
                <a:gsLst>
                  <a:gs pos="0">
                    <a:schemeClr val="accent1">
                      <a:lumOff val="-19995"/>
                      <a:satOff val="20000"/>
                    </a:schemeClr>
                  </a:gs>
                  <a:gs pos="100000">
                    <a:schemeClr val="accent1">
                      <a:lumOff val="15000"/>
                      <a:satOff val="-14995"/>
                    </a:schemeClr>
                  </a:gs>
                </a:gsLst>
                <a:lin ang="0" scaled="0"/>
              </a:gradFill>
              <a:effectLst/>
            </a:endParaRPr>
          </a:p>
        </p:txBody>
      </p:sp>
      <p:sp>
        <p:nvSpPr>
          <p:cNvPr id="17" name="椭圆 16"/>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复杂事件处理：交易策略</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17" name="文本框 16"/>
          <p:cNvSpPr txBox="1"/>
          <p:nvPr/>
        </p:nvSpPr>
        <p:spPr>
          <a:xfrm>
            <a:off x="889635" y="890905"/>
            <a:ext cx="791781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场景：监听逐笔成交事件，每当交易发生时，便在日志中输出提示信息。</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1122045" y="1477328"/>
            <a:ext cx="2927985" cy="1814830"/>
          </a:xfrm>
          <a:prstGeom prst="rect">
            <a:avLst/>
          </a:prstGeom>
        </p:spPr>
        <p:txBody>
          <a:bodyPr wrap="square">
            <a:spAutoFit/>
          </a:bodyPr>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class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StockTick {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name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STRING</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price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FLOAT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def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StockTick</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(name_, price_){</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name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name_</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price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price_</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9" name="文本框 18"/>
          <p:cNvSpPr txBox="1"/>
          <p:nvPr/>
        </p:nvSpPr>
        <p:spPr>
          <a:xfrm>
            <a:off x="4605655" y="1405255"/>
            <a:ext cx="6096000" cy="5046345"/>
          </a:xfrm>
          <a:prstGeom prst="rect">
            <a:avLst/>
          </a:prstGeom>
          <a:noFill/>
        </p:spPr>
        <p:txBody>
          <a:bodyPr wrap="square" rtlCol="0" anchor="t">
            <a:spAutoFit/>
          </a:bodyPr>
          <a:p>
            <a:pPr indent="0" fontAlgn="auto">
              <a:lnSpc>
                <a:spcPct val="100000"/>
              </a:lnSpc>
            </a:pPr>
            <a:r>
              <a:rPr lang="en-US" altLang="zh-CN" sz="14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class</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SimpleShareSearch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newTick </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StockTick  // </a:t>
            </a:r>
            <a:r>
              <a:rPr lang="zh-CN" altLang="en-US"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缓存最新的 </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StockTick </a:t>
            </a:r>
            <a:r>
              <a:rPr lang="zh-CN" altLang="en-US"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事件</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def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SimpleShareSearch</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newTick </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StockTick</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0.0</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def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processTick</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(stockTickEvent)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def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onload</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zh-CN" altLang="en-US"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监听</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StockTick</a:t>
            </a:r>
            <a:r>
              <a:rPr lang="zh-CN" altLang="en-US"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事件</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addEventListener</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(handler</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processTick, eventType</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"StockTick"</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times</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"all"</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def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processTick</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(stockTickEvent) {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newTick </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stockTickEvent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str </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"StockTick event received name = "</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newTick.name </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Price = "</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newTick.price.</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string</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writeLog</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(str)</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dummy </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table</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array</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STRING</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0</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as</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eventType,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array</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BLOB</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0</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as</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blobs)</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createCEPEngine</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(name</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"simpleMonitor"</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monitors</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=&lt;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SimpleShareSearch</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&gt;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dummyTable</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dummy, eventSchema</a:t>
            </a:r>
            <a:r>
              <a:rPr lang="en-US" altLang="zh-CN" sz="14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[StockTick])</a:t>
            </a:r>
            <a:endPar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1" name="矩形 20"/>
          <p:cNvSpPr/>
          <p:nvPr>
            <p:custDataLst>
              <p:tags r:id="rId3"/>
            </p:custDataLst>
          </p:nvPr>
        </p:nvSpPr>
        <p:spPr>
          <a:xfrm>
            <a:off x="996315" y="1353185"/>
            <a:ext cx="3144520" cy="20631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0" name="矩形 19"/>
          <p:cNvSpPr/>
          <p:nvPr>
            <p:custDataLst>
              <p:tags r:id="rId4"/>
            </p:custDataLst>
          </p:nvPr>
        </p:nvSpPr>
        <p:spPr>
          <a:xfrm>
            <a:off x="4470400" y="1353185"/>
            <a:ext cx="6498590" cy="515048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2" name="文本框 21"/>
          <p:cNvSpPr txBox="1"/>
          <p:nvPr/>
        </p:nvSpPr>
        <p:spPr>
          <a:xfrm>
            <a:off x="996315" y="3651885"/>
            <a:ext cx="3250565" cy="2799715"/>
          </a:xfrm>
          <a:prstGeom prst="rect">
            <a:avLst/>
          </a:prstGeom>
        </p:spPr>
        <p:txBody>
          <a:bodyPr wrap="square">
            <a:spAutoFit/>
          </a:bodyPr>
          <a:p>
            <a:pPr marL="0" indent="0">
              <a:spcBef>
                <a:spcPct val="0"/>
              </a:spcBef>
              <a:spcAft>
                <a:spcPct val="0"/>
              </a:spcAft>
              <a:buFont typeface="Arial" panose="020B0604020202020204"/>
              <a:buNone/>
            </a:pP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a:t>
            </a:r>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StockTick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事件：</a:t>
            </a:r>
            <a:endPar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spcBef>
                <a:spcPct val="0"/>
              </a:spcBef>
              <a:spcAft>
                <a:spcPct val="0"/>
              </a:spcAft>
              <a:buFont typeface="Arial" panose="020B0604020202020204"/>
              <a:buNone/>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包含属性（如</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name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）以及事件的构造函数（与事件同名）。其</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中，构造函数用于通过属性值创建具体的事件。</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spcBef>
                <a:spcPct val="0"/>
              </a:spcBef>
              <a:spcAft>
                <a:spcPct val="0"/>
              </a:spcAft>
              <a:buFont typeface="Arial" panose="020B0604020202020204"/>
              <a:buNone/>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spcBef>
                <a:spcPct val="0"/>
              </a:spcBef>
              <a:spcAft>
                <a:spcPct val="0"/>
              </a:spcAft>
              <a:buFont typeface="Arial" panose="020B0604020202020204"/>
              <a:buNone/>
            </a:pP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a:t>
            </a:r>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SimpleShareSearch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监视器：</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在创建复杂事件引擎时指定该监视器作为</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monitors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参数。监视器的定义包含监听什么事件、匹配什么规则以及采取怎样的行动。</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03</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数据回放</a:t>
            </a:r>
            <a:endParaRPr lang="zh-CN" altLang="en-US" sz="5400" b="1" spc="200"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什么是数据回放？</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6" name="文本框 5"/>
          <p:cNvSpPr txBox="1"/>
          <p:nvPr>
            <p:custDataLst>
              <p:tags r:id="rId3"/>
            </p:custDataLst>
          </p:nvPr>
        </p:nvSpPr>
        <p:spPr>
          <a:xfrm>
            <a:off x="996315" y="2975610"/>
            <a:ext cx="4083050" cy="2584450"/>
          </a:xfrm>
          <a:prstGeom prst="rect">
            <a:avLst/>
          </a:prstGeom>
          <a:noFill/>
        </p:spPr>
        <p:txBody>
          <a:bodyPr wrap="square" rtlCol="0">
            <a:spAutoFit/>
          </a:bodyPr>
          <a:p>
            <a:pPr marL="342900" indent="-342900">
              <a:buClr>
                <a:srgbClr val="0D1C71"/>
              </a:buClr>
              <a:buFont typeface="Wingdings" panose="05000000000000000000" charset="0"/>
              <a:buChar char=""/>
            </a:pPr>
            <a:r>
              <a:rPr lang="zh-CN" altLang="en-US" dirty="0">
                <a:latin typeface="阿里巴巴普惠体 3.0 55 Regular" panose="00020600040101010101" charset="-122"/>
                <a:ea typeface="阿里巴巴普惠体 3.0 55 Regular" panose="00020600040101010101" charset="-122"/>
              </a:rPr>
              <a:t>速度快</a:t>
            </a:r>
            <a:endParaRPr lang="en-US" altLang="zh-CN" dirty="0">
              <a:latin typeface="阿里巴巴普惠体 3.0 55 Regular" panose="00020600040101010101" charset="-122"/>
              <a:ea typeface="阿里巴巴普惠体 3.0 55 Regular" panose="00020600040101010101" charset="-122"/>
            </a:endParaRPr>
          </a:p>
          <a:p>
            <a:pPr marL="342900" indent="-342900">
              <a:buClr>
                <a:srgbClr val="0D1C71"/>
              </a:buClr>
              <a:buFont typeface="Wingdings" panose="05000000000000000000" charset="0"/>
              <a:buChar char=""/>
            </a:pPr>
            <a:endParaRPr lang="zh-CN" altLang="en-US" dirty="0">
              <a:latin typeface="阿里巴巴普惠体 3.0 55 Regular" panose="00020600040101010101" charset="-122"/>
              <a:ea typeface="阿里巴巴普惠体 3.0 55 Regular" panose="00020600040101010101" charset="-122"/>
            </a:endParaRPr>
          </a:p>
          <a:p>
            <a:pPr marL="285750" indent="-285750">
              <a:buClr>
                <a:srgbClr val="0D1C71"/>
              </a:buClr>
              <a:buFont typeface="Wingdings" panose="05000000000000000000" charset="0"/>
              <a:buChar char=""/>
            </a:pPr>
            <a:r>
              <a:rPr lang="zh-CN" altLang="en-US" dirty="0">
                <a:latin typeface="阿里巴巴普惠体 3.0 55 Regular" panose="00020600040101010101" charset="-122"/>
                <a:ea typeface="阿里巴巴普惠体 3.0 55 Regular" panose="00020600040101010101" charset="-122"/>
              </a:rPr>
              <a:t>支持各种回放数据</a:t>
            </a:r>
            <a:endParaRPr lang="en-US" altLang="zh-CN" dirty="0">
              <a:latin typeface="阿里巴巴普惠体 3.0 55 Regular" panose="00020600040101010101" charset="-122"/>
              <a:ea typeface="阿里巴巴普惠体 3.0 55 Regular" panose="00020600040101010101" charset="-122"/>
            </a:endParaRPr>
          </a:p>
          <a:p>
            <a:pPr marL="285750" indent="-285750">
              <a:buClr>
                <a:srgbClr val="0D1C71"/>
              </a:buClr>
              <a:buFont typeface="Wingdings" panose="05000000000000000000" charset="0"/>
              <a:buChar char=""/>
            </a:pPr>
            <a:endParaRPr lang="zh-CN" altLang="en-US" dirty="0">
              <a:latin typeface="阿里巴巴普惠体 3.0 55 Regular" panose="00020600040101010101" charset="-122"/>
              <a:ea typeface="阿里巴巴普惠体 3.0 55 Regular" panose="00020600040101010101" charset="-122"/>
            </a:endParaRPr>
          </a:p>
          <a:p>
            <a:pPr marL="285750" indent="-285750">
              <a:buClr>
                <a:srgbClr val="0D1C71"/>
              </a:buClr>
              <a:buFont typeface="Wingdings" panose="05000000000000000000" charset="0"/>
              <a:buChar char=""/>
            </a:pPr>
            <a:r>
              <a:rPr lang="zh-CN" altLang="en-US" dirty="0">
                <a:latin typeface="阿里巴巴普惠体 3.0 55 Regular" panose="00020600040101010101" charset="-122"/>
                <a:ea typeface="阿里巴巴普惠体 3.0 55 Regular" panose="00020600040101010101" charset="-122"/>
              </a:rPr>
              <a:t>支持多种消费方式</a:t>
            </a:r>
            <a:endParaRPr lang="en-US" altLang="zh-CN" dirty="0">
              <a:latin typeface="阿里巴巴普惠体 3.0 55 Regular" panose="00020600040101010101" charset="-122"/>
              <a:ea typeface="阿里巴巴普惠体 3.0 55 Regular" panose="00020600040101010101" charset="-122"/>
            </a:endParaRPr>
          </a:p>
          <a:p>
            <a:pPr marL="285750" indent="-285750">
              <a:buClr>
                <a:srgbClr val="0D1C71"/>
              </a:buClr>
              <a:buFont typeface="Wingdings" panose="05000000000000000000" charset="0"/>
              <a:buChar char=""/>
            </a:pPr>
            <a:endParaRPr lang="zh-CN" altLang="en-US" dirty="0">
              <a:latin typeface="阿里巴巴普惠体 3.0 55 Regular" panose="00020600040101010101" charset="-122"/>
              <a:ea typeface="阿里巴巴普惠体 3.0 55 Regular" panose="00020600040101010101" charset="-122"/>
            </a:endParaRPr>
          </a:p>
          <a:p>
            <a:pPr marL="285750" indent="-285750">
              <a:buClr>
                <a:srgbClr val="0D1C71"/>
              </a:buClr>
              <a:buFont typeface="Wingdings" panose="05000000000000000000" charset="0"/>
              <a:buChar char=""/>
            </a:pPr>
            <a:r>
              <a:rPr lang="zh-CN" altLang="en-US" dirty="0">
                <a:latin typeface="阿里巴巴普惠体 3.0 55 Regular" panose="00020600040101010101" charset="-122"/>
                <a:ea typeface="阿里巴巴普惠体 3.0 55 Regular" panose="00020600040101010101" charset="-122"/>
              </a:rPr>
              <a:t>灵活选择回放的数据源</a:t>
            </a:r>
            <a:endParaRPr lang="en-US" altLang="zh-CN" dirty="0">
              <a:latin typeface="阿里巴巴普惠体 3.0 55 Regular" panose="00020600040101010101" charset="-122"/>
              <a:ea typeface="阿里巴巴普惠体 3.0 55 Regular" panose="00020600040101010101" charset="-122"/>
            </a:endParaRPr>
          </a:p>
          <a:p>
            <a:pPr marL="285750" indent="-285750">
              <a:buClr>
                <a:srgbClr val="0D1C71"/>
              </a:buClr>
              <a:buFont typeface="Wingdings" panose="05000000000000000000" charset="0"/>
              <a:buChar char=""/>
            </a:pPr>
            <a:endParaRPr lang="zh-CN" altLang="en-US" dirty="0">
              <a:latin typeface="阿里巴巴普惠体 3.0 55 Regular" panose="00020600040101010101" charset="-122"/>
              <a:ea typeface="阿里巴巴普惠体 3.0 55 Regular" panose="00020600040101010101" charset="-122"/>
            </a:endParaRPr>
          </a:p>
          <a:p>
            <a:pPr marL="285750" indent="-285750">
              <a:buClr>
                <a:srgbClr val="0D1C71"/>
              </a:buClr>
              <a:buFont typeface="Wingdings" panose="05000000000000000000" charset="0"/>
              <a:buChar char=""/>
            </a:pPr>
            <a:r>
              <a:rPr lang="zh-CN" altLang="en-US" dirty="0">
                <a:latin typeface="阿里巴巴普惠体 3.0 55 Regular" panose="00020600040101010101" charset="-122"/>
                <a:ea typeface="阿里巴巴普惠体 3.0 55 Regular" panose="00020600040101010101" charset="-122"/>
              </a:rPr>
              <a:t>控制回放速率</a:t>
            </a:r>
            <a:endParaRPr lang="zh-CN" altLang="en-US" dirty="0">
              <a:latin typeface="阿里巴巴普惠体 3.0 55 Regular" panose="00020600040101010101" charset="-122"/>
              <a:ea typeface="阿里巴巴普惠体 3.0 55 Regular" panose="00020600040101010101" charset="-122"/>
            </a:endParaRPr>
          </a:p>
        </p:txBody>
      </p:sp>
      <p:sp>
        <p:nvSpPr>
          <p:cNvPr id="7" name="文本框 6"/>
          <p:cNvSpPr txBox="1"/>
          <p:nvPr>
            <p:custDataLst>
              <p:tags r:id="rId4"/>
            </p:custDataLst>
          </p:nvPr>
        </p:nvSpPr>
        <p:spPr>
          <a:xfrm>
            <a:off x="889529" y="2260334"/>
            <a:ext cx="9600970" cy="506730"/>
          </a:xfrm>
          <a:prstGeom prst="rect">
            <a:avLst/>
          </a:prstGeom>
          <a:noFill/>
        </p:spPr>
        <p:txBody>
          <a:bodyPr wrap="square" rtlCol="0" anchor="t">
            <a:spAutoFit/>
          </a:bodyPr>
          <a:p>
            <a:pPr>
              <a:lnSpc>
                <a:spcPct val="150000"/>
              </a:lnSpc>
            </a:pPr>
            <a:r>
              <a:rPr lang="zh-CN" altLang="en-US" dirty="0">
                <a:latin typeface="阿里巴巴普惠体 3.0 55 Regular" panose="00020600040101010101" charset="-122"/>
                <a:ea typeface="阿里巴巴普惠体 3.0 55 Regular" panose="00020600040101010101" charset="-122"/>
                <a:sym typeface="+mn-ea"/>
              </a:rPr>
              <a:t>在回测时，对数据回放的要求包含以下几点：</a:t>
            </a:r>
            <a:endParaRPr lang="zh-CN" altLang="en-US" dirty="0">
              <a:latin typeface="阿里巴巴普惠体 3.0 55 Regular" panose="00020600040101010101" charset="-122"/>
              <a:ea typeface="阿里巴巴普惠体 3.0 55 Regular" panose="00020600040101010101" charset="-122"/>
              <a:sym typeface="+mn-ea"/>
            </a:endParaRPr>
          </a:p>
        </p:txBody>
      </p:sp>
      <p:sp>
        <p:nvSpPr>
          <p:cNvPr id="3" name="文本框 2"/>
          <p:cNvSpPr txBox="1"/>
          <p:nvPr/>
        </p:nvSpPr>
        <p:spPr>
          <a:xfrm>
            <a:off x="889635" y="1057275"/>
            <a:ext cx="7769860" cy="922020"/>
          </a:xfrm>
          <a:prstGeom prst="rect">
            <a:avLst/>
          </a:prstGeom>
          <a:noFill/>
        </p:spPr>
        <p:txBody>
          <a:bodyPr wrap="square" rtlCol="0" anchor="t">
            <a:spAutoFit/>
          </a:bodyPr>
          <a:p>
            <a:pPr>
              <a:lnSpc>
                <a:spcPct val="150000"/>
              </a:lnSpc>
            </a:pPr>
            <a:r>
              <a:rPr lang="zh-CN" altLang="en-US" dirty="0">
                <a:latin typeface="阿里巴巴普惠体 3.0 55 Regular" panose="00020600040101010101" charset="-122"/>
                <a:ea typeface="阿里巴巴普惠体 3.0 55 Regular" panose="00020600040101010101" charset="-122"/>
                <a:sym typeface="+mn-ea"/>
              </a:rPr>
              <a:t>为确保研发和生产使用同一套代码，通常在研发阶段需将历史数据，严格按照事件发生的时间顺序进行回放，以此模拟交易环境进行回测。</a:t>
            </a:r>
            <a:endParaRPr lang="zh-CN" altLang="en-US" dirty="0">
              <a:latin typeface="阿里巴巴普惠体 3.0 55 Regular" panose="00020600040101010101" charset="-122"/>
              <a:ea typeface="阿里巴巴普惠体 3.0 55 Regular" panose="00020600040101010101" charset="-122"/>
              <a:sym typeface="+mn-ea"/>
            </a:endParaRPr>
          </a:p>
        </p:txBody>
      </p:sp>
      <p:sp>
        <p:nvSpPr>
          <p:cNvPr id="4" name="圆柱体 8"/>
          <p:cNvSpPr/>
          <p:nvPr/>
        </p:nvSpPr>
        <p:spPr>
          <a:xfrm>
            <a:off x="7316169" y="2767292"/>
            <a:ext cx="812641" cy="766669"/>
          </a:xfrm>
          <a:prstGeom prst="can">
            <a:avLst>
              <a:gd name="adj" fmla="val 39313"/>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latin typeface="阿里巴巴普惠体 3.0 55 Regular" panose="00020600040101010101" charset="-122"/>
                <a:ea typeface="阿里巴巴普惠体 3.0 55 Regular" panose="00020600040101010101" charset="-122"/>
              </a:rPr>
              <a:t>数据库</a:t>
            </a:r>
            <a:endParaRPr lang="zh-CN" altLang="en-US" sz="1600" b="1" dirty="0">
              <a:latin typeface="阿里巴巴普惠体 3.0 55 Regular" panose="00020600040101010101" charset="-122"/>
              <a:ea typeface="阿里巴巴普惠体 3.0 55 Regular" panose="00020600040101010101" charset="-122"/>
            </a:endParaRPr>
          </a:p>
        </p:txBody>
      </p:sp>
      <p:sp>
        <p:nvSpPr>
          <p:cNvPr id="13" name="流程图: 内部贮存 12"/>
          <p:cNvSpPr/>
          <p:nvPr/>
        </p:nvSpPr>
        <p:spPr>
          <a:xfrm>
            <a:off x="7265359" y="4441635"/>
            <a:ext cx="913613" cy="618386"/>
          </a:xfrm>
          <a:prstGeom prst="flowChartInternalStorage">
            <a:avLst/>
          </a:prstGeom>
          <a:solidFill>
            <a:schemeClr val="accent1">
              <a:lumMod val="60000"/>
              <a:lumOff val="40000"/>
            </a:schemeClr>
          </a:solidFill>
          <a:ln>
            <a:solidFill>
              <a:schemeClr val="tx2">
                <a:lumMod val="50000"/>
                <a:lumOff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1600" b="1" dirty="0">
                <a:latin typeface="阿里巴巴普惠体 3.0 55 Regular" panose="00020600040101010101" charset="-122"/>
                <a:ea typeface="阿里巴巴普惠体 3.0 55 Regular" panose="00020600040101010101" charset="-122"/>
              </a:rPr>
              <a:t>内存表</a:t>
            </a:r>
            <a:endParaRPr lang="zh-CN" altLang="en-US" sz="1600" b="1" dirty="0">
              <a:latin typeface="阿里巴巴普惠体 3.0 55 Regular" panose="00020600040101010101" charset="-122"/>
              <a:ea typeface="阿里巴巴普惠体 3.0 55 Regular" panose="00020600040101010101" charset="-122"/>
            </a:endParaRPr>
          </a:p>
        </p:txBody>
      </p:sp>
      <p:graphicFrame>
        <p:nvGraphicFramePr>
          <p:cNvPr id="5" name="表格 4"/>
          <p:cNvGraphicFramePr/>
          <p:nvPr>
            <p:custDataLst>
              <p:tags r:id="rId5"/>
            </p:custDataLst>
          </p:nvPr>
        </p:nvGraphicFramePr>
        <p:xfrm>
          <a:off x="9232265" y="2767330"/>
          <a:ext cx="367665" cy="2362200"/>
        </p:xfrm>
        <a:graphic>
          <a:graphicData uri="http://schemas.openxmlformats.org/drawingml/2006/table">
            <a:tbl>
              <a:tblPr firstRow="1" bandRow="1">
                <a:tableStyleId>{5C22544A-7EE6-4342-B048-85BDC9FD1C3A}</a:tableStyleId>
              </a:tblPr>
              <a:tblGrid>
                <a:gridCol w="367665"/>
              </a:tblGrid>
              <a:tr h="393700">
                <a:tc>
                  <a:txBody>
                    <a:bodyPr/>
                    <a:p>
                      <a:pPr>
                        <a:buNone/>
                      </a:pPr>
                      <a:endParaRPr lang="zh-CN" altLang="en-US"/>
                    </a:p>
                  </a:txBody>
                  <a:tcPr>
                    <a:solidFill>
                      <a:srgbClr val="EAEFFA"/>
                    </a:solidFill>
                  </a:tcPr>
                </a:tc>
              </a:tr>
              <a:tr h="393700">
                <a:tc>
                  <a:txBody>
                    <a:bodyPr/>
                    <a:p>
                      <a:pPr>
                        <a:buNone/>
                      </a:pPr>
                      <a:endParaRPr lang="zh-CN" altLang="en-US"/>
                    </a:p>
                  </a:txBody>
                  <a:tcPr/>
                </a:tc>
              </a:tr>
              <a:tr h="393700">
                <a:tc>
                  <a:txBody>
                    <a:bodyPr/>
                    <a:p>
                      <a:pPr>
                        <a:buNone/>
                      </a:pPr>
                      <a:endParaRPr lang="zh-CN" altLang="en-US"/>
                    </a:p>
                  </a:txBody>
                  <a:tcPr/>
                </a:tc>
              </a:tr>
              <a:tr h="393700">
                <a:tc>
                  <a:txBody>
                    <a:bodyPr/>
                    <a:p>
                      <a:pPr>
                        <a:buNone/>
                      </a:pPr>
                      <a:endParaRPr lang="zh-CN" altLang="en-US"/>
                    </a:p>
                  </a:txBody>
                  <a:tcPr/>
                </a:tc>
              </a:tr>
              <a:tr h="393700">
                <a:tc>
                  <a:txBody>
                    <a:bodyPr/>
                    <a:p>
                      <a:pPr>
                        <a:buNone/>
                      </a:pPr>
                      <a:endParaRPr lang="zh-CN" altLang="en-US"/>
                    </a:p>
                  </a:txBody>
                  <a:tcPr/>
                </a:tc>
              </a:tr>
              <a:tr h="393700">
                <a:tc>
                  <a:txBody>
                    <a:bodyPr/>
                    <a:p>
                      <a:pPr>
                        <a:buNone/>
                      </a:pPr>
                      <a:endParaRPr lang="zh-CN" altLang="en-US"/>
                    </a:p>
                  </a:txBody>
                  <a:tcPr/>
                </a:tc>
              </a:tr>
            </a:tbl>
          </a:graphicData>
        </a:graphic>
      </p:graphicFrame>
      <p:cxnSp>
        <p:nvCxnSpPr>
          <p:cNvPr id="17" name="直接箭头连接符 16"/>
          <p:cNvCxnSpPr/>
          <p:nvPr/>
        </p:nvCxnSpPr>
        <p:spPr>
          <a:xfrm flipV="1">
            <a:off x="8289290" y="3149600"/>
            <a:ext cx="711835" cy="1905"/>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8232140" y="2767330"/>
            <a:ext cx="672465" cy="306705"/>
          </a:xfrm>
          <a:prstGeom prst="rect">
            <a:avLst/>
          </a:prstGeom>
          <a:noFill/>
        </p:spPr>
        <p:txBody>
          <a:bodyPr wrap="square" rtlCol="0">
            <a:spAutoFit/>
          </a:bodyPr>
          <a:p>
            <a:pPr algn="ctr"/>
            <a:r>
              <a:rPr lang="zh-CN" altLang="en-US" sz="1400">
                <a:latin typeface="阿里巴巴普惠体 3.0 55 Regular" panose="00020600040101010101" charset="-122"/>
                <a:ea typeface="阿里巴巴普惠体 3.0 55 Regular" panose="00020600040101010101" charset="-122"/>
              </a:rPr>
              <a:t>发布</a:t>
            </a:r>
            <a:r>
              <a:rPr lang="en-US" altLang="zh-CN" sz="1400">
                <a:latin typeface="阿里巴巴普惠体 3.0 55 Regular" panose="00020600040101010101" charset="-122"/>
                <a:ea typeface="阿里巴巴普惠体 3.0 55 Regular" panose="00020600040101010101" charset="-122"/>
              </a:rPr>
              <a:t> </a:t>
            </a:r>
            <a:endParaRPr lang="en-US" altLang="zh-CN" sz="1400">
              <a:latin typeface="阿里巴巴普惠体 3.0 55 Regular" panose="00020600040101010101" charset="-122"/>
              <a:ea typeface="阿里巴巴普惠体 3.0 55 Regular" panose="00020600040101010101" charset="-122"/>
            </a:endParaRPr>
          </a:p>
        </p:txBody>
      </p:sp>
      <p:cxnSp>
        <p:nvCxnSpPr>
          <p:cNvPr id="11" name="直接箭头连接符 10"/>
          <p:cNvCxnSpPr/>
          <p:nvPr/>
        </p:nvCxnSpPr>
        <p:spPr>
          <a:xfrm flipH="1">
            <a:off x="8289290" y="4747895"/>
            <a:ext cx="666115" cy="635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8251190" y="4332605"/>
            <a:ext cx="769620" cy="306705"/>
          </a:xfrm>
          <a:prstGeom prst="rect">
            <a:avLst/>
          </a:prstGeom>
          <a:noFill/>
        </p:spPr>
        <p:txBody>
          <a:bodyPr wrap="square" rtlCol="0">
            <a:spAutoFit/>
          </a:bodyPr>
          <a:p>
            <a:pPr algn="ctr"/>
            <a:r>
              <a:rPr lang="zh-CN" altLang="en-US" sz="1400">
                <a:latin typeface="阿里巴巴普惠体 3.0 55 Regular" panose="00020600040101010101" charset="-122"/>
                <a:ea typeface="阿里巴巴普惠体 3.0 55 Regular" panose="00020600040101010101" charset="-122"/>
              </a:rPr>
              <a:t>持久化</a:t>
            </a:r>
            <a:endParaRPr lang="zh-CN" altLang="en-US" sz="1400">
              <a:latin typeface="阿里巴巴普惠体 3.0 55 Regular" panose="00020600040101010101" charset="-122"/>
              <a:ea typeface="阿里巴巴普惠体 3.0 55 Regular" panose="00020600040101010101" charset="-122"/>
            </a:endParaRPr>
          </a:p>
        </p:txBody>
      </p:sp>
      <p:sp>
        <p:nvSpPr>
          <p:cNvPr id="14" name="文本框 13"/>
          <p:cNvSpPr txBox="1"/>
          <p:nvPr/>
        </p:nvSpPr>
        <p:spPr>
          <a:xfrm>
            <a:off x="8955405" y="5299075"/>
            <a:ext cx="958850" cy="275590"/>
          </a:xfrm>
          <a:prstGeom prst="rect">
            <a:avLst/>
          </a:prstGeom>
          <a:noFill/>
        </p:spPr>
        <p:txBody>
          <a:bodyPr wrap="square" rtlCol="0">
            <a:spAutoFit/>
          </a:bodyPr>
          <a:p>
            <a:pPr algn="ctr"/>
            <a:r>
              <a:rPr lang="zh-CN" altLang="en-US" sz="1200" b="1">
                <a:latin typeface="阿里巴巴普惠体 3.0 55 Regular" panose="00020600040101010101" charset="-122"/>
                <a:ea typeface="阿里巴巴普惠体 3.0 55 Regular" panose="00020600040101010101" charset="-122"/>
              </a:rPr>
              <a:t>消息队列</a:t>
            </a:r>
            <a:endParaRPr lang="zh-CN" altLang="en-US" sz="1200" b="1">
              <a:latin typeface="阿里巴巴普惠体 3.0 55 Regular" panose="00020600040101010101" charset="-122"/>
              <a:ea typeface="阿里巴巴普惠体 3.0 55 Regular" panose="00020600040101010101" charset="-122"/>
            </a:endParaRPr>
          </a:p>
        </p:txBody>
      </p:sp>
      <p:cxnSp>
        <p:nvCxnSpPr>
          <p:cNvPr id="15" name="直接箭头连接符 14"/>
          <p:cNvCxnSpPr/>
          <p:nvPr/>
        </p:nvCxnSpPr>
        <p:spPr>
          <a:xfrm>
            <a:off x="9811385" y="3947795"/>
            <a:ext cx="687705" cy="8255"/>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pic>
        <p:nvPicPr>
          <p:cNvPr id="18" name="图片 17" descr="用户行为"/>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798810" y="3612515"/>
            <a:ext cx="514350" cy="514350"/>
          </a:xfrm>
          <a:prstGeom prst="rect">
            <a:avLst/>
          </a:prstGeom>
        </p:spPr>
      </p:pic>
      <p:sp>
        <p:nvSpPr>
          <p:cNvPr id="20" name="文本框 19"/>
          <p:cNvSpPr txBox="1"/>
          <p:nvPr/>
        </p:nvSpPr>
        <p:spPr>
          <a:xfrm>
            <a:off x="9711055" y="3533775"/>
            <a:ext cx="672465" cy="306705"/>
          </a:xfrm>
          <a:prstGeom prst="rect">
            <a:avLst/>
          </a:prstGeom>
          <a:noFill/>
        </p:spPr>
        <p:txBody>
          <a:bodyPr wrap="square" rtlCol="0">
            <a:spAutoFit/>
          </a:bodyPr>
          <a:p>
            <a:pPr algn="ctr"/>
            <a:r>
              <a:rPr lang="zh-CN" altLang="en-US" sz="1400">
                <a:latin typeface="阿里巴巴普惠体 3.0 55 Regular" panose="00020600040101010101" charset="-122"/>
                <a:ea typeface="阿里巴巴普惠体 3.0 55 Regular" panose="00020600040101010101" charset="-122"/>
              </a:rPr>
              <a:t>订阅</a:t>
            </a:r>
            <a:r>
              <a:rPr lang="en-US" altLang="zh-CN" sz="1400">
                <a:latin typeface="阿里巴巴普惠体 3.0 55 Regular" panose="00020600040101010101" charset="-122"/>
                <a:ea typeface="阿里巴巴普惠体 3.0 55 Regular" panose="00020600040101010101" charset="-122"/>
              </a:rPr>
              <a:t> </a:t>
            </a:r>
            <a:endParaRPr lang="en-US" altLang="zh-CN" sz="1400">
              <a:latin typeface="阿里巴巴普惠体 3.0 55 Regular" panose="00020600040101010101" charset="-122"/>
              <a:ea typeface="阿里巴巴普惠体 3.0 55 Regular" panose="00020600040101010101" charset="-122"/>
            </a:endParaRPr>
          </a:p>
        </p:txBody>
      </p:sp>
      <p:sp>
        <p:nvSpPr>
          <p:cNvPr id="16" name="椭圆 1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8"/>
    </p:custData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用数据回放模拟实时</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K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线计算</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19" name="文本框 18"/>
          <p:cNvSpPr txBox="1"/>
          <p:nvPr/>
        </p:nvSpPr>
        <p:spPr>
          <a:xfrm>
            <a:off x="800735" y="1216660"/>
            <a:ext cx="6281420" cy="4831080"/>
          </a:xfrm>
          <a:prstGeom prst="rect">
            <a:avLst/>
          </a:prstGeom>
        </p:spPr>
        <p:txBody>
          <a:bodyPr wrap="square">
            <a:spAutoFit/>
          </a:bodyPr>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创建作为输入的流数据表</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share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(table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streamTable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`securityID`tradeTime`price`qty</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SYMBOL</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TIMESTAMP</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sharedName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`trade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创建作为输出的流数据表</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share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(table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streamTable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100</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`tradeTime`securityID`open`high`low`close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TIMESTAMP</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SYMBOL</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sharedName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`OHLC</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go</a:t>
            </a:r>
            <a:endPar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定义处理函数</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createTimeSeriesEngine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(name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"timeSeriesDemo"</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windowSize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60000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step</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60000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metrics</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first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max</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min</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last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(price)]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dummyTable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trade,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outputTable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OHLC, timeColumn</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`tradeTime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useSystemTime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false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keyColumn</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`securityID</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订阅流数据表</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subscribeTable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(tableName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"trade"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actionName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"OHLCCal"</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offset</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handler</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getStreamEngine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"timeSeriesDemo"</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msgAsTable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true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1" name="矩形 20"/>
          <p:cNvSpPr/>
          <p:nvPr>
            <p:custDataLst>
              <p:tags r:id="rId3"/>
            </p:custDataLst>
          </p:nvPr>
        </p:nvSpPr>
        <p:spPr>
          <a:xfrm>
            <a:off x="800735" y="1162685"/>
            <a:ext cx="6387465" cy="488569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2" name="圆角矩形 21"/>
          <p:cNvSpPr/>
          <p:nvPr/>
        </p:nvSpPr>
        <p:spPr>
          <a:xfrm>
            <a:off x="862330" y="4257040"/>
            <a:ext cx="4953000" cy="215900"/>
          </a:xfrm>
          <a:prstGeom prst="roundRect">
            <a:avLst/>
          </a:prstGeom>
          <a:solidFill>
            <a:schemeClr val="accent1">
              <a:alpha val="32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4" name="文本框 23"/>
          <p:cNvSpPr txBox="1"/>
          <p:nvPr/>
        </p:nvSpPr>
        <p:spPr>
          <a:xfrm>
            <a:off x="7439025" y="2091055"/>
            <a:ext cx="3442970" cy="2676525"/>
          </a:xfrm>
          <a:prstGeom prst="rect">
            <a:avLst/>
          </a:prstGeom>
        </p:spPr>
        <p:txBody>
          <a:bodyPr wrap="square">
            <a:spAutoFit/>
          </a:bodyPr>
          <a:p>
            <a:pPr indent="0" fontAlgn="auto">
              <a:lnSpc>
                <a:spcPct val="150000"/>
              </a:lnSpc>
            </a:pPr>
            <a:r>
              <a:rPr lang="en-US" altLang="zh-CN" sz="1600" b="1">
                <a:solidFill>
                  <a:srgbClr val="000000"/>
                </a:solidFill>
                <a:latin typeface="MyFont" panose="02010609030101010101" charset="-122"/>
                <a:ea typeface="MyFont" panose="02010609030101010101" charset="-122"/>
              </a:rPr>
              <a:t>replay</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50000"/>
              </a:lnSpc>
            </a:pPr>
            <a:r>
              <a:rPr lang="en-US" altLang="zh-CN" sz="1600" b="0">
                <a:solidFill>
                  <a:srgbClr val="000000"/>
                </a:solidFill>
                <a:latin typeface="MyFont" panose="02010609030101010101" charset="-122"/>
                <a:ea typeface="MyFont" panose="02010609030101010101" charset="-122"/>
              </a:rPr>
              <a:t>inputTables</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tradeData, </a:t>
            </a:r>
            <a:endParaRPr lang="en-US" altLang="zh-CN" sz="1600" b="0">
              <a:solidFill>
                <a:srgbClr val="000000"/>
              </a:solidFill>
              <a:latin typeface="MyFont" panose="02010609030101010101" charset="-122"/>
              <a:ea typeface="MyFont" panose="02010609030101010101" charset="-122"/>
            </a:endParaRPr>
          </a:p>
          <a:p>
            <a:pPr indent="0" fontAlgn="auto">
              <a:lnSpc>
                <a:spcPct val="150000"/>
              </a:lnSpc>
            </a:pPr>
            <a:r>
              <a:rPr lang="en-US" altLang="zh-CN" sz="1600" b="0">
                <a:solidFill>
                  <a:srgbClr val="000000"/>
                </a:solidFill>
                <a:latin typeface="MyFont" panose="02010609030101010101" charset="-122"/>
                <a:ea typeface="MyFont" panose="02010609030101010101" charset="-122"/>
              </a:rPr>
              <a:t>outputTables</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trade, </a:t>
            </a:r>
            <a:endParaRPr lang="en-US" altLang="zh-CN" sz="1600" b="0">
              <a:solidFill>
                <a:srgbClr val="000000"/>
              </a:solidFill>
              <a:latin typeface="MyFont" panose="02010609030101010101" charset="-122"/>
              <a:ea typeface="MyFont" panose="02010609030101010101" charset="-122"/>
            </a:endParaRPr>
          </a:p>
          <a:p>
            <a:pPr indent="0" fontAlgn="auto">
              <a:lnSpc>
                <a:spcPct val="150000"/>
              </a:lnSpc>
            </a:pPr>
            <a:r>
              <a:rPr lang="en-US" altLang="zh-CN" sz="1600" b="0">
                <a:solidFill>
                  <a:srgbClr val="000000"/>
                </a:solidFill>
                <a:latin typeface="MyFont" panose="02010609030101010101" charset="-122"/>
                <a:ea typeface="MyFont" panose="02010609030101010101" charset="-122"/>
              </a:rPr>
              <a:t>dateColumn</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`tradeTime</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50000"/>
              </a:lnSpc>
            </a:pPr>
            <a:r>
              <a:rPr lang="en-US" altLang="zh-CN" sz="1600" b="0">
                <a:solidFill>
                  <a:srgbClr val="000000"/>
                </a:solidFill>
                <a:latin typeface="MyFont" panose="02010609030101010101" charset="-122"/>
                <a:ea typeface="MyFont" panose="02010609030101010101" charset="-122"/>
              </a:rPr>
              <a:t>timeColumn</a:t>
            </a:r>
            <a:r>
              <a:rPr lang="en-US" altLang="zh-CN" sz="1600" b="0">
                <a:solidFill>
                  <a:srgbClr val="FF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`tradeTime</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50000"/>
              </a:lnSpc>
            </a:pPr>
            <a:r>
              <a:rPr lang="en-US" altLang="zh-CN" sz="1600" b="0">
                <a:solidFill>
                  <a:srgbClr val="000000"/>
                </a:solidFill>
                <a:latin typeface="MyFont" panose="02010609030101010101" charset="-122"/>
                <a:ea typeface="MyFont" panose="02010609030101010101" charset="-122"/>
              </a:rPr>
              <a:t>replayRate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100</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a:p>
            <a:pPr indent="0" fontAlgn="auto">
              <a:lnSpc>
                <a:spcPct val="150000"/>
              </a:lnSpc>
            </a:pPr>
            <a:r>
              <a:rPr lang="en-US" altLang="zh-CN" sz="1600" b="0">
                <a:solidFill>
                  <a:srgbClr val="000000"/>
                </a:solidFill>
                <a:latin typeface="MyFont" panose="02010609030101010101" charset="-122"/>
                <a:ea typeface="MyFont" panose="02010609030101010101" charset="-122"/>
              </a:rPr>
              <a:t>absoluteRate</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true</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25" name="文本框 24"/>
          <p:cNvSpPr txBox="1"/>
          <p:nvPr/>
        </p:nvSpPr>
        <p:spPr>
          <a:xfrm>
            <a:off x="9872980" y="2570480"/>
            <a:ext cx="2115820" cy="337185"/>
          </a:xfrm>
          <a:prstGeom prst="rect">
            <a:avLst/>
          </a:prstGeom>
          <a:noFill/>
        </p:spPr>
        <p:txBody>
          <a:bodyPr wrap="square" rtlCol="0">
            <a:spAutoFit/>
          </a:bodyPr>
          <a:p>
            <a:r>
              <a:rPr lang="zh-CN" altLang="en-US" sz="1600">
                <a:solidFill>
                  <a:schemeClr val="tx2">
                    <a:lumMod val="50000"/>
                    <a:lumOff val="50000"/>
                  </a:schemeClr>
                </a:solidFill>
                <a:latin typeface="阿里巴巴普惠体 3.0 55 Regular" panose="00020600040101010101" charset="-122"/>
                <a:ea typeface="阿里巴巴普惠体 3.0 55 Regular" panose="00020600040101010101" charset="-122"/>
              </a:rPr>
              <a:t>输入表或历史数据源</a:t>
            </a:r>
            <a:endParaRPr lang="zh-CN" altLang="en-US" sz="1600">
              <a:solidFill>
                <a:schemeClr val="tx2">
                  <a:lumMod val="50000"/>
                  <a:lumOff val="50000"/>
                </a:schemeClr>
              </a:solidFill>
              <a:latin typeface="阿里巴巴普惠体 3.0 55 Regular" panose="00020600040101010101" charset="-122"/>
              <a:ea typeface="阿里巴巴普惠体 3.0 55 Regular" panose="00020600040101010101" charset="-122"/>
            </a:endParaRPr>
          </a:p>
        </p:txBody>
      </p:sp>
      <p:sp>
        <p:nvSpPr>
          <p:cNvPr id="26" name="文本框 25"/>
          <p:cNvSpPr txBox="1"/>
          <p:nvPr/>
        </p:nvSpPr>
        <p:spPr>
          <a:xfrm>
            <a:off x="9880600" y="2958465"/>
            <a:ext cx="2115820" cy="337185"/>
          </a:xfrm>
          <a:prstGeom prst="rect">
            <a:avLst/>
          </a:prstGeom>
          <a:noFill/>
        </p:spPr>
        <p:txBody>
          <a:bodyPr wrap="square" rtlCol="0">
            <a:spAutoFit/>
          </a:bodyPr>
          <a:p>
            <a:r>
              <a:rPr lang="zh-CN" altLang="en-US" sz="1600">
                <a:solidFill>
                  <a:schemeClr val="tx2">
                    <a:lumMod val="50000"/>
                    <a:lumOff val="50000"/>
                  </a:schemeClr>
                </a:solidFill>
                <a:latin typeface="阿里巴巴普惠体 3.0 55 Regular" panose="00020600040101010101" charset="-122"/>
                <a:ea typeface="阿里巴巴普惠体 3.0 55 Regular" panose="00020600040101010101" charset="-122"/>
              </a:rPr>
              <a:t>输出表</a:t>
            </a:r>
            <a:endParaRPr lang="zh-CN" altLang="en-US" sz="1600">
              <a:solidFill>
                <a:schemeClr val="tx2">
                  <a:lumMod val="50000"/>
                  <a:lumOff val="50000"/>
                </a:schemeClr>
              </a:solidFill>
              <a:latin typeface="阿里巴巴普惠体 3.0 55 Regular" panose="00020600040101010101" charset="-122"/>
              <a:ea typeface="阿里巴巴普惠体 3.0 55 Regular" panose="00020600040101010101" charset="-122"/>
            </a:endParaRPr>
          </a:p>
        </p:txBody>
      </p:sp>
      <p:sp>
        <p:nvSpPr>
          <p:cNvPr id="27" name="文本框 26"/>
          <p:cNvSpPr txBox="1"/>
          <p:nvPr/>
        </p:nvSpPr>
        <p:spPr>
          <a:xfrm>
            <a:off x="9885680" y="3470910"/>
            <a:ext cx="2115820" cy="337185"/>
          </a:xfrm>
          <a:prstGeom prst="rect">
            <a:avLst/>
          </a:prstGeom>
          <a:noFill/>
        </p:spPr>
        <p:txBody>
          <a:bodyPr wrap="square" rtlCol="0">
            <a:spAutoFit/>
          </a:bodyPr>
          <a:p>
            <a:r>
              <a:rPr lang="zh-CN" altLang="en-US" sz="1600">
                <a:solidFill>
                  <a:schemeClr val="tx2">
                    <a:lumMod val="50000"/>
                    <a:lumOff val="50000"/>
                  </a:schemeClr>
                </a:solidFill>
                <a:latin typeface="阿里巴巴普惠体 3.0 55 Regular" panose="00020600040101010101" charset="-122"/>
                <a:ea typeface="阿里巴巴普惠体 3.0 55 Regular" panose="00020600040101010101" charset="-122"/>
              </a:rPr>
              <a:t>回放时间列</a:t>
            </a:r>
            <a:endParaRPr lang="zh-CN" altLang="en-US" sz="1600">
              <a:solidFill>
                <a:schemeClr val="tx2">
                  <a:lumMod val="50000"/>
                  <a:lumOff val="50000"/>
                </a:schemeClr>
              </a:solidFill>
              <a:latin typeface="阿里巴巴普惠体 3.0 55 Regular" panose="00020600040101010101" charset="-122"/>
              <a:ea typeface="阿里巴巴普惠体 3.0 55 Regular" panose="00020600040101010101" charset="-122"/>
            </a:endParaRPr>
          </a:p>
        </p:txBody>
      </p:sp>
      <p:sp>
        <p:nvSpPr>
          <p:cNvPr id="28" name="文本框 27"/>
          <p:cNvSpPr txBox="1"/>
          <p:nvPr/>
        </p:nvSpPr>
        <p:spPr>
          <a:xfrm>
            <a:off x="9892665" y="4163695"/>
            <a:ext cx="2115820" cy="337185"/>
          </a:xfrm>
          <a:prstGeom prst="rect">
            <a:avLst/>
          </a:prstGeom>
          <a:noFill/>
        </p:spPr>
        <p:txBody>
          <a:bodyPr wrap="square" rtlCol="0">
            <a:spAutoFit/>
          </a:bodyPr>
          <a:p>
            <a:r>
              <a:rPr lang="zh-CN" altLang="en-US" sz="1600">
                <a:solidFill>
                  <a:schemeClr val="tx2">
                    <a:lumMod val="50000"/>
                    <a:lumOff val="50000"/>
                  </a:schemeClr>
                </a:solidFill>
                <a:latin typeface="阿里巴巴普惠体 3.0 55 Regular" panose="00020600040101010101" charset="-122"/>
                <a:ea typeface="阿里巴巴普惠体 3.0 55 Regular" panose="00020600040101010101" charset="-122"/>
              </a:rPr>
              <a:t>回放模式</a:t>
            </a:r>
            <a:endParaRPr lang="zh-CN" altLang="en-US" sz="1600">
              <a:solidFill>
                <a:schemeClr val="tx2">
                  <a:lumMod val="50000"/>
                  <a:lumOff val="50000"/>
                </a:schemeClr>
              </a:solidFill>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4" name="图片 23"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1351280" y="0"/>
            <a:ext cx="13543280" cy="6951345"/>
          </a:xfrm>
          <a:prstGeom prst="rect">
            <a:avLst/>
          </a:prstGeom>
        </p:spPr>
      </p:pic>
      <p:sp>
        <p:nvSpPr>
          <p:cNvPr id="33" name="矩形 32"/>
          <p:cNvSpPr/>
          <p:nvPr>
            <p:custDataLst>
              <p:tags r:id="rId3"/>
            </p:custDataLst>
          </p:nvPr>
        </p:nvSpPr>
        <p:spPr>
          <a:xfrm>
            <a:off x="0" y="0"/>
            <a:ext cx="12292330"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nvGrpSpPr>
          <p:cNvPr id="34" name="组合 33"/>
          <p:cNvGrpSpPr/>
          <p:nvPr/>
        </p:nvGrpSpPr>
        <p:grpSpPr>
          <a:xfrm>
            <a:off x="11428427" y="340526"/>
            <a:ext cx="388923" cy="346007"/>
            <a:chOff x="3933635" y="-1495234"/>
            <a:chExt cx="842211" cy="749278"/>
          </a:xfrm>
          <a:solidFill>
            <a:schemeClr val="bg1">
              <a:alpha val="86000"/>
            </a:schemeClr>
          </a:solidFill>
        </p:grpSpPr>
        <p:grpSp>
          <p:nvGrpSpPr>
            <p:cNvPr id="36" name="组合 35"/>
            <p:cNvGrpSpPr/>
            <p:nvPr/>
          </p:nvGrpSpPr>
          <p:grpSpPr>
            <a:xfrm>
              <a:off x="3933635" y="-1495234"/>
              <a:ext cx="203846" cy="749278"/>
              <a:chOff x="3933635" y="-1487213"/>
              <a:chExt cx="203846" cy="749278"/>
            </a:xfrm>
            <a:grpFill/>
          </p:grpSpPr>
          <p:sp>
            <p:nvSpPr>
              <p:cNvPr id="37" name="椭圆 36"/>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8" name="椭圆 37"/>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9" name="椭圆 38"/>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0" name="组合 39"/>
            <p:cNvGrpSpPr/>
            <p:nvPr/>
          </p:nvGrpSpPr>
          <p:grpSpPr>
            <a:xfrm>
              <a:off x="4252817" y="-1495234"/>
              <a:ext cx="203846" cy="749278"/>
              <a:chOff x="4254477" y="-1495234"/>
              <a:chExt cx="203846" cy="749278"/>
            </a:xfrm>
            <a:grpFill/>
          </p:grpSpPr>
          <p:sp>
            <p:nvSpPr>
              <p:cNvPr id="41" name="椭圆 40"/>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2" name="椭圆 41"/>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3" name="椭圆 42"/>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4" name="组合 43"/>
            <p:cNvGrpSpPr/>
            <p:nvPr/>
          </p:nvGrpSpPr>
          <p:grpSpPr>
            <a:xfrm>
              <a:off x="4572000" y="-1495234"/>
              <a:ext cx="203846" cy="749278"/>
              <a:chOff x="4572000" y="-1503255"/>
              <a:chExt cx="203846" cy="749278"/>
            </a:xfrm>
            <a:grpFill/>
          </p:grpSpPr>
          <p:sp>
            <p:nvSpPr>
              <p:cNvPr id="45" name="椭圆 44"/>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6" name="椭圆 45"/>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7" name="椭圆 46"/>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cxnSp>
        <p:nvCxnSpPr>
          <p:cNvPr id="48" name="直接连接符 47"/>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11741150" y="3021965"/>
            <a:ext cx="76200" cy="675640"/>
            <a:chOff x="8828689" y="1995761"/>
            <a:chExt cx="86710" cy="810501"/>
          </a:xfrm>
        </p:grpSpPr>
        <p:sp>
          <p:nvSpPr>
            <p:cNvPr id="52" name="椭圆 51"/>
            <p:cNvSpPr/>
            <p:nvPr>
              <p:custDataLst>
                <p:tags r:id="rId14"/>
              </p:custDataLst>
            </p:nvPr>
          </p:nvSpPr>
          <p:spPr>
            <a:xfrm flipH="1">
              <a:off x="8828689" y="2357656"/>
              <a:ext cx="86710" cy="86710"/>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3" name="椭圆 52"/>
            <p:cNvSpPr/>
            <p:nvPr>
              <p:custDataLst>
                <p:tags r:id="rId15"/>
              </p:custDataLst>
            </p:nvPr>
          </p:nvSpPr>
          <p:spPr>
            <a:xfrm flipH="1">
              <a:off x="8828689" y="2719552"/>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4" name="椭圆 53"/>
            <p:cNvSpPr/>
            <p:nvPr>
              <p:custDataLst>
                <p:tags r:id="rId16"/>
              </p:custDataLst>
            </p:nvPr>
          </p:nvSpPr>
          <p:spPr>
            <a:xfrm flipH="1">
              <a:off x="8828689" y="1995761"/>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sp>
        <p:nvSpPr>
          <p:cNvPr id="84" name="椭圆 83"/>
          <p:cNvSpPr/>
          <p:nvPr>
            <p:custDataLst>
              <p:tags r:id="rId17"/>
            </p:custDataLst>
          </p:nvPr>
        </p:nvSpPr>
        <p:spPr>
          <a:xfrm rot="6960000">
            <a:off x="6905625" y="1991995"/>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5" name="矩形 54"/>
          <p:cNvSpPr/>
          <p:nvPr>
            <p:custDataLst>
              <p:tags r:id="rId18"/>
            </p:custDataLst>
          </p:nvPr>
        </p:nvSpPr>
        <p:spPr bwMode="auto">
          <a:xfrm>
            <a:off x="7489137" y="3581972"/>
            <a:ext cx="2756338" cy="368300"/>
          </a:xfrm>
          <a:prstGeom prst="rect">
            <a:avLst/>
          </a:prstGeom>
          <a:noFill/>
          <a:ln>
            <a:noFill/>
          </a:ln>
        </p:spPr>
        <p:txBody>
          <a:bodyPr wrap="square" rtlCol="0">
            <a:spAutoFit/>
          </a:bodyPr>
          <a:lstStyle/>
          <a:p>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cs typeface="Times New Roman Regular" panose="02020503050405090304" charset="0"/>
                <a:sym typeface="思源黑体 CN Normal" panose="020B0400000000000000" charset="-122"/>
              </a:rPr>
              <a:t>CONTENT</a:t>
            </a:r>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rPr>
              <a:t>S</a:t>
            </a:r>
            <a:endPar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endParaRPr>
          </a:p>
        </p:txBody>
      </p:sp>
      <p:sp>
        <p:nvSpPr>
          <p:cNvPr id="56" name="矩形 55"/>
          <p:cNvSpPr/>
          <p:nvPr>
            <p:custDataLst>
              <p:tags r:id="rId19"/>
            </p:custDataLst>
          </p:nvPr>
        </p:nvSpPr>
        <p:spPr bwMode="auto">
          <a:xfrm>
            <a:off x="7365365" y="2572385"/>
            <a:ext cx="2826385" cy="1106805"/>
          </a:xfrm>
          <a:prstGeom prst="rect">
            <a:avLst/>
          </a:prstGeom>
          <a:noFill/>
          <a:ln>
            <a:noFill/>
          </a:ln>
        </p:spPr>
        <p:txBody>
          <a:bodyPr wrap="square" rtlCol="0">
            <a:spAutoFit/>
          </a:bodyPr>
          <a:lstStyle/>
          <a:p>
            <a:r>
              <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目录</a:t>
            </a:r>
            <a:endPar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78" name="组合 77"/>
          <p:cNvGrpSpPr/>
          <p:nvPr>
            <p:custDataLst>
              <p:tags r:id="rId20"/>
            </p:custDataLst>
          </p:nvPr>
        </p:nvGrpSpPr>
        <p:grpSpPr>
          <a:xfrm>
            <a:off x="1354455" y="1867535"/>
            <a:ext cx="3117215" cy="405173"/>
            <a:chOff x="1407" y="1811"/>
            <a:chExt cx="4909" cy="638"/>
          </a:xfrm>
        </p:grpSpPr>
        <p:sp>
          <p:nvSpPr>
            <p:cNvPr id="58" name="矩形 57"/>
            <p:cNvSpPr/>
            <p:nvPr>
              <p:custDataLst>
                <p:tags r:id="rId21"/>
              </p:custDataLst>
            </p:nvPr>
          </p:nvSpPr>
          <p:spPr bwMode="auto">
            <a:xfrm>
              <a:off x="2397" y="1821"/>
              <a:ext cx="3919" cy="628"/>
            </a:xfrm>
            <a:prstGeom prst="rect">
              <a:avLst/>
            </a:prstGeom>
            <a:noFill/>
            <a:ln>
              <a:noFill/>
            </a:ln>
          </p:spPr>
          <p:txBody>
            <a:bodyPr wrap="square" rtlCol="0">
              <a:spAutoFit/>
            </a:bodyPr>
            <a:lstStyle/>
            <a:p>
              <a:r>
                <a:rPr 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流计算的概念</a:t>
              </a:r>
              <a:endParaRPr 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0" name="直接连接符 59"/>
            <p:cNvCxnSpPr/>
            <p:nvPr>
              <p:custDataLst>
                <p:tags r:id="rId22"/>
              </p:custDataLst>
            </p:nvPr>
          </p:nvCxnSpPr>
          <p:spPr>
            <a:xfrm>
              <a:off x="2287" y="198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60"/>
            <p:cNvSpPr/>
            <p:nvPr>
              <p:custDataLst>
                <p:tags r:id="rId23"/>
              </p:custDataLst>
            </p:nvPr>
          </p:nvSpPr>
          <p:spPr bwMode="auto">
            <a:xfrm>
              <a:off x="1407" y="181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01</a:t>
              </a:r>
              <a:endPar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79" name="组合 78"/>
          <p:cNvGrpSpPr/>
          <p:nvPr>
            <p:custDataLst>
              <p:tags r:id="rId24"/>
            </p:custDataLst>
          </p:nvPr>
        </p:nvGrpSpPr>
        <p:grpSpPr>
          <a:xfrm>
            <a:off x="1354455" y="2681013"/>
            <a:ext cx="3117215" cy="405130"/>
            <a:chOff x="1407" y="3241"/>
            <a:chExt cx="4909" cy="638"/>
          </a:xfrm>
        </p:grpSpPr>
        <p:sp>
          <p:nvSpPr>
            <p:cNvPr id="63" name="矩形 62"/>
            <p:cNvSpPr/>
            <p:nvPr>
              <p:custDataLst>
                <p:tags r:id="rId25"/>
              </p:custDataLst>
            </p:nvPr>
          </p:nvSpPr>
          <p:spPr bwMode="auto">
            <a:xfrm>
              <a:off x="2397" y="3251"/>
              <a:ext cx="3919" cy="628"/>
            </a:xfrm>
            <a:prstGeom prst="rect">
              <a:avLst/>
            </a:prstGeom>
            <a:noFill/>
            <a:ln>
              <a:noFill/>
            </a:ln>
          </p:spPr>
          <p:txBody>
            <a:bodyPr wrap="square" rtlCol="0">
              <a:spAutoFit/>
            </a:bodyPr>
            <a:lstStyle/>
            <a:p>
              <a:r>
                <a:rPr lang="zh-CN" altLang="en-US" sz="2000" b="1" spc="200"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流计算引擎</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5" name="直接连接符 64"/>
            <p:cNvCxnSpPr/>
            <p:nvPr>
              <p:custDataLst>
                <p:tags r:id="rId26"/>
              </p:custDataLst>
            </p:nvPr>
          </p:nvCxnSpPr>
          <p:spPr>
            <a:xfrm>
              <a:off x="2287" y="341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矩形 65"/>
            <p:cNvSpPr/>
            <p:nvPr>
              <p:custDataLst>
                <p:tags r:id="rId27"/>
              </p:custDataLst>
            </p:nvPr>
          </p:nvSpPr>
          <p:spPr bwMode="auto">
            <a:xfrm>
              <a:off x="1407" y="324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02</a:t>
              </a:r>
              <a:endPar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82" name="组合 81"/>
          <p:cNvGrpSpPr/>
          <p:nvPr>
            <p:custDataLst>
              <p:tags r:id="rId28"/>
            </p:custDataLst>
          </p:nvPr>
        </p:nvGrpSpPr>
        <p:grpSpPr>
          <a:xfrm>
            <a:off x="1354455" y="3494448"/>
            <a:ext cx="3117215" cy="405130"/>
            <a:chOff x="1407" y="6101"/>
            <a:chExt cx="4909" cy="638"/>
          </a:xfrm>
        </p:grpSpPr>
        <p:sp>
          <p:nvSpPr>
            <p:cNvPr id="73" name="矩形 72"/>
            <p:cNvSpPr/>
            <p:nvPr>
              <p:custDataLst>
                <p:tags r:id="rId29"/>
              </p:custDataLst>
            </p:nvPr>
          </p:nvSpPr>
          <p:spPr bwMode="auto">
            <a:xfrm>
              <a:off x="2397" y="6111"/>
              <a:ext cx="3919"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数据回放</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75" name="直接连接符 74"/>
            <p:cNvCxnSpPr/>
            <p:nvPr>
              <p:custDataLst>
                <p:tags r:id="rId30"/>
              </p:custDataLst>
            </p:nvPr>
          </p:nvCxnSpPr>
          <p:spPr>
            <a:xfrm>
              <a:off x="2287" y="627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矩形 75"/>
            <p:cNvSpPr/>
            <p:nvPr>
              <p:custDataLst>
                <p:tags r:id="rId31"/>
              </p:custDataLst>
            </p:nvPr>
          </p:nvSpPr>
          <p:spPr bwMode="auto">
            <a:xfrm>
              <a:off x="1407" y="610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03</a:t>
              </a:r>
              <a:endPar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cxnSp>
        <p:nvCxnSpPr>
          <p:cNvPr id="77" name="直接箭头连接符 76"/>
          <p:cNvCxnSpPr/>
          <p:nvPr>
            <p:custDataLst>
              <p:tags r:id="rId32"/>
            </p:custDataLst>
          </p:nvPr>
        </p:nvCxnSpPr>
        <p:spPr>
          <a:xfrm>
            <a:off x="7572854" y="4025172"/>
            <a:ext cx="2990215" cy="0"/>
          </a:xfrm>
          <a:prstGeom prst="straightConnector1">
            <a:avLst/>
          </a:prstGeom>
          <a:ln w="1905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83" name="组合 82"/>
          <p:cNvGrpSpPr/>
          <p:nvPr>
            <p:custDataLst>
              <p:tags r:id="rId33"/>
            </p:custDataLst>
          </p:nvPr>
        </p:nvGrpSpPr>
        <p:grpSpPr>
          <a:xfrm>
            <a:off x="1354455" y="4307883"/>
            <a:ext cx="3117215" cy="405130"/>
            <a:chOff x="1407" y="7921"/>
            <a:chExt cx="4909" cy="638"/>
          </a:xfrm>
        </p:grpSpPr>
        <p:sp>
          <p:nvSpPr>
            <p:cNvPr id="85" name="矩形 84"/>
            <p:cNvSpPr/>
            <p:nvPr>
              <p:custDataLst>
                <p:tags r:id="rId34"/>
              </p:custDataLst>
            </p:nvPr>
          </p:nvSpPr>
          <p:spPr bwMode="auto">
            <a:xfrm>
              <a:off x="2397" y="7931"/>
              <a:ext cx="3919"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流批一体</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sp>
          <p:nvSpPr>
            <p:cNvPr id="87" name="矩形 86"/>
            <p:cNvSpPr/>
            <p:nvPr>
              <p:custDataLst>
                <p:tags r:id="rId35"/>
              </p:custDataLst>
            </p:nvPr>
          </p:nvSpPr>
          <p:spPr bwMode="auto">
            <a:xfrm>
              <a:off x="1407" y="792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04</a:t>
              </a:r>
              <a:endPar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88" name="直接连接符 87"/>
            <p:cNvCxnSpPr/>
            <p:nvPr>
              <p:custDataLst>
                <p:tags r:id="rId36"/>
              </p:custDataLst>
            </p:nvPr>
          </p:nvCxnSpPr>
          <p:spPr>
            <a:xfrm>
              <a:off x="2287" y="810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89" name="图片 88" descr="公司logo"/>
          <p:cNvPicPr>
            <a:picLocks noChangeAspect="1"/>
          </p:cNvPicPr>
          <p:nvPr/>
        </p:nvPicPr>
        <p:blipFill>
          <a:blip r:embed="rId37" cstate="screen"/>
          <a:stretch>
            <a:fillRect/>
          </a:stretch>
        </p:blipFill>
        <p:spPr>
          <a:xfrm>
            <a:off x="582930" y="356235"/>
            <a:ext cx="1620520" cy="889000"/>
          </a:xfrm>
          <a:prstGeom prst="rect">
            <a:avLst/>
          </a:prstGeom>
        </p:spPr>
      </p:pic>
      <p:grpSp>
        <p:nvGrpSpPr>
          <p:cNvPr id="5" name="组合 4"/>
          <p:cNvGrpSpPr/>
          <p:nvPr>
            <p:custDataLst>
              <p:tags r:id="rId38"/>
            </p:custDataLst>
          </p:nvPr>
        </p:nvGrpSpPr>
        <p:grpSpPr>
          <a:xfrm>
            <a:off x="1354455" y="5121318"/>
            <a:ext cx="4057650" cy="405130"/>
            <a:chOff x="2160" y="8063"/>
            <a:chExt cx="6390" cy="638"/>
          </a:xfrm>
        </p:grpSpPr>
        <p:sp>
          <p:nvSpPr>
            <p:cNvPr id="2" name="矩形 1"/>
            <p:cNvSpPr/>
            <p:nvPr>
              <p:custDataLst>
                <p:tags r:id="rId39"/>
              </p:custDataLst>
            </p:nvPr>
          </p:nvSpPr>
          <p:spPr bwMode="auto">
            <a:xfrm>
              <a:off x="3150" y="8073"/>
              <a:ext cx="5401" cy="628"/>
            </a:xfrm>
            <a:prstGeom prst="rect">
              <a:avLst/>
            </a:prstGeom>
            <a:noFill/>
            <a:ln>
              <a:noFill/>
            </a:ln>
          </p:spPr>
          <p:txBody>
            <a:bodyPr wrap="square" rtlCol="0">
              <a:spAutoFit/>
            </a:bodyPr>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其他流计算框架</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sp>
          <p:nvSpPr>
            <p:cNvPr id="3" name="矩形 2"/>
            <p:cNvSpPr/>
            <p:nvPr>
              <p:custDataLst>
                <p:tags r:id="rId40"/>
              </p:custDataLst>
            </p:nvPr>
          </p:nvSpPr>
          <p:spPr bwMode="auto">
            <a:xfrm>
              <a:off x="2160" y="8063"/>
              <a:ext cx="769" cy="628"/>
            </a:xfrm>
            <a:prstGeom prst="rect">
              <a:avLst/>
            </a:prstGeom>
            <a:noFill/>
            <a:ln>
              <a:noFill/>
            </a:ln>
          </p:spPr>
          <p:txBody>
            <a:bodyPr wrap="square" rtlCol="0">
              <a:spAutoFit/>
            </a:bodyPr>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05</a:t>
              </a:r>
              <a:endPar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4" name="直接连接符 3"/>
            <p:cNvCxnSpPr/>
            <p:nvPr>
              <p:custDataLst>
                <p:tags r:id="rId41"/>
              </p:custDataLst>
            </p:nvPr>
          </p:nvCxnSpPr>
          <p:spPr>
            <a:xfrm>
              <a:off x="3040" y="8249"/>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custDataLst>
      <p:tags r:id="rId42"/>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回放函数</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descr="7b0a202020202262756c6c6574223a20227b5c2263617465676f727949645c223a31303030352c5c2274656d706c61746549645c223a32303233313534397d220a7d0a"/>
          <p:cNvSpPr txBox="1"/>
          <p:nvPr/>
        </p:nvSpPr>
        <p:spPr>
          <a:xfrm>
            <a:off x="686118" y="1239520"/>
            <a:ext cx="5908367" cy="4569460"/>
          </a:xfrm>
          <a:prstGeom prst="rect">
            <a:avLst/>
          </a:prstGeom>
          <a:noFill/>
        </p:spPr>
        <p:txBody>
          <a:bodyPr wrap="square" rtlCol="0">
            <a:spAutoFit/>
          </a:bodyPr>
          <a:p>
            <a:pPr indent="0">
              <a:lnSpc>
                <a:spcPct val="150000"/>
              </a:lnSpc>
              <a:buNone/>
            </a:pPr>
            <a:r>
              <a:rPr lang="en-US" altLang="zh-CN" dirty="0">
                <a:latin typeface="阿里巴巴普惠体 3.0 55 Regular" panose="00020600040101010101" charset="-122"/>
                <a:ea typeface="阿里巴巴普惠体 3.0 55 Regular" panose="00020600040101010101" charset="-122"/>
                <a:cs typeface="阿里巴巴普惠体 3.0 55 Regular" panose="00020600040101010101" charset="-122"/>
              </a:rPr>
              <a:t>replay(</a:t>
            </a:r>
            <a:r>
              <a:rPr lang="en-US" altLang="zh-CN"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inputTables</a:t>
            </a:r>
            <a:r>
              <a:rPr lang="en-US" altLang="zh-CN"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outputTables</a:t>
            </a:r>
            <a:r>
              <a:rPr lang="en-US" altLang="zh-CN"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dateColumn</a:t>
            </a:r>
            <a:r>
              <a:rPr lang="en-US" altLang="zh-CN"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timeColumn</a:t>
            </a:r>
            <a:r>
              <a:rPr lang="en-US" altLang="zh-CN"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replayRate</a:t>
            </a:r>
            <a:r>
              <a:rPr lang="en-US" altLang="zh-CN"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absoluteRate</a:t>
            </a:r>
            <a:r>
              <a:rPr lang="en-US" altLang="zh-CN" dirty="0">
                <a:latin typeface="阿里巴巴普惠体 3.0 55 Regular" panose="00020600040101010101" charset="-122"/>
                <a:ea typeface="阿里巴巴普惠体 3.0 55 Regular" panose="00020600040101010101" charset="-122"/>
                <a:cs typeface="阿里巴巴普惠体 3.0 55 Regular" panose="00020600040101010101" charset="-122"/>
              </a:rPr>
              <a:t>=true], [</a:t>
            </a:r>
            <a:r>
              <a:rPr lang="en-US" altLang="zh-CN"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parallelLevel</a:t>
            </a:r>
            <a:r>
              <a:rPr lang="en-US" altLang="zh-CN" dirty="0">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en-US" altLang="zh-CN"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sortColumns</a:t>
            </a:r>
            <a:r>
              <a:rPr lang="en-US" altLang="zh-CN"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lnSpc>
                <a:spcPct val="150000"/>
              </a:lnSpc>
            </a:pPr>
            <a:endParaRPr lang="en-US" altLang="zh-CN" sz="60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nSpc>
                <a:spcPct val="150000"/>
              </a:lnSpc>
              <a:buFont typeface="Arial" panose="020B0604020202020204" pitchFamily="34" charset="0"/>
              <a:buChar char="•"/>
            </a:pPr>
            <a:r>
              <a:rPr lang="zh-CN" alt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回放形式：</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对 </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zh-CN" alt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N </a:t>
            </a:r>
            <a:r>
              <a:rPr lang="zh-CN" alt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对 </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N</a:t>
            </a:r>
            <a:r>
              <a:rPr lang="zh-CN" alt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N </a:t>
            </a:r>
            <a:r>
              <a:rPr lang="zh-CN" alt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对 </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1</a:t>
            </a:r>
            <a:endPar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nSpc>
                <a:spcPct val="150000"/>
              </a:lnSpc>
              <a:buFont typeface="Arial" panose="020B0604020202020204" pitchFamily="34" charset="0"/>
              <a:buChar char="•"/>
            </a:pPr>
            <a:r>
              <a:rPr lang="zh-CN" alt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回放模式：</a:t>
            </a:r>
            <a:r>
              <a:rPr lang="zh-CN" altLang="en-US" sz="1600" b="0" i="0" dirty="0">
                <a:solidFill>
                  <a:srgbClr val="000000"/>
                </a:solidFill>
                <a:effectLst/>
                <a:latin typeface="阿里巴巴普惠体 3.0 55 Regular" panose="00020600040101010101" charset="-122"/>
                <a:ea typeface="阿里巴巴普惠体 3.0 55 Regular" panose="00020600040101010101" charset="-122"/>
                <a:cs typeface="阿里巴巴普惠体 3.0 55 Regular" panose="00020600040101010101" charset="-122"/>
              </a:rPr>
              <a:t>指定每秒回放记录数；指定加速倍数；全速回放</a:t>
            </a:r>
            <a:endParaRPr lang="en-US" altLang="zh-CN" sz="1600" dirty="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buFont typeface="Arial" panose="020B0604020202020204" pitchFamily="34" charset="0"/>
              <a:buNone/>
            </a:pPr>
            <a:endPar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buFont typeface="Arial" panose="020B0604020202020204" pitchFamily="34" charset="0"/>
              <a:buNone/>
            </a:pPr>
            <a:endPar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lnSpc>
                <a:spcPct val="150000"/>
              </a:lnSpc>
              <a:buNone/>
            </a:pPr>
            <a:r>
              <a:rPr lang="en-US" altLang="zh-CN" sz="160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replayDS</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sqlObj</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dateColumn</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timeColumn</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timeRepartitionSchema</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lnSpc>
                <a:spcPct val="150000"/>
              </a:lnSpc>
              <a:buNone/>
            </a:pPr>
            <a:endParaRPr lang="en-US" altLang="zh-CN" sz="60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nSpc>
                <a:spcPct val="150000"/>
              </a:lnSpc>
              <a:buFont typeface="Arial" panose="020B0604020202020204" pitchFamily="34" charset="0"/>
              <a:buChar char="•"/>
            </a:pPr>
            <a:r>
              <a:rPr lang="zh-CN" alt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对数据库表根据时间维度划分为多个数据源，作为 </a:t>
            </a:r>
            <a:r>
              <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replay </a:t>
            </a:r>
            <a:r>
              <a:rPr lang="zh-CN" alt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rPr>
              <a:t>函数的输入</a:t>
            </a:r>
            <a:endPar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buFont typeface="Arial" panose="020B0604020202020204" pitchFamily="34" charset="0"/>
              <a:buNone/>
            </a:pPr>
            <a:endParaRPr lang="en-US" altLang="zh-CN" sz="160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15" name="组合 14"/>
          <p:cNvGrpSpPr/>
          <p:nvPr>
            <p:custDataLst>
              <p:tags r:id="rId3"/>
            </p:custDataLst>
          </p:nvPr>
        </p:nvGrpSpPr>
        <p:grpSpPr>
          <a:xfrm>
            <a:off x="7164460" y="1854117"/>
            <a:ext cx="4155225" cy="3290342"/>
            <a:chOff x="6584520" y="1485573"/>
            <a:chExt cx="4155225" cy="3290342"/>
          </a:xfrm>
        </p:grpSpPr>
        <p:sp>
          <p:nvSpPr>
            <p:cNvPr id="5" name="矩形: 圆角 10"/>
            <p:cNvSpPr/>
            <p:nvPr>
              <p:custDataLst>
                <p:tags r:id="rId4"/>
              </p:custDataLst>
            </p:nvPr>
          </p:nvSpPr>
          <p:spPr>
            <a:xfrm>
              <a:off x="6584520" y="4120195"/>
              <a:ext cx="1414914" cy="655720"/>
            </a:xfrm>
            <a:prstGeom prst="roundRect">
              <a:avLst/>
            </a:prstGeom>
            <a:solidFill>
              <a:srgbClr val="0C3182"/>
            </a:solidFill>
            <a:ln>
              <a:solidFill>
                <a:srgbClr val="0C3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solidFill>
                    <a:schemeClr val="bg1"/>
                  </a:solidFill>
                  <a:latin typeface="阿里巴巴普惠体 3.0 55 Regular" panose="00020600040101010101" charset="-122"/>
                  <a:ea typeface="阿里巴巴普惠体 3.0 55 Regular" panose="00020600040101010101" charset="-122"/>
                </a:rPr>
                <a:t>实时计算</a:t>
              </a:r>
              <a:endParaRPr lang="zh-CN" altLang="en-US" sz="1600" b="1" dirty="0">
                <a:solidFill>
                  <a:schemeClr val="bg1"/>
                </a:solidFill>
                <a:latin typeface="阿里巴巴普惠体 3.0 55 Regular" panose="00020600040101010101" charset="-122"/>
                <a:ea typeface="阿里巴巴普惠体 3.0 55 Regular" panose="00020600040101010101" charset="-122"/>
              </a:endParaRPr>
            </a:p>
          </p:txBody>
        </p:sp>
        <p:sp>
          <p:nvSpPr>
            <p:cNvPr id="6" name="矩形: 圆角 13"/>
            <p:cNvSpPr/>
            <p:nvPr>
              <p:custDataLst>
                <p:tags r:id="rId5"/>
              </p:custDataLst>
            </p:nvPr>
          </p:nvSpPr>
          <p:spPr>
            <a:xfrm>
              <a:off x="6584520" y="1541048"/>
              <a:ext cx="1414914" cy="655720"/>
            </a:xfrm>
            <a:prstGeom prst="roundRect">
              <a:avLst/>
            </a:prstGeom>
            <a:solidFill>
              <a:srgbClr val="0C3182"/>
            </a:solidFill>
            <a:ln>
              <a:solidFill>
                <a:srgbClr val="0C3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solidFill>
                    <a:schemeClr val="bg1"/>
                  </a:solidFill>
                  <a:latin typeface="阿里巴巴普惠体 3.0 55 Regular" panose="00020600040101010101" charset="-122"/>
                  <a:ea typeface="阿里巴巴普惠体 3.0 55 Regular" panose="00020600040101010101" charset="-122"/>
                </a:rPr>
                <a:t>流数据表</a:t>
              </a:r>
              <a:endParaRPr lang="zh-CN" altLang="en-US" sz="1600" b="1" dirty="0">
                <a:solidFill>
                  <a:schemeClr val="bg1"/>
                </a:solidFill>
                <a:latin typeface="阿里巴巴普惠体 3.0 55 Regular" panose="00020600040101010101" charset="-122"/>
                <a:ea typeface="阿里巴巴普惠体 3.0 55 Regular" panose="00020600040101010101" charset="-122"/>
              </a:endParaRPr>
            </a:p>
          </p:txBody>
        </p:sp>
        <p:cxnSp>
          <p:nvCxnSpPr>
            <p:cNvPr id="7" name="直接箭头连接符 6"/>
            <p:cNvCxnSpPr>
              <a:stCxn id="6" idx="2"/>
              <a:endCxn id="5" idx="0"/>
            </p:cNvCxnSpPr>
            <p:nvPr>
              <p:custDataLst>
                <p:tags r:id="rId6"/>
              </p:custDataLst>
            </p:nvPr>
          </p:nvCxnSpPr>
          <p:spPr>
            <a:xfrm>
              <a:off x="7291977" y="2196768"/>
              <a:ext cx="0" cy="1923427"/>
            </a:xfrm>
            <a:prstGeom prst="straightConnector1">
              <a:avLst/>
            </a:prstGeom>
            <a:ln w="381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圆柱体 7"/>
            <p:cNvSpPr/>
            <p:nvPr>
              <p:custDataLst>
                <p:tags r:id="rId7"/>
              </p:custDataLst>
            </p:nvPr>
          </p:nvSpPr>
          <p:spPr>
            <a:xfrm>
              <a:off x="9648144" y="1485573"/>
              <a:ext cx="812641" cy="766670"/>
            </a:xfrm>
            <a:prstGeom prst="can">
              <a:avLst>
                <a:gd name="adj" fmla="val 39313"/>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3" name="圆柱体 8"/>
            <p:cNvSpPr/>
            <p:nvPr>
              <p:custDataLst>
                <p:tags r:id="rId8"/>
              </p:custDataLst>
            </p:nvPr>
          </p:nvSpPr>
          <p:spPr>
            <a:xfrm>
              <a:off x="9927104" y="1847568"/>
              <a:ext cx="812641" cy="766669"/>
            </a:xfrm>
            <a:prstGeom prst="can">
              <a:avLst>
                <a:gd name="adj" fmla="val 39313"/>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dirty="0">
                  <a:latin typeface="阿里巴巴普惠体 3.0 55 Regular" panose="00020600040101010101" charset="-122"/>
                  <a:ea typeface="阿里巴巴普惠体 3.0 55 Regular" panose="00020600040101010101" charset="-122"/>
                </a:rPr>
                <a:t>数据库</a:t>
              </a:r>
              <a:endParaRPr lang="zh-CN" altLang="en-US" sz="1600" b="1" dirty="0">
                <a:latin typeface="阿里巴巴普惠体 3.0 55 Regular" panose="00020600040101010101" charset="-122"/>
                <a:ea typeface="阿里巴巴普惠体 3.0 55 Regular" panose="00020600040101010101" charset="-122"/>
              </a:endParaRPr>
            </a:p>
          </p:txBody>
        </p:sp>
        <p:cxnSp>
          <p:nvCxnSpPr>
            <p:cNvPr id="11" name="直接箭头连接符 10"/>
            <p:cNvCxnSpPr>
              <a:stCxn id="8" idx="2"/>
              <a:endCxn id="6" idx="3"/>
            </p:cNvCxnSpPr>
            <p:nvPr>
              <p:custDataLst>
                <p:tags r:id="rId9"/>
              </p:custDataLst>
            </p:nvPr>
          </p:nvCxnSpPr>
          <p:spPr>
            <a:xfrm flipH="1">
              <a:off x="7999434" y="1868908"/>
              <a:ext cx="1648710" cy="0"/>
            </a:xfrm>
            <a:prstGeom prst="straightConnector1">
              <a:avLst/>
            </a:prstGeom>
            <a:ln w="381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文本框 11"/>
            <p:cNvSpPr txBox="1"/>
            <p:nvPr>
              <p:custDataLst>
                <p:tags r:id="rId10"/>
              </p:custDataLst>
            </p:nvPr>
          </p:nvSpPr>
          <p:spPr>
            <a:xfrm>
              <a:off x="8278394" y="1678291"/>
              <a:ext cx="1052176" cy="338554"/>
            </a:xfrm>
            <a:prstGeom prst="rect">
              <a:avLst/>
            </a:prstGeom>
            <a:solidFill>
              <a:schemeClr val="bg1"/>
            </a:solidFill>
          </p:spPr>
          <p:txBody>
            <a:bodyPr wrap="square" rtlCol="0">
              <a:spAutoFit/>
            </a:bodyPr>
            <a:p>
              <a:pPr algn="ctr"/>
              <a:r>
                <a:rPr lang="en-US" altLang="zh-CN" sz="1600" dirty="0">
                  <a:latin typeface="阿里巴巴普惠体 3.0 55 Regular" panose="00020600040101010101" charset="-122"/>
                  <a:ea typeface="阿里巴巴普惠体 3.0 55 Regular" panose="00020600040101010101" charset="-122"/>
                </a:rPr>
                <a:t>Replay </a:t>
              </a:r>
              <a:endParaRPr lang="en-US" altLang="zh-CN" sz="1600" dirty="0">
                <a:latin typeface="阿里巴巴普惠体 3.0 55 Regular" panose="00020600040101010101" charset="-122"/>
                <a:ea typeface="阿里巴巴普惠体 3.0 55 Regular" panose="00020600040101010101" charset="-122"/>
              </a:endParaRPr>
            </a:p>
          </p:txBody>
        </p:sp>
        <p:sp>
          <p:nvSpPr>
            <p:cNvPr id="13" name="流程图: 内部贮存 12"/>
            <p:cNvSpPr/>
            <p:nvPr>
              <p:custDataLst>
                <p:tags r:id="rId11"/>
              </p:custDataLst>
            </p:nvPr>
          </p:nvSpPr>
          <p:spPr>
            <a:xfrm>
              <a:off x="9826129" y="2958666"/>
              <a:ext cx="913613" cy="618386"/>
            </a:xfrm>
            <a:prstGeom prst="flowChartInternalStorage">
              <a:avLst/>
            </a:prstGeom>
            <a:solidFill>
              <a:schemeClr val="accent2">
                <a:lumMod val="60000"/>
                <a:lumOff val="40000"/>
              </a:schemeClr>
            </a:solidFill>
            <a:ln>
              <a:solidFill>
                <a:schemeClr val="bg2">
                  <a:lumMod val="95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p>
              <a:pPr algn="ctr"/>
              <a:r>
                <a:rPr lang="zh-CN" altLang="en-US" sz="1600" b="1" dirty="0">
                  <a:latin typeface="阿里巴巴普惠体 3.0 55 Regular" panose="00020600040101010101" charset="-122"/>
                  <a:ea typeface="阿里巴巴普惠体 3.0 55 Regular" panose="00020600040101010101" charset="-122"/>
                </a:rPr>
                <a:t>内存表</a:t>
              </a:r>
              <a:endParaRPr lang="zh-CN" altLang="en-US" sz="1600" b="1" dirty="0">
                <a:latin typeface="阿里巴巴普惠体 3.0 55 Regular" panose="00020600040101010101" charset="-122"/>
                <a:ea typeface="阿里巴巴普惠体 3.0 55 Regular" panose="00020600040101010101" charset="-122"/>
              </a:endParaRPr>
            </a:p>
          </p:txBody>
        </p:sp>
        <p:cxnSp>
          <p:nvCxnSpPr>
            <p:cNvPr id="14" name="直接箭头连接符 13"/>
            <p:cNvCxnSpPr>
              <a:stCxn id="13" idx="1"/>
            </p:cNvCxnSpPr>
            <p:nvPr>
              <p:custDataLst>
                <p:tags r:id="rId12"/>
              </p:custDataLst>
            </p:nvPr>
          </p:nvCxnSpPr>
          <p:spPr>
            <a:xfrm flipH="1" flipV="1">
              <a:off x="7999434" y="2053913"/>
              <a:ext cx="1826695" cy="1213946"/>
            </a:xfrm>
            <a:prstGeom prst="straightConnector1">
              <a:avLst/>
            </a:prstGeom>
            <a:ln w="3810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文本框 15"/>
            <p:cNvSpPr txBox="1"/>
            <p:nvPr>
              <p:custDataLst>
                <p:tags r:id="rId13"/>
              </p:custDataLst>
            </p:nvPr>
          </p:nvSpPr>
          <p:spPr>
            <a:xfrm>
              <a:off x="8278394" y="2494584"/>
              <a:ext cx="1052176" cy="338554"/>
            </a:xfrm>
            <a:prstGeom prst="rect">
              <a:avLst/>
            </a:prstGeom>
            <a:solidFill>
              <a:schemeClr val="bg1"/>
            </a:solidFill>
          </p:spPr>
          <p:txBody>
            <a:bodyPr wrap="square" rtlCol="0">
              <a:spAutoFit/>
            </a:bodyPr>
            <a:p>
              <a:pPr algn="ctr"/>
              <a:r>
                <a:rPr lang="en-US" altLang="zh-CN" sz="1600" dirty="0">
                  <a:latin typeface="阿里巴巴普惠体 3.0 55 Regular" panose="00020600040101010101" charset="-122"/>
                  <a:ea typeface="阿里巴巴普惠体 3.0 55 Regular" panose="00020600040101010101" charset="-122"/>
                </a:rPr>
                <a:t>Replay </a:t>
              </a:r>
              <a:endParaRPr lang="en-US" altLang="zh-CN" sz="1600" dirty="0">
                <a:latin typeface="阿里巴巴普惠体 3.0 55 Regular" panose="00020600040101010101" charset="-122"/>
                <a:ea typeface="阿里巴巴普惠体 3.0 55 Regular" panose="00020600040101010101" charset="-122"/>
              </a:endParaRPr>
            </a:p>
          </p:txBody>
        </p:sp>
      </p:grpSp>
      <p:sp>
        <p:nvSpPr>
          <p:cNvPr id="17" name="椭圆 16"/>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14"/>
    </p:custData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4432935" y="967740"/>
            <a:ext cx="3514725" cy="5410200"/>
          </a:xfrm>
          <a:prstGeom prst="roundRect">
            <a:avLst>
              <a:gd name="adj" fmla="val 5445"/>
            </a:avLst>
          </a:prstGeom>
          <a:noFill/>
          <a:ln>
            <a:solidFill>
              <a:srgbClr val="3D5EBA"/>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a:p>
        </p:txBody>
      </p:sp>
      <p:sp>
        <p:nvSpPr>
          <p:cNvPr id="14" name="圆角矩形 13"/>
          <p:cNvSpPr/>
          <p:nvPr/>
        </p:nvSpPr>
        <p:spPr>
          <a:xfrm>
            <a:off x="615950" y="967740"/>
            <a:ext cx="3632200" cy="5410200"/>
          </a:xfrm>
          <a:prstGeom prst="roundRect">
            <a:avLst>
              <a:gd name="adj" fmla="val 5445"/>
            </a:avLst>
          </a:prstGeom>
          <a:noFill/>
          <a:ln>
            <a:solidFill>
              <a:srgbClr val="3DB1BA"/>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a:p>
        </p:txBody>
      </p:sp>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回放模式</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圆角矩形 3"/>
          <p:cNvSpPr/>
          <p:nvPr/>
        </p:nvSpPr>
        <p:spPr>
          <a:xfrm>
            <a:off x="8108950" y="967740"/>
            <a:ext cx="3524885" cy="5410200"/>
          </a:xfrm>
          <a:prstGeom prst="roundRect">
            <a:avLst>
              <a:gd name="adj" fmla="val 5445"/>
            </a:avLst>
          </a:prstGeom>
          <a:noFill/>
          <a:ln>
            <a:solidFill>
              <a:srgbClr val="6F3DBA"/>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文本框 4"/>
          <p:cNvSpPr txBox="1"/>
          <p:nvPr/>
        </p:nvSpPr>
        <p:spPr>
          <a:xfrm>
            <a:off x="777240" y="1057275"/>
            <a:ext cx="1848485" cy="337185"/>
          </a:xfrm>
          <a:prstGeom prst="rect">
            <a:avLst/>
          </a:prstGeom>
        </p:spPr>
        <p:txBody>
          <a:bodyPr wrap="square">
            <a:spAutoFit/>
          </a:bodyPr>
          <a:p>
            <a:pPr marL="0" indent="0">
              <a:spcBef>
                <a:spcPts val="1300"/>
              </a:spcBef>
              <a:spcAft>
                <a:spcPct val="0"/>
              </a:spcAft>
            </a:pPr>
            <a:r>
              <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 </a:t>
            </a:r>
            <a:r>
              <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单表回放</a:t>
            </a:r>
            <a:r>
              <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8391525" y="1057275"/>
            <a:ext cx="1848485" cy="337185"/>
          </a:xfrm>
          <a:prstGeom prst="rect">
            <a:avLst/>
          </a:prstGeom>
        </p:spPr>
        <p:txBody>
          <a:bodyPr wrap="square">
            <a:spAutoFit/>
          </a:bodyPr>
          <a:p>
            <a:pPr marL="0" indent="0">
              <a:spcBef>
                <a:spcPts val="1300"/>
              </a:spcBef>
              <a:spcAft>
                <a:spcPct val="0"/>
              </a:spcAft>
            </a:pPr>
            <a:r>
              <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 </a:t>
            </a:r>
            <a:r>
              <a:rPr lang="zh-CN" altLang="en-US"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 </a:t>
            </a:r>
            <a:r>
              <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单表回放</a:t>
            </a:r>
            <a:r>
              <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4766945" y="1057275"/>
            <a:ext cx="1848485" cy="337185"/>
          </a:xfrm>
          <a:prstGeom prst="rect">
            <a:avLst/>
          </a:prstGeom>
        </p:spPr>
        <p:txBody>
          <a:bodyPr wrap="square">
            <a:spAutoFit/>
          </a:bodyPr>
          <a:p>
            <a:pPr marL="0" indent="0">
              <a:spcBef>
                <a:spcPts val="1300"/>
              </a:spcBef>
              <a:spcAft>
                <a:spcPct val="0"/>
              </a:spcAft>
            </a:pPr>
            <a:r>
              <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 </a:t>
            </a:r>
            <a:r>
              <a:rPr lang="zh-CN" altLang="en-US"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 </a:t>
            </a:r>
            <a:r>
              <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 </a:t>
            </a:r>
            <a:r>
              <a:rPr lang="zh-CN" altLang="en-US"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单表回放</a:t>
            </a:r>
            <a:r>
              <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734060" y="1524000"/>
            <a:ext cx="3501390" cy="953135"/>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根据输入表的数量，可以将回放分为单表回放和多表回放。其中，单表回放是最基础的</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回放模式，即将一个输入表的数据回放至一个具有相同表结构的目标表中。</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734060" y="2729230"/>
            <a:ext cx="3337560" cy="645160"/>
          </a:xfrm>
          <a:prstGeom prst="rect">
            <a:avLst/>
          </a:prstGeom>
        </p:spPr>
        <p:txBody>
          <a:bodyPr wrap="square">
            <a:spAutoFit/>
          </a:bodyPr>
          <a:p>
            <a:pPr marL="0" indent="0"/>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例：将数据库</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dfs://trade </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trade </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表中的</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2020 </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年</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12</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月</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31</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日的数据以每秒</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1 </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万条的</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速度注入目标表</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tradeStream </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a:t>
            </a:r>
            <a:endPar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777240" y="3517900"/>
            <a:ext cx="3294380" cy="2207260"/>
          </a:xfrm>
          <a:prstGeom prst="rect">
            <a:avLst/>
          </a:prstGeom>
        </p:spPr>
        <p:txBody>
          <a:bodyPr wrap="square">
            <a:spAutoFit/>
          </a:bodyPr>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sqlObj </a:t>
            </a:r>
            <a:r>
              <a:rPr lang="en-US" altLang="zh-CN" sz="1000" b="0">
                <a:solidFill>
                  <a:srgbClr val="FF0000"/>
                </a:solidFill>
                <a:latin typeface="阿里巴巴普惠体 3.0 55 Regular" panose="00020600040101010101" charset="-122"/>
                <a:ea typeface="阿里巴巴普惠体 3.0 55 Regular" panose="00020600040101010101" charset="-122"/>
              </a:rPr>
              <a:t>=&lt;</a:t>
            </a:r>
            <a:r>
              <a:rPr lang="en-US" altLang="zh-CN" sz="1000" b="0">
                <a:solidFill>
                  <a:srgbClr val="AF00DB"/>
                </a:solidFill>
                <a:latin typeface="阿里巴巴普惠体 3.0 55 Regular" panose="00020600040101010101" charset="-122"/>
                <a:ea typeface="阿里巴巴普惠体 3.0 55 Regular" panose="00020600040101010101" charset="-122"/>
              </a:rPr>
              <a:t>select </a:t>
            </a:r>
            <a:r>
              <a:rPr lang="en-US" altLang="zh-CN" sz="1000" b="0">
                <a:solidFill>
                  <a:srgbClr val="FF0000"/>
                </a:solidFill>
                <a:latin typeface="阿里巴巴普惠体 3.0 55 Regular" panose="00020600040101010101" charset="-122"/>
                <a:ea typeface="阿里巴巴普惠体 3.0 55 Regular" panose="00020600040101010101" charset="-122"/>
              </a:rPr>
              <a:t>* </a:t>
            </a:r>
            <a:r>
              <a:rPr lang="en-US" altLang="zh-CN" sz="1000" b="0">
                <a:solidFill>
                  <a:srgbClr val="AF00DB"/>
                </a:solidFill>
                <a:latin typeface="阿里巴巴普惠体 3.0 55 Regular" panose="00020600040101010101" charset="-122"/>
                <a:ea typeface="阿里巴巴普惠体 3.0 55 Regular" panose="00020600040101010101" charset="-122"/>
              </a:rPr>
              <a:t>from </a:t>
            </a:r>
            <a:r>
              <a:rPr lang="en-US" altLang="zh-CN" sz="1000" b="1">
                <a:solidFill>
                  <a:srgbClr val="000000"/>
                </a:solidFill>
                <a:latin typeface="阿里巴巴普惠体 3.0 55 Regular" panose="00020600040101010101" charset="-122"/>
                <a:ea typeface="阿里巴巴普惠体 3.0 55 Regular" panose="00020600040101010101" charset="-122"/>
              </a:rPr>
              <a:t>loadTable</a:t>
            </a:r>
            <a:r>
              <a:rPr lang="en-US" altLang="zh-CN" sz="1000" b="0">
                <a:solidFill>
                  <a:srgbClr val="000000"/>
                </a:solidFill>
                <a:latin typeface="阿里巴巴普惠体 3.0 55 Regular" panose="00020600040101010101" charset="-122"/>
                <a:ea typeface="阿里巴巴普惠体 3.0 55 Regular" panose="00020600040101010101" charset="-122"/>
              </a:rPr>
              <a:t>(</a:t>
            </a:r>
            <a:r>
              <a:rPr lang="en-US" altLang="zh-CN" sz="1000" b="0">
                <a:solidFill>
                  <a:srgbClr val="A31515"/>
                </a:solidFill>
                <a:latin typeface="阿里巴巴普惠体 3.0 55 Regular" panose="00020600040101010101" charset="-122"/>
                <a:ea typeface="阿里巴巴普惠体 3.0 55 Regular" panose="00020600040101010101" charset="-122"/>
              </a:rPr>
              <a:t>"dfs://trade"</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A31515"/>
                </a:solidFill>
                <a:latin typeface="阿里巴巴普惠体 3.0 55 Regular" panose="00020600040101010101" charset="-122"/>
                <a:ea typeface="阿里巴巴普惠体 3.0 55 Regular" panose="00020600040101010101" charset="-122"/>
              </a:rPr>
              <a:t>"trade"</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AF00DB"/>
                </a:solidFill>
                <a:latin typeface="阿里巴巴普惠体 3.0 55 Regular" panose="00020600040101010101" charset="-122"/>
                <a:ea typeface="阿里巴巴普惠体 3.0 55 Regular" panose="00020600040101010101" charset="-122"/>
              </a:rPr>
              <a:t>where</a:t>
            </a:r>
            <a:r>
              <a:rPr lang="en-US" altLang="zh-CN" sz="1000" b="0">
                <a:solidFill>
                  <a:srgbClr val="000000"/>
                </a:solidFill>
                <a:latin typeface="阿里巴巴普惠体 3.0 55 Regular" panose="00020600040101010101" charset="-122"/>
                <a:ea typeface="阿里巴巴普惠体 3.0 55 Regular" panose="00020600040101010101" charset="-122"/>
              </a:rPr>
              <a:t> Date </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A000"/>
                </a:solidFill>
                <a:latin typeface="阿里巴巴普惠体 3.0 55 Regular" panose="00020600040101010101" charset="-122"/>
                <a:ea typeface="阿里巴巴普惠体 3.0 55 Regular" panose="00020600040101010101" charset="-122"/>
              </a:rPr>
              <a:t>2020.12.31</a:t>
            </a:r>
            <a:r>
              <a:rPr lang="en-US" altLang="zh-CN" sz="1000" b="0">
                <a:solidFill>
                  <a:srgbClr val="FF0000"/>
                </a:solidFill>
                <a:latin typeface="阿里巴巴普惠体 3.0 55 Regular" panose="00020600040101010101" charset="-122"/>
                <a:ea typeface="阿里巴巴普惠体 3.0 55 Regular" panose="00020600040101010101" charset="-122"/>
              </a:rPr>
              <a:t>&gt;</a:t>
            </a:r>
            <a:endParaRPr lang="en-US" altLang="zh-CN" sz="1000" b="0">
              <a:solidFill>
                <a:srgbClr val="FF0000"/>
              </a:solidFill>
              <a:latin typeface="阿里巴巴普惠体 3.0 55 Regular" panose="00020600040101010101" charset="-122"/>
              <a:ea typeface="阿里巴巴普惠体 3.0 55 Regular" panose="00020600040101010101" charset="-122"/>
            </a:endParaRPr>
          </a:p>
          <a:p>
            <a:pPr>
              <a:lnSpc>
                <a:spcPts val="1650"/>
              </a:lnSpc>
            </a:pPr>
            <a:endParaRPr lang="en-US" altLang="zh-CN" sz="1000" b="0">
              <a:solidFill>
                <a:srgbClr val="FF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tradeDS </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1">
                <a:solidFill>
                  <a:srgbClr val="000000"/>
                </a:solidFill>
                <a:latin typeface="阿里巴巴普惠体 3.0 55 Regular" panose="00020600040101010101" charset="-122"/>
                <a:ea typeface="阿里巴巴普惠体 3.0 55 Regular" panose="00020600040101010101" charset="-122"/>
              </a:rPr>
              <a:t>replayDS</a:t>
            </a:r>
            <a:r>
              <a:rPr lang="en-US" altLang="zh-CN" sz="1000" b="0">
                <a:solidFill>
                  <a:srgbClr val="000000"/>
                </a:solidFill>
                <a:latin typeface="阿里巴巴普惠体 3.0 55 Regular" panose="00020600040101010101" charset="-122"/>
                <a:ea typeface="阿里巴巴普惠体 3.0 55 Regular" panose="00020600040101010101" charset="-122"/>
              </a:rPr>
              <a:t>(sqlObj</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rPr>
              <a:t>sqlObj, dateColumn</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A31515"/>
                </a:solidFill>
                <a:latin typeface="阿里巴巴普惠体 3.0 55 Regular" panose="00020600040101010101" charset="-122"/>
                <a:ea typeface="阿里巴巴普惠体 3.0 55 Regular" panose="00020600040101010101" charset="-122"/>
              </a:rPr>
              <a:t>`Date</a:t>
            </a:r>
            <a:r>
              <a:rPr lang="en-US" altLang="zh-CN" sz="1000" b="0">
                <a:solidFill>
                  <a:srgbClr val="000000"/>
                </a:solidFill>
                <a:latin typeface="阿里巴巴普惠体 3.0 55 Regular" panose="00020600040101010101" charset="-122"/>
                <a:ea typeface="阿里巴巴普惠体 3.0 55 Regular" panose="00020600040101010101" charset="-122"/>
              </a:rPr>
              <a:t>, timeColumn</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A31515"/>
                </a:solidFill>
                <a:latin typeface="阿里巴巴普惠体 3.0 55 Regular" panose="00020600040101010101" charset="-122"/>
                <a:ea typeface="阿里巴巴普惠体 3.0 55 Regular" panose="00020600040101010101" charset="-122"/>
              </a:rPr>
              <a:t>`Time</a:t>
            </a:r>
            <a:r>
              <a:rPr lang="en-US" altLang="zh-CN" sz="1000" b="0">
                <a:solidFill>
                  <a:srgbClr val="000000"/>
                </a:solidFill>
                <a:latin typeface="阿里巴巴普惠体 3.0 55 Regular" panose="00020600040101010101" charset="-122"/>
                <a:ea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endParaRPr lang="en-US" altLang="zh-CN" sz="1000" b="1">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000" b="1">
                <a:solidFill>
                  <a:srgbClr val="000000"/>
                </a:solidFill>
                <a:latin typeface="阿里巴巴普惠体 3.0 55 Regular" panose="00020600040101010101" charset="-122"/>
                <a:ea typeface="阿里巴巴普惠体 3.0 55 Regular" panose="00020600040101010101" charset="-122"/>
              </a:rPr>
              <a:t>replay</a:t>
            </a:r>
            <a:r>
              <a:rPr lang="en-US" altLang="zh-CN" sz="1000" b="0">
                <a:solidFill>
                  <a:srgbClr val="000000"/>
                </a:solidFill>
                <a:latin typeface="阿里巴巴普惠体 3.0 55 Regular" panose="00020600040101010101" charset="-122"/>
                <a:ea typeface="阿里巴巴普惠体 3.0 55 Regular" panose="00020600040101010101" charset="-122"/>
              </a:rPr>
              <a:t>(inputTables</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rPr>
              <a:t>tradeDS, outputTables</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rPr>
              <a:t>tradeStream, dateColumn</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A31515"/>
                </a:solidFill>
                <a:latin typeface="阿里巴巴普惠体 3.0 55 Regular" panose="00020600040101010101" charset="-122"/>
                <a:ea typeface="阿里巴巴普惠体 3.0 55 Regular" panose="00020600040101010101" charset="-122"/>
              </a:rPr>
              <a:t>`Date</a:t>
            </a:r>
            <a:r>
              <a:rPr lang="en-US" altLang="zh-CN" sz="1000" b="0">
                <a:solidFill>
                  <a:srgbClr val="000000"/>
                </a:solidFill>
                <a:latin typeface="阿里巴巴普惠体 3.0 55 Regular" panose="00020600040101010101" charset="-122"/>
                <a:ea typeface="阿里巴巴普惠体 3.0 55 Regular" panose="00020600040101010101" charset="-122"/>
              </a:rPr>
              <a:t>, </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timeColumn</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A31515"/>
                </a:solidFill>
                <a:latin typeface="阿里巴巴普惠体 3.0 55 Regular" panose="00020600040101010101" charset="-122"/>
                <a:ea typeface="阿里巴巴普惠体 3.0 55 Regular" panose="00020600040101010101" charset="-122"/>
              </a:rPr>
              <a:t>`Time</a:t>
            </a:r>
            <a:r>
              <a:rPr lang="en-US" altLang="zh-CN" sz="1000" b="0">
                <a:solidFill>
                  <a:srgbClr val="000000"/>
                </a:solidFill>
                <a:latin typeface="阿里巴巴普惠体 3.0 55 Regular" panose="00020600040101010101" charset="-122"/>
                <a:ea typeface="阿里巴巴普惠体 3.0 55 Regular" panose="00020600040101010101" charset="-122"/>
              </a:rPr>
              <a:t>, replayRate</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A000"/>
                </a:solidFill>
                <a:latin typeface="阿里巴巴普惠体 3.0 55 Regular" panose="00020600040101010101" charset="-122"/>
                <a:ea typeface="阿里巴巴普惠体 3.0 55 Regular" panose="00020600040101010101" charset="-122"/>
              </a:rPr>
              <a:t>10000</a:t>
            </a:r>
            <a:r>
              <a:rPr lang="en-US" altLang="zh-CN" sz="1000" b="0">
                <a:solidFill>
                  <a:srgbClr val="000000"/>
                </a:solidFill>
                <a:latin typeface="阿里巴巴普惠体 3.0 55 Regular" panose="00020600040101010101" charset="-122"/>
                <a:ea typeface="阿里巴巴普惠体 3.0 55 Regular" panose="00020600040101010101" charset="-122"/>
              </a:rPr>
              <a:t>, absoluteRate</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00EE"/>
                </a:solidFill>
                <a:latin typeface="阿里巴巴普惠体 3.0 55 Regular" panose="00020600040101010101" charset="-122"/>
                <a:ea typeface="阿里巴巴普惠体 3.0 55 Regular" panose="00020600040101010101" charset="-122"/>
              </a:rPr>
              <a:t>true</a:t>
            </a:r>
            <a:r>
              <a:rPr lang="en-US" altLang="zh-CN" sz="1000" b="0">
                <a:solidFill>
                  <a:srgbClr val="000000"/>
                </a:solidFill>
                <a:latin typeface="阿里巴巴普惠体 3.0 55 Regular" panose="00020600040101010101" charset="-122"/>
                <a:ea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p:txBody>
      </p:sp>
      <p:sp>
        <p:nvSpPr>
          <p:cNvPr id="13" name="文本框 12"/>
          <p:cNvSpPr txBox="1"/>
          <p:nvPr/>
        </p:nvSpPr>
        <p:spPr>
          <a:xfrm>
            <a:off x="777240" y="5868670"/>
            <a:ext cx="3119120" cy="275590"/>
          </a:xfrm>
          <a:prstGeom prst="rect">
            <a:avLst/>
          </a:prstGeom>
        </p:spPr>
        <p:txBody>
          <a:bodyPr wrap="square">
            <a:spAutoFit/>
          </a:bodyPr>
          <a:p>
            <a:pPr marL="0" indent="0"/>
            <a:r>
              <a:rPr lang="zh-CN" altLang="en-US" sz="1200" b="1" i="0">
                <a:solidFill>
                  <a:srgbClr val="292A2E"/>
                </a:solidFill>
                <a:latin typeface="阿里巴巴普惠体 3.0 55 Regular" panose="00020600040101010101" charset="-122"/>
                <a:ea typeface="阿里巴巴普惠体 3.0 55 Regular" panose="00020600040101010101" charset="-122"/>
              </a:rPr>
              <a:t>无法满足不同类型的消息共同协作的场景</a:t>
            </a:r>
            <a:endParaRPr lang="zh-CN" altLang="en-US" sz="1200" b="1" i="0">
              <a:solidFill>
                <a:srgbClr val="292A2E"/>
              </a:solidFill>
              <a:latin typeface="阿里巴巴普惠体 3.0 55 Regular" panose="00020600040101010101" charset="-122"/>
              <a:ea typeface="阿里巴巴普惠体 3.0 55 Regular" panose="00020600040101010101" charset="-122"/>
            </a:endParaRPr>
          </a:p>
        </p:txBody>
      </p:sp>
      <p:sp>
        <p:nvSpPr>
          <p:cNvPr id="15" name="文本框 14"/>
          <p:cNvSpPr txBox="1"/>
          <p:nvPr/>
        </p:nvSpPr>
        <p:spPr>
          <a:xfrm>
            <a:off x="4604385" y="1497330"/>
            <a:ext cx="3174365" cy="737235"/>
          </a:xfrm>
          <a:prstGeom prst="rect">
            <a:avLst/>
          </a:prstGeom>
        </p:spPr>
        <p:txBody>
          <a:bodyPr wrap="square">
            <a:spAutoFit/>
          </a:bodyPr>
          <a:p>
            <a:pPr marL="0" algn="l">
              <a:buClrTx/>
              <a:buSzTx/>
              <a:buFontTx/>
            </a:pP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类似于单表回放的原理，将多个输 入表的数据回放至多个目标表中，实现输入表与目标表之间的一一对应关系。</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文本框 15"/>
          <p:cNvSpPr txBox="1"/>
          <p:nvPr/>
        </p:nvSpPr>
        <p:spPr>
          <a:xfrm>
            <a:off x="4598035" y="3057525"/>
            <a:ext cx="3184525" cy="2553335"/>
          </a:xfrm>
          <a:prstGeom prst="rect">
            <a:avLst/>
          </a:prstGeom>
        </p:spPr>
        <p:txBody>
          <a:bodyPr wrap="square">
            <a:spAutoFit/>
          </a:bodyPr>
          <a:p>
            <a:pPr indent="0" fontAlgn="auto">
              <a:lnSpc>
                <a:spcPct val="100000"/>
              </a:lnSpc>
            </a:pPr>
            <a:r>
              <a:rPr lang="en-US" altLang="zh-CN" sz="1000" b="0">
                <a:solidFill>
                  <a:srgbClr val="000000"/>
                </a:solidFill>
                <a:latin typeface="MyFont" panose="02010609030101010101" charset="-122"/>
                <a:ea typeface="MyFont" panose="02010609030101010101" charset="-122"/>
              </a:rPr>
              <a:t>sqlObj </a:t>
            </a:r>
            <a:r>
              <a:rPr lang="en-US" altLang="zh-CN" sz="1000" b="0">
                <a:solidFill>
                  <a:srgbClr val="FF0000"/>
                </a:solidFill>
                <a:latin typeface="MyFont" panose="02010609030101010101" charset="-122"/>
                <a:ea typeface="MyFont" panose="02010609030101010101" charset="-122"/>
              </a:rPr>
              <a:t>= &lt;</a:t>
            </a:r>
            <a:r>
              <a:rPr lang="en-US" altLang="zh-CN" sz="1000" b="0">
                <a:solidFill>
                  <a:srgbClr val="AF00DB"/>
                </a:solidFill>
                <a:latin typeface="MyFont" panose="02010609030101010101" charset="-122"/>
                <a:ea typeface="MyFont" panose="02010609030101010101" charset="-122"/>
              </a:rPr>
              <a:t>select </a:t>
            </a:r>
            <a:r>
              <a:rPr lang="en-US" altLang="zh-CN" sz="1000" b="0">
                <a:solidFill>
                  <a:srgbClr val="FF0000"/>
                </a:solidFill>
                <a:latin typeface="MyFont" panose="02010609030101010101" charset="-122"/>
                <a:ea typeface="MyFont" panose="02010609030101010101" charset="-122"/>
              </a:rPr>
              <a:t>* </a:t>
            </a:r>
            <a:r>
              <a:rPr lang="en-US" altLang="zh-CN" sz="1000" b="0">
                <a:solidFill>
                  <a:srgbClr val="AF00DB"/>
                </a:solidFill>
                <a:latin typeface="MyFont" panose="02010609030101010101" charset="-122"/>
                <a:ea typeface="MyFont" panose="02010609030101010101" charset="-122"/>
              </a:rPr>
              <a:t>from </a:t>
            </a:r>
            <a:r>
              <a:rPr lang="en-US" altLang="zh-CN" sz="1000" b="1">
                <a:solidFill>
                  <a:srgbClr val="000000"/>
                </a:solidFill>
                <a:latin typeface="MyFont" panose="02010609030101010101" charset="-122"/>
                <a:ea typeface="MyFont" panose="02010609030101010101" charset="-122"/>
              </a:rPr>
              <a:t>loadTable</a:t>
            </a:r>
            <a:r>
              <a:rPr lang="en-US" altLang="zh-CN" sz="1000" b="0">
                <a:solidFill>
                  <a:srgbClr val="000000"/>
                </a:solidFill>
                <a:latin typeface="MyFont" panose="02010609030101010101" charset="-122"/>
                <a:ea typeface="MyFont" panose="02010609030101010101" charset="-122"/>
              </a:rPr>
              <a:t>(</a:t>
            </a:r>
            <a:r>
              <a:rPr lang="en-US" altLang="zh-CN" sz="1000" b="0">
                <a:solidFill>
                  <a:srgbClr val="A31515"/>
                </a:solidFill>
                <a:latin typeface="MyFont" panose="02010609030101010101" charset="-122"/>
                <a:ea typeface="MyFont" panose="02010609030101010101" charset="-122"/>
              </a:rPr>
              <a:t>"dfs://order"</a:t>
            </a:r>
            <a:r>
              <a:rPr lang="en-US" altLang="zh-CN" sz="1000" b="0">
                <a:solidFill>
                  <a:srgbClr val="000000"/>
                </a:solidFill>
                <a:latin typeface="MyFont" panose="02010609030101010101" charset="-122"/>
                <a:ea typeface="MyFont" panose="02010609030101010101" charset="-122"/>
              </a:rPr>
              <a:t>, </a:t>
            </a:r>
            <a:r>
              <a:rPr lang="en-US" altLang="zh-CN" sz="1000" b="0">
                <a:solidFill>
                  <a:srgbClr val="A31515"/>
                </a:solidFill>
                <a:latin typeface="MyFont" panose="02010609030101010101" charset="-122"/>
                <a:ea typeface="MyFont" panose="02010609030101010101" charset="-122"/>
              </a:rPr>
              <a:t>"order"</a:t>
            </a:r>
            <a:r>
              <a:rPr lang="en-US" altLang="zh-CN" sz="1000" b="0">
                <a:solidFill>
                  <a:srgbClr val="000000"/>
                </a:solidFill>
                <a:latin typeface="MyFont" panose="02010609030101010101" charset="-122"/>
                <a:ea typeface="MyFont" panose="02010609030101010101" charset="-122"/>
              </a:rPr>
              <a:t>) </a:t>
            </a:r>
            <a:r>
              <a:rPr lang="en-US" altLang="zh-CN" sz="1000" b="0">
                <a:solidFill>
                  <a:srgbClr val="AF00DB"/>
                </a:solidFill>
                <a:latin typeface="MyFont" panose="02010609030101010101" charset="-122"/>
                <a:ea typeface="MyFont" panose="02010609030101010101" charset="-122"/>
              </a:rPr>
              <a:t>where</a:t>
            </a:r>
            <a:r>
              <a:rPr lang="en-US" altLang="zh-CN" sz="1000" b="0">
                <a:solidFill>
                  <a:srgbClr val="000000"/>
                </a:solidFill>
                <a:latin typeface="MyFont" panose="02010609030101010101" charset="-122"/>
                <a:ea typeface="MyFont" panose="02010609030101010101" charset="-122"/>
              </a:rPr>
              <a:t> Date </a:t>
            </a:r>
            <a:r>
              <a:rPr lang="en-US" altLang="zh-CN" sz="1000" b="0">
                <a:solidFill>
                  <a:srgbClr val="FF0000"/>
                </a:solidFill>
                <a:latin typeface="MyFont" panose="02010609030101010101" charset="-122"/>
                <a:ea typeface="MyFont" panose="02010609030101010101" charset="-122"/>
              </a:rPr>
              <a:t>=</a:t>
            </a:r>
            <a:r>
              <a:rPr lang="en-US" altLang="zh-CN" sz="1000" b="0">
                <a:solidFill>
                  <a:srgbClr val="00A000"/>
                </a:solidFill>
                <a:latin typeface="MyFont" panose="02010609030101010101" charset="-122"/>
                <a:ea typeface="MyFont" panose="02010609030101010101" charset="-122"/>
              </a:rPr>
              <a:t>2020.12.31</a:t>
            </a:r>
            <a:r>
              <a:rPr lang="en-US" altLang="zh-CN" sz="1000" b="0">
                <a:solidFill>
                  <a:srgbClr val="FF0000"/>
                </a:solidFill>
                <a:latin typeface="MyFont" panose="02010609030101010101" charset="-122"/>
                <a:ea typeface="MyFont" panose="02010609030101010101" charset="-122"/>
              </a:rPr>
              <a:t>&gt;</a:t>
            </a:r>
            <a:endParaRPr lang="en-US" altLang="zh-CN" sz="1000" b="0">
              <a:solidFill>
                <a:srgbClr val="FF0000"/>
              </a:solidFill>
              <a:latin typeface="MyFont" panose="02010609030101010101" charset="-122"/>
              <a:ea typeface="MyFont" panose="02010609030101010101" charset="-122"/>
            </a:endParaRPr>
          </a:p>
          <a:p>
            <a:pPr indent="0" fontAlgn="auto">
              <a:lnSpc>
                <a:spcPct val="100000"/>
              </a:lnSpc>
            </a:pPr>
            <a:endParaRPr lang="en-US" altLang="zh-CN" sz="1000" b="0">
              <a:solidFill>
                <a:srgbClr val="FF0000"/>
              </a:solidFill>
              <a:latin typeface="MyFont" panose="02010609030101010101" charset="-122"/>
              <a:ea typeface="MyFont" panose="02010609030101010101" charset="-122"/>
            </a:endParaRPr>
          </a:p>
          <a:p>
            <a:pPr indent="0" fontAlgn="auto">
              <a:lnSpc>
                <a:spcPct val="100000"/>
              </a:lnSpc>
            </a:pPr>
            <a:r>
              <a:rPr lang="en-US" altLang="zh-CN" sz="1000" b="0">
                <a:solidFill>
                  <a:srgbClr val="000000"/>
                </a:solidFill>
                <a:latin typeface="MyFont" panose="02010609030101010101" charset="-122"/>
                <a:ea typeface="MyFont" panose="02010609030101010101" charset="-122"/>
              </a:rPr>
              <a:t>orderDS </a:t>
            </a:r>
            <a:r>
              <a:rPr lang="en-US" altLang="zh-CN" sz="1000" b="0">
                <a:solidFill>
                  <a:srgbClr val="FF0000"/>
                </a:solidFill>
                <a:latin typeface="MyFont" panose="02010609030101010101" charset="-122"/>
                <a:ea typeface="MyFont" panose="02010609030101010101" charset="-122"/>
              </a:rPr>
              <a:t>= </a:t>
            </a:r>
            <a:r>
              <a:rPr lang="en-US" altLang="zh-CN" sz="1000" b="1">
                <a:solidFill>
                  <a:srgbClr val="000000"/>
                </a:solidFill>
                <a:latin typeface="MyFont" panose="02010609030101010101" charset="-122"/>
                <a:ea typeface="MyFont" panose="02010609030101010101" charset="-122"/>
              </a:rPr>
              <a:t>replayDS</a:t>
            </a:r>
            <a:r>
              <a:rPr lang="en-US" altLang="zh-CN" sz="1000" b="0">
                <a:solidFill>
                  <a:srgbClr val="000000"/>
                </a:solidFill>
                <a:latin typeface="MyFont" panose="02010609030101010101" charset="-122"/>
                <a:ea typeface="MyFont" panose="02010609030101010101" charset="-122"/>
              </a:rPr>
              <a:t>(sqlObj</a:t>
            </a:r>
            <a:r>
              <a:rPr lang="en-US" altLang="zh-CN" sz="1000" b="0">
                <a:solidFill>
                  <a:srgbClr val="FF0000"/>
                </a:solidFill>
                <a:latin typeface="MyFont" panose="02010609030101010101" charset="-122"/>
                <a:ea typeface="MyFont" panose="02010609030101010101" charset="-122"/>
              </a:rPr>
              <a:t>=</a:t>
            </a:r>
            <a:r>
              <a:rPr lang="en-US" altLang="zh-CN" sz="1000" b="0">
                <a:solidFill>
                  <a:srgbClr val="000000"/>
                </a:solidFill>
                <a:latin typeface="MyFont" panose="02010609030101010101" charset="-122"/>
                <a:ea typeface="MyFont" panose="02010609030101010101" charset="-122"/>
              </a:rPr>
              <a:t>sqlObj, dateColumn </a:t>
            </a:r>
            <a:r>
              <a:rPr lang="en-US" altLang="zh-CN" sz="1000" b="0">
                <a:solidFill>
                  <a:srgbClr val="FF0000"/>
                </a:solidFill>
                <a:latin typeface="MyFont" panose="02010609030101010101" charset="-122"/>
                <a:ea typeface="MyFont" panose="02010609030101010101" charset="-122"/>
              </a:rPr>
              <a:t>=</a:t>
            </a:r>
            <a:r>
              <a:rPr lang="en-US" altLang="zh-CN" sz="1000" b="0">
                <a:solidFill>
                  <a:srgbClr val="A31515"/>
                </a:solidFill>
                <a:latin typeface="MyFont" panose="02010609030101010101" charset="-122"/>
                <a:ea typeface="MyFont" panose="02010609030101010101" charset="-122"/>
              </a:rPr>
              <a:t>`Date</a:t>
            </a:r>
            <a:r>
              <a:rPr lang="en-US" altLang="zh-CN" sz="1000" b="0">
                <a:solidFill>
                  <a:srgbClr val="000000"/>
                </a:solidFill>
                <a:latin typeface="MyFont" panose="02010609030101010101" charset="-122"/>
                <a:ea typeface="MyFont" panose="02010609030101010101" charset="-122"/>
              </a:rPr>
              <a:t>, timeColumn</a:t>
            </a:r>
            <a:r>
              <a:rPr lang="en-US" altLang="zh-CN" sz="1000" b="0">
                <a:solidFill>
                  <a:srgbClr val="FF0000"/>
                </a:solidFill>
                <a:latin typeface="MyFont" panose="02010609030101010101" charset="-122"/>
                <a:ea typeface="MyFont" panose="02010609030101010101" charset="-122"/>
              </a:rPr>
              <a:t>=</a:t>
            </a:r>
            <a:r>
              <a:rPr lang="en-US" altLang="zh-CN" sz="1000" b="0">
                <a:solidFill>
                  <a:srgbClr val="A31515"/>
                </a:solidFill>
                <a:latin typeface="MyFont" panose="02010609030101010101" charset="-122"/>
                <a:ea typeface="MyFont" panose="02010609030101010101" charset="-122"/>
              </a:rPr>
              <a:t>`Time</a:t>
            </a:r>
            <a:r>
              <a:rPr lang="en-US" altLang="zh-CN" sz="1000" b="0">
                <a:solidFill>
                  <a:srgbClr val="000000"/>
                </a:solidFill>
                <a:latin typeface="MyFont" panose="02010609030101010101" charset="-122"/>
                <a:ea typeface="MyFont" panose="02010609030101010101" charset="-122"/>
              </a:rPr>
              <a:t>)</a:t>
            </a:r>
            <a:endParaRPr lang="en-US" altLang="zh-CN" sz="10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000" b="0">
              <a:solidFill>
                <a:srgbClr val="000000"/>
              </a:solidFill>
              <a:latin typeface="MyFont" panose="02010609030101010101" charset="-122"/>
              <a:ea typeface="MyFont" panose="02010609030101010101" charset="-122"/>
            </a:endParaRPr>
          </a:p>
          <a:p>
            <a:pPr indent="0" fontAlgn="auto">
              <a:lnSpc>
                <a:spcPct val="100000"/>
              </a:lnSpc>
            </a:pPr>
            <a:r>
              <a:rPr lang="en-US" altLang="zh-CN" sz="1000" b="0">
                <a:solidFill>
                  <a:srgbClr val="000000"/>
                </a:solidFill>
                <a:latin typeface="MyFont" panose="02010609030101010101" charset="-122"/>
                <a:ea typeface="MyFont" panose="02010609030101010101" charset="-122"/>
              </a:rPr>
              <a:t>sqlObj </a:t>
            </a:r>
            <a:r>
              <a:rPr lang="en-US" altLang="zh-CN" sz="1000" b="0">
                <a:solidFill>
                  <a:srgbClr val="FF0000"/>
                </a:solidFill>
                <a:latin typeface="MyFont" panose="02010609030101010101" charset="-122"/>
                <a:ea typeface="MyFont" panose="02010609030101010101" charset="-122"/>
              </a:rPr>
              <a:t>= &lt;</a:t>
            </a:r>
            <a:r>
              <a:rPr lang="en-US" altLang="zh-CN" sz="1000" b="0">
                <a:solidFill>
                  <a:srgbClr val="AF00DB"/>
                </a:solidFill>
                <a:latin typeface="MyFont" panose="02010609030101010101" charset="-122"/>
                <a:ea typeface="MyFont" panose="02010609030101010101" charset="-122"/>
              </a:rPr>
              <a:t>select </a:t>
            </a:r>
            <a:r>
              <a:rPr lang="en-US" altLang="zh-CN" sz="1000" b="0">
                <a:solidFill>
                  <a:srgbClr val="FF0000"/>
                </a:solidFill>
                <a:latin typeface="MyFont" panose="02010609030101010101" charset="-122"/>
                <a:ea typeface="MyFont" panose="02010609030101010101" charset="-122"/>
              </a:rPr>
              <a:t>* </a:t>
            </a:r>
            <a:r>
              <a:rPr lang="en-US" altLang="zh-CN" sz="1000" b="0">
                <a:solidFill>
                  <a:srgbClr val="AF00DB"/>
                </a:solidFill>
                <a:latin typeface="MyFont" panose="02010609030101010101" charset="-122"/>
                <a:ea typeface="MyFont" panose="02010609030101010101" charset="-122"/>
              </a:rPr>
              <a:t>from </a:t>
            </a:r>
            <a:r>
              <a:rPr lang="en-US" altLang="zh-CN" sz="1000" b="1">
                <a:solidFill>
                  <a:srgbClr val="000000"/>
                </a:solidFill>
                <a:latin typeface="MyFont" panose="02010609030101010101" charset="-122"/>
                <a:ea typeface="MyFont" panose="02010609030101010101" charset="-122"/>
              </a:rPr>
              <a:t>loadTable</a:t>
            </a:r>
            <a:r>
              <a:rPr lang="en-US" altLang="zh-CN" sz="1000" b="0">
                <a:solidFill>
                  <a:srgbClr val="000000"/>
                </a:solidFill>
                <a:latin typeface="MyFont" panose="02010609030101010101" charset="-122"/>
                <a:ea typeface="MyFont" panose="02010609030101010101" charset="-122"/>
              </a:rPr>
              <a:t>(</a:t>
            </a:r>
            <a:r>
              <a:rPr lang="en-US" altLang="zh-CN" sz="1000" b="0">
                <a:solidFill>
                  <a:srgbClr val="A31515"/>
                </a:solidFill>
                <a:latin typeface="MyFont" panose="02010609030101010101" charset="-122"/>
                <a:ea typeface="MyFont" panose="02010609030101010101" charset="-122"/>
              </a:rPr>
              <a:t>"dfs://trade"</a:t>
            </a:r>
            <a:r>
              <a:rPr lang="en-US" altLang="zh-CN" sz="1000" b="0">
                <a:solidFill>
                  <a:srgbClr val="000000"/>
                </a:solidFill>
                <a:latin typeface="MyFont" panose="02010609030101010101" charset="-122"/>
                <a:ea typeface="MyFont" panose="02010609030101010101" charset="-122"/>
              </a:rPr>
              <a:t>, </a:t>
            </a:r>
            <a:r>
              <a:rPr lang="en-US" altLang="zh-CN" sz="1000" b="0">
                <a:solidFill>
                  <a:srgbClr val="A31515"/>
                </a:solidFill>
                <a:latin typeface="MyFont" panose="02010609030101010101" charset="-122"/>
                <a:ea typeface="MyFont" panose="02010609030101010101" charset="-122"/>
              </a:rPr>
              <a:t>"trade"</a:t>
            </a:r>
            <a:r>
              <a:rPr lang="en-US" altLang="zh-CN" sz="1000" b="0">
                <a:solidFill>
                  <a:srgbClr val="000000"/>
                </a:solidFill>
                <a:latin typeface="MyFont" panose="02010609030101010101" charset="-122"/>
                <a:ea typeface="MyFont" panose="02010609030101010101" charset="-122"/>
              </a:rPr>
              <a:t>) </a:t>
            </a:r>
            <a:r>
              <a:rPr lang="en-US" altLang="zh-CN" sz="1000" b="0">
                <a:solidFill>
                  <a:srgbClr val="AF00DB"/>
                </a:solidFill>
                <a:latin typeface="MyFont" panose="02010609030101010101" charset="-122"/>
                <a:ea typeface="MyFont" panose="02010609030101010101" charset="-122"/>
              </a:rPr>
              <a:t>where</a:t>
            </a:r>
            <a:r>
              <a:rPr lang="en-US" altLang="zh-CN" sz="1000" b="0">
                <a:solidFill>
                  <a:srgbClr val="000000"/>
                </a:solidFill>
                <a:latin typeface="MyFont" panose="02010609030101010101" charset="-122"/>
                <a:ea typeface="MyFont" panose="02010609030101010101" charset="-122"/>
              </a:rPr>
              <a:t> Date </a:t>
            </a:r>
            <a:r>
              <a:rPr lang="en-US" altLang="zh-CN" sz="1000" b="0">
                <a:solidFill>
                  <a:srgbClr val="FF0000"/>
                </a:solidFill>
                <a:latin typeface="MyFont" panose="02010609030101010101" charset="-122"/>
                <a:ea typeface="MyFont" panose="02010609030101010101" charset="-122"/>
              </a:rPr>
              <a:t>=</a:t>
            </a:r>
            <a:r>
              <a:rPr lang="en-US" altLang="zh-CN" sz="1000" b="0">
                <a:solidFill>
                  <a:srgbClr val="00A000"/>
                </a:solidFill>
                <a:latin typeface="MyFont" panose="02010609030101010101" charset="-122"/>
                <a:ea typeface="MyFont" panose="02010609030101010101" charset="-122"/>
              </a:rPr>
              <a:t>2020.12.31</a:t>
            </a:r>
            <a:r>
              <a:rPr lang="en-US" altLang="zh-CN" sz="1000" b="0">
                <a:solidFill>
                  <a:srgbClr val="FF0000"/>
                </a:solidFill>
                <a:latin typeface="MyFont" panose="02010609030101010101" charset="-122"/>
                <a:ea typeface="MyFont" panose="02010609030101010101" charset="-122"/>
              </a:rPr>
              <a:t>&gt;</a:t>
            </a:r>
            <a:endParaRPr lang="en-US" altLang="zh-CN" sz="1000" b="0">
              <a:solidFill>
                <a:srgbClr val="FF0000"/>
              </a:solidFill>
              <a:latin typeface="MyFont" panose="02010609030101010101" charset="-122"/>
              <a:ea typeface="MyFont" panose="02010609030101010101" charset="-122"/>
            </a:endParaRPr>
          </a:p>
          <a:p>
            <a:pPr indent="0" fontAlgn="auto">
              <a:lnSpc>
                <a:spcPct val="100000"/>
              </a:lnSpc>
            </a:pPr>
            <a:endParaRPr lang="en-US" altLang="zh-CN" sz="1000" b="0">
              <a:solidFill>
                <a:srgbClr val="000000"/>
              </a:solidFill>
              <a:latin typeface="MyFont" panose="02010609030101010101" charset="-122"/>
              <a:ea typeface="MyFont" panose="02010609030101010101" charset="-122"/>
            </a:endParaRPr>
          </a:p>
          <a:p>
            <a:pPr indent="0" fontAlgn="auto">
              <a:lnSpc>
                <a:spcPct val="100000"/>
              </a:lnSpc>
            </a:pPr>
            <a:r>
              <a:rPr lang="en-US" altLang="zh-CN" sz="1000" b="0">
                <a:solidFill>
                  <a:srgbClr val="000000"/>
                </a:solidFill>
                <a:latin typeface="MyFont" panose="02010609030101010101" charset="-122"/>
                <a:ea typeface="MyFont" panose="02010609030101010101" charset="-122"/>
              </a:rPr>
              <a:t>tradeDS </a:t>
            </a:r>
            <a:r>
              <a:rPr lang="en-US" altLang="zh-CN" sz="1000" b="0">
                <a:solidFill>
                  <a:srgbClr val="FF0000"/>
                </a:solidFill>
                <a:latin typeface="MyFont" panose="02010609030101010101" charset="-122"/>
                <a:ea typeface="MyFont" panose="02010609030101010101" charset="-122"/>
              </a:rPr>
              <a:t>= </a:t>
            </a:r>
            <a:r>
              <a:rPr lang="en-US" altLang="zh-CN" sz="1000" b="1">
                <a:solidFill>
                  <a:srgbClr val="000000"/>
                </a:solidFill>
                <a:latin typeface="MyFont" panose="02010609030101010101" charset="-122"/>
                <a:ea typeface="MyFont" panose="02010609030101010101" charset="-122"/>
              </a:rPr>
              <a:t>replayDS</a:t>
            </a:r>
            <a:r>
              <a:rPr lang="en-US" altLang="zh-CN" sz="1000" b="0">
                <a:solidFill>
                  <a:srgbClr val="000000"/>
                </a:solidFill>
                <a:latin typeface="MyFont" panose="02010609030101010101" charset="-122"/>
                <a:ea typeface="MyFont" panose="02010609030101010101" charset="-122"/>
              </a:rPr>
              <a:t>(sqlObj</a:t>
            </a:r>
            <a:r>
              <a:rPr lang="en-US" altLang="zh-CN" sz="1000" b="0">
                <a:solidFill>
                  <a:srgbClr val="FF0000"/>
                </a:solidFill>
                <a:latin typeface="MyFont" panose="02010609030101010101" charset="-122"/>
                <a:ea typeface="MyFont" panose="02010609030101010101" charset="-122"/>
              </a:rPr>
              <a:t>=</a:t>
            </a:r>
            <a:r>
              <a:rPr lang="en-US" altLang="zh-CN" sz="1000" b="0">
                <a:solidFill>
                  <a:srgbClr val="000000"/>
                </a:solidFill>
                <a:latin typeface="MyFont" panose="02010609030101010101" charset="-122"/>
                <a:ea typeface="MyFont" panose="02010609030101010101" charset="-122"/>
              </a:rPr>
              <a:t>sqlObj, dateColumn</a:t>
            </a:r>
            <a:r>
              <a:rPr lang="en-US" altLang="zh-CN" sz="1000" b="0">
                <a:solidFill>
                  <a:srgbClr val="FF0000"/>
                </a:solidFill>
                <a:latin typeface="MyFont" panose="02010609030101010101" charset="-122"/>
                <a:ea typeface="MyFont" panose="02010609030101010101" charset="-122"/>
              </a:rPr>
              <a:t>=</a:t>
            </a:r>
            <a:r>
              <a:rPr lang="en-US" altLang="zh-CN" sz="1000" b="0">
                <a:solidFill>
                  <a:srgbClr val="A31515"/>
                </a:solidFill>
                <a:latin typeface="MyFont" panose="02010609030101010101" charset="-122"/>
                <a:ea typeface="MyFont" panose="02010609030101010101" charset="-122"/>
              </a:rPr>
              <a:t>`Date</a:t>
            </a:r>
            <a:r>
              <a:rPr lang="en-US" altLang="zh-CN" sz="1000" b="0">
                <a:solidFill>
                  <a:srgbClr val="000000"/>
                </a:solidFill>
                <a:latin typeface="MyFont" panose="02010609030101010101" charset="-122"/>
                <a:ea typeface="MyFont" panose="02010609030101010101" charset="-122"/>
              </a:rPr>
              <a:t>, timeColumn</a:t>
            </a:r>
            <a:r>
              <a:rPr lang="en-US" altLang="zh-CN" sz="1000" b="0">
                <a:solidFill>
                  <a:srgbClr val="FF0000"/>
                </a:solidFill>
                <a:latin typeface="MyFont" panose="02010609030101010101" charset="-122"/>
                <a:ea typeface="MyFont" panose="02010609030101010101" charset="-122"/>
              </a:rPr>
              <a:t>=</a:t>
            </a:r>
            <a:r>
              <a:rPr lang="en-US" altLang="zh-CN" sz="1000" b="0">
                <a:solidFill>
                  <a:srgbClr val="A31515"/>
                </a:solidFill>
                <a:latin typeface="MyFont" panose="02010609030101010101" charset="-122"/>
                <a:ea typeface="MyFont" panose="02010609030101010101" charset="-122"/>
              </a:rPr>
              <a:t>`Time</a:t>
            </a:r>
            <a:r>
              <a:rPr lang="en-US" altLang="zh-CN" sz="1000" b="0">
                <a:solidFill>
                  <a:srgbClr val="000000"/>
                </a:solidFill>
                <a:latin typeface="MyFont" panose="02010609030101010101" charset="-122"/>
                <a:ea typeface="MyFont" panose="02010609030101010101" charset="-122"/>
              </a:rPr>
              <a:t>)</a:t>
            </a:r>
            <a:endParaRPr lang="en-US" altLang="zh-CN" sz="10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000" b="0">
              <a:solidFill>
                <a:srgbClr val="000000"/>
              </a:solidFill>
              <a:latin typeface="MyFont" panose="02010609030101010101" charset="-122"/>
              <a:ea typeface="MyFont" panose="02010609030101010101" charset="-122"/>
            </a:endParaRPr>
          </a:p>
          <a:p>
            <a:pPr indent="0" fontAlgn="auto">
              <a:lnSpc>
                <a:spcPct val="100000"/>
              </a:lnSpc>
            </a:pPr>
            <a:r>
              <a:rPr lang="en-US" altLang="zh-CN" sz="1000" b="1">
                <a:solidFill>
                  <a:srgbClr val="000000"/>
                </a:solidFill>
                <a:latin typeface="MyFont" panose="02010609030101010101" charset="-122"/>
                <a:ea typeface="MyFont" panose="02010609030101010101" charset="-122"/>
              </a:rPr>
              <a:t>replay</a:t>
            </a:r>
            <a:r>
              <a:rPr lang="en-US" altLang="zh-CN" sz="1000" b="0">
                <a:solidFill>
                  <a:srgbClr val="000000"/>
                </a:solidFill>
                <a:latin typeface="MyFont" panose="02010609030101010101" charset="-122"/>
                <a:ea typeface="MyFont" panose="02010609030101010101" charset="-122"/>
              </a:rPr>
              <a:t>(inputTables</a:t>
            </a:r>
            <a:r>
              <a:rPr lang="en-US" altLang="zh-CN" sz="1000" b="0">
                <a:solidFill>
                  <a:srgbClr val="FF0000"/>
                </a:solidFill>
                <a:latin typeface="MyFont" panose="02010609030101010101" charset="-122"/>
                <a:ea typeface="MyFont" panose="02010609030101010101" charset="-122"/>
              </a:rPr>
              <a:t>=</a:t>
            </a:r>
            <a:r>
              <a:rPr lang="en-US" altLang="zh-CN" sz="1000" b="0">
                <a:solidFill>
                  <a:srgbClr val="000000"/>
                </a:solidFill>
                <a:latin typeface="MyFont" panose="02010609030101010101" charset="-122"/>
                <a:ea typeface="MyFont" panose="02010609030101010101" charset="-122"/>
              </a:rPr>
              <a:t>[orderDS, tradeDS], </a:t>
            </a:r>
            <a:endParaRPr lang="en-US" altLang="zh-CN" sz="1000" b="0">
              <a:solidFill>
                <a:srgbClr val="000000"/>
              </a:solidFill>
              <a:latin typeface="MyFont" panose="02010609030101010101" charset="-122"/>
              <a:ea typeface="MyFont" panose="02010609030101010101" charset="-122"/>
            </a:endParaRPr>
          </a:p>
          <a:p>
            <a:pPr indent="0" fontAlgn="auto">
              <a:lnSpc>
                <a:spcPct val="100000"/>
              </a:lnSpc>
            </a:pPr>
            <a:r>
              <a:rPr lang="en-US" altLang="zh-CN" sz="1000" b="0">
                <a:solidFill>
                  <a:srgbClr val="000000"/>
                </a:solidFill>
                <a:latin typeface="MyFont" panose="02010609030101010101" charset="-122"/>
                <a:ea typeface="MyFont" panose="02010609030101010101" charset="-122"/>
              </a:rPr>
              <a:t>outputTables</a:t>
            </a:r>
            <a:r>
              <a:rPr lang="en-US" altLang="zh-CN" sz="1000" b="0">
                <a:solidFill>
                  <a:srgbClr val="FF0000"/>
                </a:solidFill>
                <a:latin typeface="MyFont" panose="02010609030101010101" charset="-122"/>
                <a:ea typeface="MyFont" panose="02010609030101010101" charset="-122"/>
              </a:rPr>
              <a:t>=</a:t>
            </a:r>
            <a:r>
              <a:rPr lang="en-US" altLang="zh-CN" sz="1000" b="0">
                <a:solidFill>
                  <a:srgbClr val="000000"/>
                </a:solidFill>
                <a:latin typeface="MyFont" panose="02010609030101010101" charset="-122"/>
                <a:ea typeface="MyFont" panose="02010609030101010101" charset="-122"/>
              </a:rPr>
              <a:t>[orderStream, tradeStream], </a:t>
            </a:r>
            <a:endParaRPr lang="en-US" altLang="zh-CN" sz="1000" b="0">
              <a:solidFill>
                <a:srgbClr val="000000"/>
              </a:solidFill>
              <a:latin typeface="MyFont" panose="02010609030101010101" charset="-122"/>
              <a:ea typeface="MyFont" panose="02010609030101010101" charset="-122"/>
            </a:endParaRPr>
          </a:p>
          <a:p>
            <a:pPr indent="0" fontAlgn="auto">
              <a:lnSpc>
                <a:spcPct val="100000"/>
              </a:lnSpc>
            </a:pPr>
            <a:r>
              <a:rPr lang="en-US" altLang="zh-CN" sz="1000" b="0">
                <a:solidFill>
                  <a:srgbClr val="000000"/>
                </a:solidFill>
                <a:latin typeface="MyFont" panose="02010609030101010101" charset="-122"/>
                <a:ea typeface="MyFont" panose="02010609030101010101" charset="-122"/>
              </a:rPr>
              <a:t>dateColumn</a:t>
            </a:r>
            <a:r>
              <a:rPr lang="en-US" altLang="zh-CN" sz="1000" b="0">
                <a:solidFill>
                  <a:srgbClr val="FF0000"/>
                </a:solidFill>
                <a:latin typeface="MyFont" panose="02010609030101010101" charset="-122"/>
                <a:ea typeface="MyFont" panose="02010609030101010101" charset="-122"/>
              </a:rPr>
              <a:t>=</a:t>
            </a:r>
            <a:r>
              <a:rPr lang="en-US" altLang="zh-CN" sz="1000" b="0">
                <a:solidFill>
                  <a:srgbClr val="A31515"/>
                </a:solidFill>
                <a:latin typeface="MyFont" panose="02010609030101010101" charset="-122"/>
                <a:ea typeface="MyFont" panose="02010609030101010101" charset="-122"/>
              </a:rPr>
              <a:t>`Date</a:t>
            </a:r>
            <a:r>
              <a:rPr lang="en-US" altLang="zh-CN" sz="1000" b="0">
                <a:solidFill>
                  <a:srgbClr val="000000"/>
                </a:solidFill>
                <a:latin typeface="MyFont" panose="02010609030101010101" charset="-122"/>
                <a:ea typeface="MyFont" panose="02010609030101010101" charset="-122"/>
              </a:rPr>
              <a:t>, timeColumn</a:t>
            </a:r>
            <a:r>
              <a:rPr lang="en-US" altLang="zh-CN" sz="1000" b="0">
                <a:solidFill>
                  <a:srgbClr val="FF0000"/>
                </a:solidFill>
                <a:latin typeface="MyFont" panose="02010609030101010101" charset="-122"/>
                <a:ea typeface="MyFont" panose="02010609030101010101" charset="-122"/>
              </a:rPr>
              <a:t>=</a:t>
            </a:r>
            <a:r>
              <a:rPr lang="en-US" altLang="zh-CN" sz="1000" b="0">
                <a:solidFill>
                  <a:srgbClr val="A31515"/>
                </a:solidFill>
                <a:latin typeface="MyFont" panose="02010609030101010101" charset="-122"/>
                <a:ea typeface="MyFont" panose="02010609030101010101" charset="-122"/>
              </a:rPr>
              <a:t>`Time</a:t>
            </a:r>
            <a:r>
              <a:rPr lang="en-US" altLang="zh-CN" sz="1000" b="0">
                <a:solidFill>
                  <a:srgbClr val="000000"/>
                </a:solidFill>
                <a:latin typeface="MyFont" panose="02010609030101010101" charset="-122"/>
                <a:ea typeface="MyFont" panose="02010609030101010101" charset="-122"/>
              </a:rPr>
              <a:t>, replayRate</a:t>
            </a:r>
            <a:r>
              <a:rPr lang="en-US" altLang="zh-CN" sz="1000" b="0">
                <a:solidFill>
                  <a:srgbClr val="FF0000"/>
                </a:solidFill>
                <a:latin typeface="MyFont" panose="02010609030101010101" charset="-122"/>
                <a:ea typeface="MyFont" panose="02010609030101010101" charset="-122"/>
              </a:rPr>
              <a:t>=</a:t>
            </a:r>
            <a:r>
              <a:rPr lang="en-US" altLang="zh-CN" sz="1000" b="0">
                <a:solidFill>
                  <a:srgbClr val="00A000"/>
                </a:solidFill>
                <a:latin typeface="MyFont" panose="02010609030101010101" charset="-122"/>
                <a:ea typeface="MyFont" panose="02010609030101010101" charset="-122"/>
              </a:rPr>
              <a:t>10000</a:t>
            </a:r>
            <a:r>
              <a:rPr lang="en-US" altLang="zh-CN" sz="1000" b="0">
                <a:solidFill>
                  <a:srgbClr val="000000"/>
                </a:solidFill>
                <a:latin typeface="MyFont" panose="02010609030101010101" charset="-122"/>
                <a:ea typeface="MyFont" panose="02010609030101010101" charset="-122"/>
              </a:rPr>
              <a:t>, absoluteRate</a:t>
            </a:r>
            <a:r>
              <a:rPr lang="en-US" altLang="zh-CN" sz="1000" b="0">
                <a:solidFill>
                  <a:srgbClr val="FF0000"/>
                </a:solidFill>
                <a:latin typeface="MyFont" panose="02010609030101010101" charset="-122"/>
                <a:ea typeface="MyFont" panose="02010609030101010101" charset="-122"/>
              </a:rPr>
              <a:t>=</a:t>
            </a:r>
            <a:r>
              <a:rPr lang="en-US" altLang="zh-CN" sz="1000" b="0">
                <a:solidFill>
                  <a:srgbClr val="0000EE"/>
                </a:solidFill>
                <a:latin typeface="MyFont" panose="02010609030101010101" charset="-122"/>
                <a:ea typeface="MyFont" panose="02010609030101010101" charset="-122"/>
              </a:rPr>
              <a:t>true</a:t>
            </a:r>
            <a:r>
              <a:rPr lang="en-US" altLang="zh-CN" sz="1000" b="0">
                <a:solidFill>
                  <a:srgbClr val="000000"/>
                </a:solidFill>
                <a:latin typeface="MyFont" panose="02010609030101010101" charset="-122"/>
                <a:ea typeface="MyFont" panose="02010609030101010101" charset="-122"/>
              </a:rPr>
              <a:t>)</a:t>
            </a:r>
            <a:endParaRPr lang="en-US" altLang="zh-CN" sz="1000" b="0">
              <a:solidFill>
                <a:srgbClr val="000000"/>
              </a:solidFill>
              <a:latin typeface="MyFont" panose="02010609030101010101" charset="-122"/>
              <a:ea typeface="MyFont" panose="02010609030101010101" charset="-122"/>
            </a:endParaRPr>
          </a:p>
        </p:txBody>
      </p:sp>
      <p:sp>
        <p:nvSpPr>
          <p:cNvPr id="17" name="文本框 16"/>
          <p:cNvSpPr txBox="1"/>
          <p:nvPr/>
        </p:nvSpPr>
        <p:spPr>
          <a:xfrm>
            <a:off x="4606290" y="5868670"/>
            <a:ext cx="3119120" cy="275590"/>
          </a:xfrm>
          <a:prstGeom prst="rect">
            <a:avLst/>
          </a:prstGeom>
        </p:spPr>
        <p:txBody>
          <a:bodyPr wrap="square">
            <a:spAutoFit/>
          </a:bodyPr>
          <a:p>
            <a:pPr marL="0" indent="0"/>
            <a:r>
              <a:rPr lang="zh-CN" altLang="en-US" sz="1200" b="1" i="0">
                <a:solidFill>
                  <a:srgbClr val="292A2E"/>
                </a:solidFill>
                <a:latin typeface="阿里巴巴普惠体 3.0 55 Regular" panose="00020600040101010101" charset="-122"/>
                <a:ea typeface="阿里巴巴普惠体 3.0 55 Regular" panose="00020600040101010101" charset="-122"/>
              </a:rPr>
              <a:t>无法保证表间记录严格按照时序进行回放</a:t>
            </a:r>
            <a:endParaRPr lang="zh-CN" altLang="en-US" sz="1200" b="1" i="0">
              <a:solidFill>
                <a:srgbClr val="292A2E"/>
              </a:solidFill>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4606290" y="2477135"/>
            <a:ext cx="3058160" cy="460375"/>
          </a:xfrm>
          <a:prstGeom prst="rect">
            <a:avLst/>
          </a:prstGeom>
        </p:spPr>
        <p:txBody>
          <a:bodyPr wrap="square">
            <a:spAutoFit/>
          </a:bodyPr>
          <a:p>
            <a:pPr marL="0" algn="l">
              <a:buClrTx/>
              <a:buSzTx/>
              <a:buFontTx/>
            </a:pP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例：将 </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个数据库表中的历史数据分别注入 </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个目标表中。</a:t>
            </a:r>
            <a:endPar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9" name="文本框 18"/>
          <p:cNvSpPr txBox="1"/>
          <p:nvPr/>
        </p:nvSpPr>
        <p:spPr>
          <a:xfrm>
            <a:off x="8284210" y="1497330"/>
            <a:ext cx="3175000" cy="737235"/>
          </a:xfrm>
          <a:prstGeom prst="rect">
            <a:avLst/>
          </a:prstGeom>
        </p:spPr>
        <p:txBody>
          <a:bodyPr wrap="square">
            <a:spAutoFit/>
          </a:bodyPr>
          <a:p>
            <a:pPr marL="0" algn="l">
              <a:buClrTx/>
              <a:buSzTx/>
              <a:buFontTx/>
            </a:pP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将多个不同表结构的数据表写入同一张异构流数据表中，从而实现了严格按时间顺序 的多表回放。</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0" name="文本框 19"/>
          <p:cNvSpPr txBox="1"/>
          <p:nvPr/>
        </p:nvSpPr>
        <p:spPr>
          <a:xfrm>
            <a:off x="8310245" y="2772410"/>
            <a:ext cx="3200400" cy="3553460"/>
          </a:xfrm>
          <a:prstGeom prst="rect">
            <a:avLst/>
          </a:prstGeom>
        </p:spPr>
        <p:txBody>
          <a:bodyPr wrap="square">
            <a:spAutoFit/>
          </a:bodyPr>
          <a:p>
            <a:pPr indent="0" fontAlgn="auto">
              <a:lnSpc>
                <a:spcPct val="100000"/>
              </a:lnSpc>
            </a:pPr>
            <a:r>
              <a:rPr lang="en-US" altLang="zh-CN" sz="900" b="0">
                <a:solidFill>
                  <a:srgbClr val="000000"/>
                </a:solidFill>
                <a:latin typeface="MyFont" panose="02010609030101010101" charset="-122"/>
                <a:ea typeface="MyFont" panose="02010609030101010101" charset="-122"/>
              </a:rPr>
              <a:t>sqlObj </a:t>
            </a:r>
            <a:r>
              <a:rPr lang="en-US" altLang="zh-CN" sz="900" b="0">
                <a:solidFill>
                  <a:srgbClr val="FF0000"/>
                </a:solidFill>
                <a:latin typeface="MyFont" panose="02010609030101010101" charset="-122"/>
                <a:ea typeface="MyFont" panose="02010609030101010101" charset="-122"/>
              </a:rPr>
              <a:t>=&lt;</a:t>
            </a:r>
            <a:r>
              <a:rPr lang="en-US" altLang="zh-CN" sz="900" b="0">
                <a:solidFill>
                  <a:srgbClr val="AF00DB"/>
                </a:solidFill>
                <a:latin typeface="MyFont" panose="02010609030101010101" charset="-122"/>
                <a:ea typeface="MyFont" panose="02010609030101010101" charset="-122"/>
              </a:rPr>
              <a:t>select</a:t>
            </a:r>
            <a:r>
              <a:rPr lang="en-US" altLang="zh-CN" sz="900" b="0">
                <a:solidFill>
                  <a:srgbClr val="FF0000"/>
                </a:solidFill>
                <a:latin typeface="MyFont" panose="02010609030101010101" charset="-122"/>
                <a:ea typeface="MyFont" panose="02010609030101010101" charset="-122"/>
              </a:rPr>
              <a:t>*</a:t>
            </a:r>
            <a:r>
              <a:rPr lang="en-US" altLang="zh-CN" sz="900" b="0">
                <a:solidFill>
                  <a:srgbClr val="AF00DB"/>
                </a:solidFill>
                <a:latin typeface="MyFont" panose="02010609030101010101" charset="-122"/>
                <a:ea typeface="MyFont" panose="02010609030101010101" charset="-122"/>
              </a:rPr>
              <a:t>from</a:t>
            </a:r>
            <a:r>
              <a:rPr lang="en-US" altLang="zh-CN" sz="900" b="1">
                <a:solidFill>
                  <a:srgbClr val="000000"/>
                </a:solidFill>
                <a:latin typeface="MyFont" panose="02010609030101010101" charset="-122"/>
                <a:ea typeface="MyFont" panose="02010609030101010101" charset="-122"/>
              </a:rPr>
              <a:t>loadTable</a:t>
            </a:r>
            <a:r>
              <a:rPr lang="en-US" altLang="zh-CN" sz="900" b="0">
                <a:solidFill>
                  <a:srgbClr val="00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"dfs://order"</a:t>
            </a:r>
            <a:r>
              <a:rPr lang="en-US" altLang="zh-CN" sz="900" b="0">
                <a:solidFill>
                  <a:srgbClr val="000000"/>
                </a:solidFill>
                <a:latin typeface="MyFont" panose="02010609030101010101" charset="-122"/>
                <a:ea typeface="MyFont" panose="02010609030101010101" charset="-122"/>
              </a:rPr>
              <a:t>, </a:t>
            </a:r>
            <a:r>
              <a:rPr lang="en-US" altLang="zh-CN" sz="900" b="0">
                <a:solidFill>
                  <a:srgbClr val="A31515"/>
                </a:solidFill>
                <a:latin typeface="MyFont" panose="02010609030101010101" charset="-122"/>
                <a:ea typeface="MyFont" panose="02010609030101010101" charset="-122"/>
              </a:rPr>
              <a:t>"order"</a:t>
            </a:r>
            <a:r>
              <a:rPr lang="en-US" altLang="zh-CN" sz="900" b="0">
                <a:solidFill>
                  <a:srgbClr val="000000"/>
                </a:solidFill>
                <a:latin typeface="MyFont" panose="02010609030101010101" charset="-122"/>
                <a:ea typeface="MyFont" panose="02010609030101010101" charset="-122"/>
              </a:rPr>
              <a:t>) </a:t>
            </a:r>
            <a:r>
              <a:rPr lang="en-US" altLang="zh-CN" sz="900" b="0">
                <a:solidFill>
                  <a:srgbClr val="AF00DB"/>
                </a:solidFill>
                <a:latin typeface="MyFont" panose="02010609030101010101" charset="-122"/>
                <a:ea typeface="MyFont" panose="02010609030101010101" charset="-122"/>
              </a:rPr>
              <a:t>where</a:t>
            </a:r>
            <a:r>
              <a:rPr lang="en-US" altLang="zh-CN" sz="900" b="0">
                <a:solidFill>
                  <a:srgbClr val="000000"/>
                </a:solidFill>
                <a:latin typeface="MyFont" panose="02010609030101010101" charset="-122"/>
                <a:ea typeface="MyFont" panose="02010609030101010101" charset="-122"/>
              </a:rPr>
              <a:t> Date </a:t>
            </a:r>
            <a:r>
              <a:rPr lang="en-US" altLang="zh-CN" sz="900" b="0">
                <a:solidFill>
                  <a:srgbClr val="FF0000"/>
                </a:solidFill>
                <a:latin typeface="MyFont" panose="02010609030101010101" charset="-122"/>
                <a:ea typeface="MyFont" panose="02010609030101010101" charset="-122"/>
              </a:rPr>
              <a:t>=</a:t>
            </a:r>
            <a:r>
              <a:rPr lang="en-US" altLang="zh-CN" sz="900" b="0">
                <a:solidFill>
                  <a:srgbClr val="00A000"/>
                </a:solidFill>
                <a:latin typeface="MyFont" panose="02010609030101010101" charset="-122"/>
                <a:ea typeface="MyFont" panose="02010609030101010101" charset="-122"/>
              </a:rPr>
              <a:t>2020.12.31</a:t>
            </a:r>
            <a:r>
              <a:rPr lang="en-US" altLang="zh-CN" sz="900" b="0">
                <a:solidFill>
                  <a:srgbClr val="FF0000"/>
                </a:solidFill>
                <a:latin typeface="MyFont" panose="02010609030101010101" charset="-122"/>
                <a:ea typeface="MyFont" panose="02010609030101010101" charset="-122"/>
              </a:rPr>
              <a:t>&gt;</a:t>
            </a:r>
            <a:endParaRPr lang="en-US" altLang="zh-CN" sz="900" b="0">
              <a:solidFill>
                <a:srgbClr val="FF0000"/>
              </a:solidFill>
              <a:latin typeface="MyFont" panose="02010609030101010101" charset="-122"/>
              <a:ea typeface="MyFont" panose="02010609030101010101" charset="-122"/>
            </a:endParaRPr>
          </a:p>
          <a:p>
            <a:pPr indent="0" fontAlgn="auto">
              <a:lnSpc>
                <a:spcPct val="100000"/>
              </a:lnSpc>
            </a:pPr>
            <a:endParaRPr lang="en-US" altLang="zh-CN" sz="900" b="0">
              <a:solidFill>
                <a:srgbClr val="FF0000"/>
              </a:solidFill>
              <a:latin typeface="MyFont" panose="02010609030101010101" charset="-122"/>
              <a:ea typeface="MyFont" panose="02010609030101010101" charset="-122"/>
            </a:endParaRPr>
          </a:p>
          <a:p>
            <a:pPr indent="0" fontAlgn="auto">
              <a:lnSpc>
                <a:spcPct val="100000"/>
              </a:lnSpc>
            </a:pPr>
            <a:r>
              <a:rPr lang="en-US" altLang="zh-CN" sz="900" b="0">
                <a:solidFill>
                  <a:srgbClr val="000000"/>
                </a:solidFill>
                <a:latin typeface="MyFont" panose="02010609030101010101" charset="-122"/>
                <a:ea typeface="MyFont" panose="02010609030101010101" charset="-122"/>
              </a:rPr>
              <a:t>orderDS </a:t>
            </a:r>
            <a:r>
              <a:rPr lang="en-US" altLang="zh-CN" sz="900" b="0">
                <a:solidFill>
                  <a:srgbClr val="FF0000"/>
                </a:solidFill>
                <a:latin typeface="MyFont" panose="02010609030101010101" charset="-122"/>
                <a:ea typeface="MyFont" panose="02010609030101010101" charset="-122"/>
              </a:rPr>
              <a:t>=</a:t>
            </a:r>
            <a:r>
              <a:rPr lang="en-US" altLang="zh-CN" sz="900" b="1">
                <a:solidFill>
                  <a:srgbClr val="000000"/>
                </a:solidFill>
                <a:latin typeface="MyFont" panose="02010609030101010101" charset="-122"/>
                <a:ea typeface="MyFont" panose="02010609030101010101" charset="-122"/>
              </a:rPr>
              <a:t>replayDS</a:t>
            </a:r>
            <a:r>
              <a:rPr lang="en-US" altLang="zh-CN" sz="900" b="0">
                <a:solidFill>
                  <a:srgbClr val="000000"/>
                </a:solidFill>
                <a:latin typeface="MyFont" panose="02010609030101010101" charset="-122"/>
                <a:ea typeface="MyFont" panose="02010609030101010101" charset="-122"/>
              </a:rPr>
              <a:t>(sqlObj</a:t>
            </a:r>
            <a:r>
              <a:rPr lang="en-US" altLang="zh-CN" sz="900" b="0">
                <a:solidFill>
                  <a:srgbClr val="FF0000"/>
                </a:solidFill>
                <a:latin typeface="MyFont" panose="02010609030101010101" charset="-122"/>
                <a:ea typeface="MyFont" panose="02010609030101010101" charset="-122"/>
              </a:rPr>
              <a:t>=</a:t>
            </a:r>
            <a:r>
              <a:rPr lang="en-US" altLang="zh-CN" sz="900" b="0">
                <a:solidFill>
                  <a:srgbClr val="000000"/>
                </a:solidFill>
                <a:latin typeface="MyFont" panose="02010609030101010101" charset="-122"/>
                <a:ea typeface="MyFont" panose="02010609030101010101" charset="-122"/>
              </a:rPr>
              <a:t>sqlObj, dateColumn</a:t>
            </a:r>
            <a:r>
              <a:rPr lang="en-US" altLang="zh-CN" sz="900" b="0">
                <a:solidFill>
                  <a:srgbClr val="FF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`Date</a:t>
            </a:r>
            <a:r>
              <a:rPr lang="en-US" altLang="zh-CN" sz="900" b="0">
                <a:solidFill>
                  <a:srgbClr val="000000"/>
                </a:solidFill>
                <a:latin typeface="MyFont" panose="02010609030101010101" charset="-122"/>
                <a:ea typeface="MyFont" panose="02010609030101010101" charset="-122"/>
              </a:rPr>
              <a:t>, timeColumn</a:t>
            </a:r>
            <a:r>
              <a:rPr lang="en-US" altLang="zh-CN" sz="900" b="0">
                <a:solidFill>
                  <a:srgbClr val="FF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`Time</a:t>
            </a:r>
            <a:r>
              <a:rPr lang="en-US" altLang="zh-CN" sz="900" b="0">
                <a:solidFill>
                  <a:srgbClr val="000000"/>
                </a:solidFill>
                <a:latin typeface="MyFont" panose="02010609030101010101" charset="-122"/>
                <a:ea typeface="MyFont" panose="02010609030101010101" charset="-122"/>
              </a:rPr>
              <a:t>)</a:t>
            </a: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r>
              <a:rPr lang="en-US" altLang="zh-CN" sz="900" b="0">
                <a:solidFill>
                  <a:srgbClr val="000000"/>
                </a:solidFill>
                <a:latin typeface="MyFont" panose="02010609030101010101" charset="-122"/>
                <a:ea typeface="MyFont" panose="02010609030101010101" charset="-122"/>
              </a:rPr>
              <a:t>sqlObj </a:t>
            </a:r>
            <a:r>
              <a:rPr lang="en-US" altLang="zh-CN" sz="900" b="0">
                <a:solidFill>
                  <a:srgbClr val="FF0000"/>
                </a:solidFill>
                <a:latin typeface="MyFont" panose="02010609030101010101" charset="-122"/>
                <a:ea typeface="MyFont" panose="02010609030101010101" charset="-122"/>
              </a:rPr>
              <a:t>=&lt;</a:t>
            </a:r>
            <a:r>
              <a:rPr lang="en-US" altLang="zh-CN" sz="900" b="0">
                <a:solidFill>
                  <a:srgbClr val="AF00DB"/>
                </a:solidFill>
                <a:latin typeface="MyFont" panose="02010609030101010101" charset="-122"/>
                <a:ea typeface="MyFont" panose="02010609030101010101" charset="-122"/>
              </a:rPr>
              <a:t>select</a:t>
            </a:r>
            <a:r>
              <a:rPr lang="en-US" altLang="zh-CN" sz="900" b="0">
                <a:solidFill>
                  <a:srgbClr val="FF0000"/>
                </a:solidFill>
                <a:latin typeface="MyFont" panose="02010609030101010101" charset="-122"/>
                <a:ea typeface="MyFont" panose="02010609030101010101" charset="-122"/>
              </a:rPr>
              <a:t>*</a:t>
            </a:r>
            <a:r>
              <a:rPr lang="en-US" altLang="zh-CN" sz="900" b="0">
                <a:solidFill>
                  <a:srgbClr val="AF00DB"/>
                </a:solidFill>
                <a:latin typeface="MyFont" panose="02010609030101010101" charset="-122"/>
                <a:ea typeface="MyFont" panose="02010609030101010101" charset="-122"/>
              </a:rPr>
              <a:t>from</a:t>
            </a:r>
            <a:r>
              <a:rPr lang="en-US" altLang="zh-CN" sz="900" b="1">
                <a:solidFill>
                  <a:srgbClr val="000000"/>
                </a:solidFill>
                <a:latin typeface="MyFont" panose="02010609030101010101" charset="-122"/>
                <a:ea typeface="MyFont" panose="02010609030101010101" charset="-122"/>
              </a:rPr>
              <a:t>loadTable</a:t>
            </a:r>
            <a:r>
              <a:rPr lang="en-US" altLang="zh-CN" sz="900" b="0">
                <a:solidFill>
                  <a:srgbClr val="00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"dfs://trade"</a:t>
            </a:r>
            <a:r>
              <a:rPr lang="en-US" altLang="zh-CN" sz="900" b="0">
                <a:solidFill>
                  <a:srgbClr val="000000"/>
                </a:solidFill>
                <a:latin typeface="MyFont" panose="02010609030101010101" charset="-122"/>
                <a:ea typeface="MyFont" panose="02010609030101010101" charset="-122"/>
              </a:rPr>
              <a:t>, </a:t>
            </a:r>
            <a:r>
              <a:rPr lang="en-US" altLang="zh-CN" sz="900" b="0">
                <a:solidFill>
                  <a:srgbClr val="A31515"/>
                </a:solidFill>
                <a:latin typeface="MyFont" panose="02010609030101010101" charset="-122"/>
                <a:ea typeface="MyFont" panose="02010609030101010101" charset="-122"/>
              </a:rPr>
              <a:t>"trade"</a:t>
            </a:r>
            <a:r>
              <a:rPr lang="en-US" altLang="zh-CN" sz="900" b="0">
                <a:solidFill>
                  <a:srgbClr val="000000"/>
                </a:solidFill>
                <a:latin typeface="MyFont" panose="02010609030101010101" charset="-122"/>
                <a:ea typeface="MyFont" panose="02010609030101010101" charset="-122"/>
              </a:rPr>
              <a:t>) </a:t>
            </a:r>
            <a:r>
              <a:rPr lang="en-US" altLang="zh-CN" sz="900" b="0">
                <a:solidFill>
                  <a:srgbClr val="AF00DB"/>
                </a:solidFill>
                <a:latin typeface="MyFont" panose="02010609030101010101" charset="-122"/>
                <a:ea typeface="MyFont" panose="02010609030101010101" charset="-122"/>
              </a:rPr>
              <a:t>where</a:t>
            </a:r>
            <a:r>
              <a:rPr lang="en-US" altLang="zh-CN" sz="900" b="0">
                <a:solidFill>
                  <a:srgbClr val="000000"/>
                </a:solidFill>
                <a:latin typeface="MyFont" panose="02010609030101010101" charset="-122"/>
                <a:ea typeface="MyFont" panose="02010609030101010101" charset="-122"/>
              </a:rPr>
              <a:t> Date </a:t>
            </a:r>
            <a:r>
              <a:rPr lang="en-US" altLang="zh-CN" sz="900" b="0">
                <a:solidFill>
                  <a:srgbClr val="FF0000"/>
                </a:solidFill>
                <a:latin typeface="MyFont" panose="02010609030101010101" charset="-122"/>
                <a:ea typeface="MyFont" panose="02010609030101010101" charset="-122"/>
              </a:rPr>
              <a:t>=</a:t>
            </a:r>
            <a:r>
              <a:rPr lang="en-US" altLang="zh-CN" sz="900" b="0">
                <a:solidFill>
                  <a:srgbClr val="00A000"/>
                </a:solidFill>
                <a:latin typeface="MyFont" panose="02010609030101010101" charset="-122"/>
                <a:ea typeface="MyFont" panose="02010609030101010101" charset="-122"/>
              </a:rPr>
              <a:t>2020.12.31</a:t>
            </a:r>
            <a:r>
              <a:rPr lang="en-US" altLang="zh-CN" sz="900" b="0">
                <a:solidFill>
                  <a:srgbClr val="FF0000"/>
                </a:solidFill>
                <a:latin typeface="MyFont" panose="02010609030101010101" charset="-122"/>
                <a:ea typeface="MyFont" panose="02010609030101010101" charset="-122"/>
              </a:rPr>
              <a:t>&gt;</a:t>
            </a:r>
            <a:endParaRPr lang="en-US" altLang="zh-CN" sz="900" b="0">
              <a:solidFill>
                <a:srgbClr val="FF0000"/>
              </a:solidFill>
              <a:latin typeface="MyFont" panose="02010609030101010101" charset="-122"/>
              <a:ea typeface="MyFont" panose="02010609030101010101" charset="-122"/>
            </a:endParaRPr>
          </a:p>
          <a:p>
            <a:pPr indent="0" fontAlgn="auto">
              <a:lnSpc>
                <a:spcPct val="100000"/>
              </a:lnSpc>
            </a:pP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r>
              <a:rPr lang="en-US" altLang="zh-CN" sz="900" b="0">
                <a:solidFill>
                  <a:srgbClr val="000000"/>
                </a:solidFill>
                <a:latin typeface="MyFont" panose="02010609030101010101" charset="-122"/>
                <a:ea typeface="MyFont" panose="02010609030101010101" charset="-122"/>
              </a:rPr>
              <a:t>tradeDS </a:t>
            </a:r>
            <a:r>
              <a:rPr lang="en-US" altLang="zh-CN" sz="900" b="0">
                <a:solidFill>
                  <a:srgbClr val="FF0000"/>
                </a:solidFill>
                <a:latin typeface="MyFont" panose="02010609030101010101" charset="-122"/>
                <a:ea typeface="MyFont" panose="02010609030101010101" charset="-122"/>
              </a:rPr>
              <a:t>=</a:t>
            </a:r>
            <a:r>
              <a:rPr lang="en-US" altLang="zh-CN" sz="900" b="1">
                <a:solidFill>
                  <a:srgbClr val="000000"/>
                </a:solidFill>
                <a:latin typeface="MyFont" panose="02010609030101010101" charset="-122"/>
                <a:ea typeface="MyFont" panose="02010609030101010101" charset="-122"/>
              </a:rPr>
              <a:t>replayDS</a:t>
            </a:r>
            <a:r>
              <a:rPr lang="en-US" altLang="zh-CN" sz="900" b="0">
                <a:solidFill>
                  <a:srgbClr val="000000"/>
                </a:solidFill>
                <a:latin typeface="MyFont" panose="02010609030101010101" charset="-122"/>
                <a:ea typeface="MyFont" panose="02010609030101010101" charset="-122"/>
              </a:rPr>
              <a:t>(sqlObj</a:t>
            </a:r>
            <a:r>
              <a:rPr lang="en-US" altLang="zh-CN" sz="900" b="0">
                <a:solidFill>
                  <a:srgbClr val="FF0000"/>
                </a:solidFill>
                <a:latin typeface="MyFont" panose="02010609030101010101" charset="-122"/>
                <a:ea typeface="MyFont" panose="02010609030101010101" charset="-122"/>
              </a:rPr>
              <a:t>=</a:t>
            </a:r>
            <a:r>
              <a:rPr lang="en-US" altLang="zh-CN" sz="900" b="0">
                <a:solidFill>
                  <a:srgbClr val="000000"/>
                </a:solidFill>
                <a:latin typeface="MyFont" panose="02010609030101010101" charset="-122"/>
                <a:ea typeface="MyFont" panose="02010609030101010101" charset="-122"/>
              </a:rPr>
              <a:t>sqlObj, dateColumn</a:t>
            </a:r>
            <a:r>
              <a:rPr lang="en-US" altLang="zh-CN" sz="900" b="0">
                <a:solidFill>
                  <a:srgbClr val="FF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`Date</a:t>
            </a:r>
            <a:r>
              <a:rPr lang="en-US" altLang="zh-CN" sz="900" b="0">
                <a:solidFill>
                  <a:srgbClr val="000000"/>
                </a:solidFill>
                <a:latin typeface="MyFont" panose="02010609030101010101" charset="-122"/>
                <a:ea typeface="MyFont" panose="02010609030101010101" charset="-122"/>
              </a:rPr>
              <a:t>, timeColumn</a:t>
            </a:r>
            <a:r>
              <a:rPr lang="en-US" altLang="zh-CN" sz="900" b="0">
                <a:solidFill>
                  <a:srgbClr val="FF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`Time</a:t>
            </a:r>
            <a:r>
              <a:rPr lang="en-US" altLang="zh-CN" sz="900" b="0">
                <a:solidFill>
                  <a:srgbClr val="000000"/>
                </a:solidFill>
                <a:latin typeface="MyFont" panose="02010609030101010101" charset="-122"/>
                <a:ea typeface="MyFont" panose="02010609030101010101" charset="-122"/>
              </a:rPr>
              <a:t>)</a:t>
            </a: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r>
              <a:rPr lang="en-US" altLang="zh-CN" sz="900" b="0">
                <a:solidFill>
                  <a:srgbClr val="000000"/>
                </a:solidFill>
                <a:latin typeface="MyFont" panose="02010609030101010101" charset="-122"/>
                <a:ea typeface="MyFont" panose="02010609030101010101" charset="-122"/>
              </a:rPr>
              <a:t>sqlObj </a:t>
            </a:r>
            <a:r>
              <a:rPr lang="en-US" altLang="zh-CN" sz="900" b="0">
                <a:solidFill>
                  <a:srgbClr val="FF0000"/>
                </a:solidFill>
                <a:latin typeface="MyFont" panose="02010609030101010101" charset="-122"/>
                <a:ea typeface="MyFont" panose="02010609030101010101" charset="-122"/>
              </a:rPr>
              <a:t>=&lt;</a:t>
            </a:r>
            <a:r>
              <a:rPr lang="en-US" altLang="zh-CN" sz="900" b="0">
                <a:solidFill>
                  <a:srgbClr val="AF00DB"/>
                </a:solidFill>
                <a:latin typeface="MyFont" panose="02010609030101010101" charset="-122"/>
                <a:ea typeface="MyFont" panose="02010609030101010101" charset="-122"/>
              </a:rPr>
              <a:t>select</a:t>
            </a:r>
            <a:r>
              <a:rPr lang="en-US" altLang="zh-CN" sz="900" b="0">
                <a:solidFill>
                  <a:srgbClr val="FF0000"/>
                </a:solidFill>
                <a:latin typeface="MyFont" panose="02010609030101010101" charset="-122"/>
                <a:ea typeface="MyFont" panose="02010609030101010101" charset="-122"/>
              </a:rPr>
              <a:t>*</a:t>
            </a:r>
            <a:r>
              <a:rPr lang="en-US" altLang="zh-CN" sz="900" b="0">
                <a:solidFill>
                  <a:srgbClr val="AF00DB"/>
                </a:solidFill>
                <a:latin typeface="MyFont" panose="02010609030101010101" charset="-122"/>
                <a:ea typeface="MyFont" panose="02010609030101010101" charset="-122"/>
              </a:rPr>
              <a:t>from</a:t>
            </a:r>
            <a:r>
              <a:rPr lang="en-US" altLang="zh-CN" sz="900" b="1">
                <a:solidFill>
                  <a:srgbClr val="000000"/>
                </a:solidFill>
                <a:latin typeface="MyFont" panose="02010609030101010101" charset="-122"/>
                <a:ea typeface="MyFont" panose="02010609030101010101" charset="-122"/>
              </a:rPr>
              <a:t>loadTable</a:t>
            </a:r>
            <a:r>
              <a:rPr lang="en-US" altLang="zh-CN" sz="900" b="0">
                <a:solidFill>
                  <a:srgbClr val="00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"dfs://snapshot"</a:t>
            </a:r>
            <a:r>
              <a:rPr lang="en-US" altLang="zh-CN" sz="900" b="0">
                <a:solidFill>
                  <a:srgbClr val="000000"/>
                </a:solidFill>
                <a:latin typeface="MyFont" panose="02010609030101010101" charset="-122"/>
                <a:ea typeface="MyFont" panose="02010609030101010101" charset="-122"/>
              </a:rPr>
              <a:t>, </a:t>
            </a:r>
            <a:r>
              <a:rPr lang="en-US" altLang="zh-CN" sz="900" b="0">
                <a:solidFill>
                  <a:srgbClr val="A31515"/>
                </a:solidFill>
                <a:latin typeface="MyFont" panose="02010609030101010101" charset="-122"/>
                <a:ea typeface="MyFont" panose="02010609030101010101" charset="-122"/>
              </a:rPr>
              <a:t>"snapshot"</a:t>
            </a:r>
            <a:r>
              <a:rPr lang="en-US" altLang="zh-CN" sz="900" b="0">
                <a:solidFill>
                  <a:srgbClr val="000000"/>
                </a:solidFill>
                <a:latin typeface="MyFont" panose="02010609030101010101" charset="-122"/>
                <a:ea typeface="MyFont" panose="02010609030101010101" charset="-122"/>
              </a:rPr>
              <a:t>) </a:t>
            </a:r>
            <a:r>
              <a:rPr lang="en-US" altLang="zh-CN" sz="900" b="0">
                <a:solidFill>
                  <a:srgbClr val="AF00DB"/>
                </a:solidFill>
                <a:latin typeface="MyFont" panose="02010609030101010101" charset="-122"/>
                <a:ea typeface="MyFont" panose="02010609030101010101" charset="-122"/>
              </a:rPr>
              <a:t>where</a:t>
            </a:r>
            <a:r>
              <a:rPr lang="en-US" altLang="zh-CN" sz="900" b="0">
                <a:solidFill>
                  <a:srgbClr val="000000"/>
                </a:solidFill>
                <a:latin typeface="MyFont" panose="02010609030101010101" charset="-122"/>
                <a:ea typeface="MyFont" panose="02010609030101010101" charset="-122"/>
              </a:rPr>
              <a:t> Date </a:t>
            </a:r>
            <a:r>
              <a:rPr lang="en-US" altLang="zh-CN" sz="900" b="0">
                <a:solidFill>
                  <a:srgbClr val="FF0000"/>
                </a:solidFill>
                <a:latin typeface="MyFont" panose="02010609030101010101" charset="-122"/>
                <a:ea typeface="MyFont" panose="02010609030101010101" charset="-122"/>
              </a:rPr>
              <a:t>=</a:t>
            </a:r>
            <a:r>
              <a:rPr lang="en-US" altLang="zh-CN" sz="900" b="0">
                <a:solidFill>
                  <a:srgbClr val="00A000"/>
                </a:solidFill>
                <a:latin typeface="MyFont" panose="02010609030101010101" charset="-122"/>
                <a:ea typeface="MyFont" panose="02010609030101010101" charset="-122"/>
              </a:rPr>
              <a:t>2020.12.31</a:t>
            </a:r>
            <a:r>
              <a:rPr lang="en-US" altLang="zh-CN" sz="900" b="0">
                <a:solidFill>
                  <a:srgbClr val="FF0000"/>
                </a:solidFill>
                <a:latin typeface="MyFont" panose="02010609030101010101" charset="-122"/>
                <a:ea typeface="MyFont" panose="02010609030101010101" charset="-122"/>
              </a:rPr>
              <a:t>&gt;</a:t>
            </a:r>
            <a:endParaRPr lang="en-US" altLang="zh-CN" sz="900" b="0">
              <a:solidFill>
                <a:srgbClr val="FF0000"/>
              </a:solidFill>
              <a:latin typeface="MyFont" panose="02010609030101010101" charset="-122"/>
              <a:ea typeface="MyFont" panose="02010609030101010101" charset="-122"/>
            </a:endParaRPr>
          </a:p>
          <a:p>
            <a:pPr indent="0" fontAlgn="auto">
              <a:lnSpc>
                <a:spcPct val="100000"/>
              </a:lnSpc>
            </a:pP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r>
              <a:rPr lang="en-US" altLang="zh-CN" sz="900" b="0">
                <a:solidFill>
                  <a:srgbClr val="000000"/>
                </a:solidFill>
                <a:latin typeface="MyFont" panose="02010609030101010101" charset="-122"/>
                <a:ea typeface="MyFont" panose="02010609030101010101" charset="-122"/>
              </a:rPr>
              <a:t>snapshotDS </a:t>
            </a:r>
            <a:r>
              <a:rPr lang="en-US" altLang="zh-CN" sz="900" b="0">
                <a:solidFill>
                  <a:srgbClr val="FF0000"/>
                </a:solidFill>
                <a:latin typeface="MyFont" panose="02010609030101010101" charset="-122"/>
                <a:ea typeface="MyFont" panose="02010609030101010101" charset="-122"/>
              </a:rPr>
              <a:t>=</a:t>
            </a:r>
            <a:r>
              <a:rPr lang="en-US" altLang="zh-CN" sz="900" b="1">
                <a:solidFill>
                  <a:srgbClr val="000000"/>
                </a:solidFill>
                <a:latin typeface="MyFont" panose="02010609030101010101" charset="-122"/>
                <a:ea typeface="MyFont" panose="02010609030101010101" charset="-122"/>
              </a:rPr>
              <a:t>replayDS</a:t>
            </a:r>
            <a:r>
              <a:rPr lang="en-US" altLang="zh-CN" sz="900" b="0">
                <a:solidFill>
                  <a:srgbClr val="000000"/>
                </a:solidFill>
                <a:latin typeface="MyFont" panose="02010609030101010101" charset="-122"/>
                <a:ea typeface="MyFont" panose="02010609030101010101" charset="-122"/>
              </a:rPr>
              <a:t>(sqlObj</a:t>
            </a:r>
            <a:r>
              <a:rPr lang="en-US" altLang="zh-CN" sz="900" b="0">
                <a:solidFill>
                  <a:srgbClr val="FF0000"/>
                </a:solidFill>
                <a:latin typeface="MyFont" panose="02010609030101010101" charset="-122"/>
                <a:ea typeface="MyFont" panose="02010609030101010101" charset="-122"/>
              </a:rPr>
              <a:t>=</a:t>
            </a:r>
            <a:r>
              <a:rPr lang="en-US" altLang="zh-CN" sz="900" b="0">
                <a:solidFill>
                  <a:srgbClr val="000000"/>
                </a:solidFill>
                <a:latin typeface="MyFont" panose="02010609030101010101" charset="-122"/>
                <a:ea typeface="MyFont" panose="02010609030101010101" charset="-122"/>
              </a:rPr>
              <a:t>sqlObj, dateColumn</a:t>
            </a:r>
            <a:r>
              <a:rPr lang="en-US" altLang="zh-CN" sz="900" b="0">
                <a:solidFill>
                  <a:srgbClr val="FF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`Date</a:t>
            </a:r>
            <a:r>
              <a:rPr lang="en-US" altLang="zh-CN" sz="900" b="0">
                <a:solidFill>
                  <a:srgbClr val="000000"/>
                </a:solidFill>
                <a:latin typeface="MyFont" panose="02010609030101010101" charset="-122"/>
                <a:ea typeface="MyFont" panose="02010609030101010101" charset="-122"/>
              </a:rPr>
              <a:t>, timeColumn</a:t>
            </a:r>
            <a:r>
              <a:rPr lang="en-US" altLang="zh-CN" sz="900" b="0">
                <a:solidFill>
                  <a:srgbClr val="FF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`Time</a:t>
            </a:r>
            <a:r>
              <a:rPr lang="en-US" altLang="zh-CN" sz="900" b="0">
                <a:solidFill>
                  <a:srgbClr val="000000"/>
                </a:solidFill>
                <a:latin typeface="MyFont" panose="02010609030101010101" charset="-122"/>
                <a:ea typeface="MyFont" panose="02010609030101010101" charset="-122"/>
              </a:rPr>
              <a:t>)</a:t>
            </a: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r>
              <a:rPr lang="en-US" altLang="zh-CN" sz="900" b="0">
                <a:solidFill>
                  <a:srgbClr val="000000"/>
                </a:solidFill>
                <a:latin typeface="MyFont" panose="02010609030101010101" charset="-122"/>
                <a:ea typeface="MyFont" panose="02010609030101010101" charset="-122"/>
              </a:rPr>
              <a:t>inputDict </a:t>
            </a:r>
            <a:r>
              <a:rPr lang="en-US" altLang="zh-CN" sz="900" b="0">
                <a:solidFill>
                  <a:srgbClr val="FF0000"/>
                </a:solidFill>
                <a:latin typeface="MyFont" panose="02010609030101010101" charset="-122"/>
                <a:ea typeface="MyFont" panose="02010609030101010101" charset="-122"/>
              </a:rPr>
              <a:t>=</a:t>
            </a:r>
            <a:r>
              <a:rPr lang="en-US" altLang="zh-CN" sz="900" b="1">
                <a:solidFill>
                  <a:srgbClr val="000000"/>
                </a:solidFill>
                <a:latin typeface="MyFont" panose="02010609030101010101" charset="-122"/>
                <a:ea typeface="MyFont" panose="02010609030101010101" charset="-122"/>
              </a:rPr>
              <a:t>dict</a:t>
            </a:r>
            <a:r>
              <a:rPr lang="en-US" altLang="zh-CN" sz="900" b="0">
                <a:solidFill>
                  <a:srgbClr val="00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"order"</a:t>
            </a:r>
            <a:r>
              <a:rPr lang="en-US" altLang="zh-CN" sz="900" b="0">
                <a:solidFill>
                  <a:srgbClr val="000000"/>
                </a:solidFill>
                <a:latin typeface="MyFont" panose="02010609030101010101" charset="-122"/>
                <a:ea typeface="MyFont" panose="02010609030101010101" charset="-122"/>
              </a:rPr>
              <a:t>, </a:t>
            </a:r>
            <a:r>
              <a:rPr lang="en-US" altLang="zh-CN" sz="900" b="0">
                <a:solidFill>
                  <a:srgbClr val="A31515"/>
                </a:solidFill>
                <a:latin typeface="MyFont" panose="02010609030101010101" charset="-122"/>
                <a:ea typeface="MyFont" panose="02010609030101010101" charset="-122"/>
              </a:rPr>
              <a:t>"trade"</a:t>
            </a:r>
            <a:r>
              <a:rPr lang="en-US" altLang="zh-CN" sz="900" b="0">
                <a:solidFill>
                  <a:srgbClr val="000000"/>
                </a:solidFill>
                <a:latin typeface="MyFont" panose="02010609030101010101" charset="-122"/>
                <a:ea typeface="MyFont" panose="02010609030101010101" charset="-122"/>
              </a:rPr>
              <a:t>, </a:t>
            </a:r>
            <a:r>
              <a:rPr lang="en-US" altLang="zh-CN" sz="900" b="0">
                <a:solidFill>
                  <a:srgbClr val="A31515"/>
                </a:solidFill>
                <a:latin typeface="MyFont" panose="02010609030101010101" charset="-122"/>
                <a:ea typeface="MyFont" panose="02010609030101010101" charset="-122"/>
              </a:rPr>
              <a:t>"snapshot"</a:t>
            </a:r>
            <a:r>
              <a:rPr lang="en-US" altLang="zh-CN" sz="900" b="0">
                <a:solidFill>
                  <a:srgbClr val="000000"/>
                </a:solidFill>
                <a:latin typeface="MyFont" panose="02010609030101010101" charset="-122"/>
                <a:ea typeface="MyFont" panose="02010609030101010101" charset="-122"/>
              </a:rPr>
              <a:t>], [orderDS, tradeDS, snapshotDS])</a:t>
            </a: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900" b="1">
              <a:solidFill>
                <a:srgbClr val="000000"/>
              </a:solidFill>
              <a:latin typeface="MyFont" panose="02010609030101010101" charset="-122"/>
              <a:ea typeface="MyFont" panose="02010609030101010101" charset="-122"/>
            </a:endParaRPr>
          </a:p>
          <a:p>
            <a:pPr indent="0" fontAlgn="auto">
              <a:lnSpc>
                <a:spcPct val="100000"/>
              </a:lnSpc>
            </a:pPr>
            <a:r>
              <a:rPr lang="en-US" altLang="zh-CN" sz="900" b="1">
                <a:solidFill>
                  <a:srgbClr val="000000"/>
                </a:solidFill>
                <a:latin typeface="MyFont" panose="02010609030101010101" charset="-122"/>
                <a:ea typeface="MyFont" panose="02010609030101010101" charset="-122"/>
              </a:rPr>
              <a:t>replay</a:t>
            </a:r>
            <a:r>
              <a:rPr lang="en-US" altLang="zh-CN" sz="900" b="0">
                <a:solidFill>
                  <a:srgbClr val="000000"/>
                </a:solidFill>
                <a:latin typeface="MyFont" panose="02010609030101010101" charset="-122"/>
                <a:ea typeface="MyFont" panose="02010609030101010101" charset="-122"/>
              </a:rPr>
              <a:t>(inputTables</a:t>
            </a:r>
            <a:r>
              <a:rPr lang="en-US" altLang="zh-CN" sz="900" b="0">
                <a:solidFill>
                  <a:srgbClr val="FF0000"/>
                </a:solidFill>
                <a:latin typeface="MyFont" panose="02010609030101010101" charset="-122"/>
                <a:ea typeface="MyFont" panose="02010609030101010101" charset="-122"/>
              </a:rPr>
              <a:t>=</a:t>
            </a:r>
            <a:r>
              <a:rPr lang="en-US" altLang="zh-CN" sz="900" b="0">
                <a:solidFill>
                  <a:srgbClr val="000000"/>
                </a:solidFill>
                <a:latin typeface="MyFont" panose="02010609030101010101" charset="-122"/>
                <a:ea typeface="MyFont" panose="02010609030101010101" charset="-122"/>
              </a:rPr>
              <a:t>inputDict, outputTables</a:t>
            </a:r>
            <a:r>
              <a:rPr lang="en-US" altLang="zh-CN" sz="900" b="0">
                <a:solidFill>
                  <a:srgbClr val="FF0000"/>
                </a:solidFill>
                <a:latin typeface="MyFont" panose="02010609030101010101" charset="-122"/>
                <a:ea typeface="MyFont" panose="02010609030101010101" charset="-122"/>
              </a:rPr>
              <a:t>=</a:t>
            </a:r>
            <a:r>
              <a:rPr lang="en-US" altLang="zh-CN" sz="900" b="0">
                <a:solidFill>
                  <a:srgbClr val="000000"/>
                </a:solidFill>
                <a:latin typeface="MyFont" panose="02010609030101010101" charset="-122"/>
                <a:ea typeface="MyFont" panose="02010609030101010101" charset="-122"/>
              </a:rPr>
              <a:t>messageStream, dateColumn</a:t>
            </a:r>
            <a:r>
              <a:rPr lang="en-US" altLang="zh-CN" sz="900" b="0">
                <a:solidFill>
                  <a:srgbClr val="FF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`Date</a:t>
            </a:r>
            <a:r>
              <a:rPr lang="en-US" altLang="zh-CN" sz="900" b="0">
                <a:solidFill>
                  <a:srgbClr val="000000"/>
                </a:solidFill>
                <a:latin typeface="MyFont" panose="02010609030101010101" charset="-122"/>
                <a:ea typeface="MyFont" panose="02010609030101010101" charset="-122"/>
              </a:rPr>
              <a:t>, </a:t>
            </a:r>
            <a:endParaRPr lang="en-US" altLang="zh-CN" sz="900" b="0">
              <a:solidFill>
                <a:srgbClr val="000000"/>
              </a:solidFill>
              <a:latin typeface="MyFont" panose="02010609030101010101" charset="-122"/>
              <a:ea typeface="MyFont" panose="02010609030101010101" charset="-122"/>
            </a:endParaRPr>
          </a:p>
          <a:p>
            <a:pPr indent="0" fontAlgn="auto">
              <a:lnSpc>
                <a:spcPct val="100000"/>
              </a:lnSpc>
            </a:pPr>
            <a:r>
              <a:rPr lang="en-US" altLang="zh-CN" sz="900" b="0">
                <a:solidFill>
                  <a:srgbClr val="000000"/>
                </a:solidFill>
                <a:latin typeface="MyFont" panose="02010609030101010101" charset="-122"/>
                <a:ea typeface="MyFont" panose="02010609030101010101" charset="-122"/>
              </a:rPr>
              <a:t>timeColumn</a:t>
            </a:r>
            <a:r>
              <a:rPr lang="en-US" altLang="zh-CN" sz="900" b="0">
                <a:solidFill>
                  <a:srgbClr val="FF0000"/>
                </a:solidFill>
                <a:latin typeface="MyFont" panose="02010609030101010101" charset="-122"/>
                <a:ea typeface="MyFont" panose="02010609030101010101" charset="-122"/>
              </a:rPr>
              <a:t>=</a:t>
            </a:r>
            <a:r>
              <a:rPr lang="en-US" altLang="zh-CN" sz="900" b="0">
                <a:solidFill>
                  <a:srgbClr val="A31515"/>
                </a:solidFill>
                <a:latin typeface="MyFont" panose="02010609030101010101" charset="-122"/>
                <a:ea typeface="MyFont" panose="02010609030101010101" charset="-122"/>
              </a:rPr>
              <a:t>`Time</a:t>
            </a:r>
            <a:r>
              <a:rPr lang="en-US" altLang="zh-CN" sz="900" b="0">
                <a:solidFill>
                  <a:srgbClr val="000000"/>
                </a:solidFill>
                <a:latin typeface="MyFont" panose="02010609030101010101" charset="-122"/>
                <a:ea typeface="MyFont" panose="02010609030101010101" charset="-122"/>
              </a:rPr>
              <a:t>, replayRate</a:t>
            </a:r>
            <a:r>
              <a:rPr lang="en-US" altLang="zh-CN" sz="900" b="0">
                <a:solidFill>
                  <a:srgbClr val="FF0000"/>
                </a:solidFill>
                <a:latin typeface="MyFont" panose="02010609030101010101" charset="-122"/>
                <a:ea typeface="MyFont" panose="02010609030101010101" charset="-122"/>
              </a:rPr>
              <a:t>=</a:t>
            </a:r>
            <a:r>
              <a:rPr lang="en-US" altLang="zh-CN" sz="900" b="0">
                <a:solidFill>
                  <a:srgbClr val="00A000"/>
                </a:solidFill>
                <a:latin typeface="MyFont" panose="02010609030101010101" charset="-122"/>
                <a:ea typeface="MyFont" panose="02010609030101010101" charset="-122"/>
              </a:rPr>
              <a:t>10000</a:t>
            </a:r>
            <a:r>
              <a:rPr lang="en-US" altLang="zh-CN" sz="900" b="0">
                <a:solidFill>
                  <a:srgbClr val="000000"/>
                </a:solidFill>
                <a:latin typeface="MyFont" panose="02010609030101010101" charset="-122"/>
                <a:ea typeface="MyFont" panose="02010609030101010101" charset="-122"/>
              </a:rPr>
              <a:t>, absoluteRate</a:t>
            </a:r>
            <a:r>
              <a:rPr lang="en-US" altLang="zh-CN" sz="900" b="0">
                <a:solidFill>
                  <a:srgbClr val="FF0000"/>
                </a:solidFill>
                <a:latin typeface="MyFont" panose="02010609030101010101" charset="-122"/>
                <a:ea typeface="MyFont" panose="02010609030101010101" charset="-122"/>
              </a:rPr>
              <a:t>=</a:t>
            </a:r>
            <a:r>
              <a:rPr lang="en-US" altLang="zh-CN" sz="900" b="0">
                <a:solidFill>
                  <a:srgbClr val="0000EE"/>
                </a:solidFill>
                <a:latin typeface="MyFont" panose="02010609030101010101" charset="-122"/>
                <a:ea typeface="MyFont" panose="02010609030101010101" charset="-122"/>
              </a:rPr>
              <a:t>true</a:t>
            </a:r>
            <a:r>
              <a:rPr lang="en-US" altLang="zh-CN" sz="900" b="0">
                <a:solidFill>
                  <a:srgbClr val="000000"/>
                </a:solidFill>
                <a:latin typeface="MyFont" panose="02010609030101010101" charset="-122"/>
                <a:ea typeface="MyFont" panose="02010609030101010101" charset="-122"/>
              </a:rPr>
              <a:t>)</a:t>
            </a:r>
            <a:endParaRPr lang="en-US" altLang="zh-CN" sz="900" b="0">
              <a:solidFill>
                <a:srgbClr val="000000"/>
              </a:solidFill>
              <a:latin typeface="MyFont" panose="02010609030101010101" charset="-122"/>
              <a:ea typeface="MyFont" panose="02010609030101010101" charset="-122"/>
            </a:endParaRPr>
          </a:p>
        </p:txBody>
      </p:sp>
      <p:sp>
        <p:nvSpPr>
          <p:cNvPr id="21" name="文本框 20"/>
          <p:cNvSpPr txBox="1"/>
          <p:nvPr/>
        </p:nvSpPr>
        <p:spPr>
          <a:xfrm>
            <a:off x="8296275" y="2286000"/>
            <a:ext cx="3058160" cy="460375"/>
          </a:xfrm>
          <a:prstGeom prst="rect">
            <a:avLst/>
          </a:prstGeom>
        </p:spPr>
        <p:txBody>
          <a:bodyPr wrap="square">
            <a:spAutoFit/>
          </a:bodyPr>
          <a:p>
            <a:pPr marL="0" algn="l">
              <a:buClrTx/>
              <a:buSzTx/>
              <a:buFontTx/>
            </a:pP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例：将 </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个数据库表中的历史数据注入 </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个异构流表中。</a:t>
            </a:r>
            <a:endPar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2" name="椭圆 2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N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对</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1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异构回放</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2" name="文本框 21"/>
          <p:cNvSpPr txBox="1"/>
          <p:nvPr/>
        </p:nvSpPr>
        <p:spPr>
          <a:xfrm>
            <a:off x="945515" y="1112520"/>
            <a:ext cx="406400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异构流表的表结构</a:t>
            </a:r>
            <a:endParaRPr lang="zh-CN" altLang="en-US" b="1">
              <a:latin typeface="阿里巴巴普惠体 3.0 55 Regular" panose="00020600040101010101" charset="-122"/>
              <a:ea typeface="阿里巴巴普惠体 3.0 55 Regular" panose="00020600040101010101" charset="-122"/>
            </a:endParaRPr>
          </a:p>
        </p:txBody>
      </p:sp>
      <p:graphicFrame>
        <p:nvGraphicFramePr>
          <p:cNvPr id="23" name="表格 22"/>
          <p:cNvGraphicFramePr/>
          <p:nvPr>
            <p:custDataLst>
              <p:tags r:id="rId3"/>
            </p:custDataLst>
          </p:nvPr>
        </p:nvGraphicFramePr>
        <p:xfrm>
          <a:off x="995680" y="1564640"/>
          <a:ext cx="4996815" cy="2360295"/>
        </p:xfrm>
        <a:graphic>
          <a:graphicData uri="http://schemas.openxmlformats.org/drawingml/2006/table">
            <a:tbl>
              <a:tblPr firstRow="1">
                <a:tableStyleId>{6B2558EA-9B86-4036-8E12-F69459EB41A3}</a:tableStyleId>
              </a:tblPr>
              <a:tblGrid>
                <a:gridCol w="1665605"/>
                <a:gridCol w="1665605"/>
                <a:gridCol w="1665605"/>
              </a:tblGrid>
              <a:tr h="551180">
                <a:tc>
                  <a:txBody>
                    <a:bodyPr/>
                    <a:p>
                      <a:pPr marL="0" indent="0" algn="l"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列名</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类型</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注释</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t" anchorCtr="0"/>
                </a:tc>
              </a:tr>
              <a:tr h="437515">
                <a:tc>
                  <a:txBody>
                    <a:bodyPr/>
                    <a:p>
                      <a:pPr marL="0" indent="0" algn="l"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msgTime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TIMESTAMP</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消息时间</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t" anchorCtr="0"/>
                </a:tc>
              </a:tr>
              <a:tr h="657225">
                <a:tc>
                  <a:txBody>
                    <a:bodyPr/>
                    <a:p>
                      <a:pPr marL="0" indent="0" algn="l"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msgType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SYMBOL</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数据源标识：</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order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trade</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snapshot</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t" anchorCtr="0"/>
                </a:tc>
              </a:tr>
              <a:tr h="518160">
                <a:tc>
                  <a:txBody>
                    <a:bodyPr/>
                    <a:p>
                      <a:pPr marL="0" indent="0" algn="l"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msgBody</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BLOB</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消息内容，以二进制格式存储</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t" anchorCtr="0"/>
                </a:tc>
              </a:tr>
            </a:tbl>
          </a:graphicData>
        </a:graphic>
      </p:graphicFrame>
      <p:pic>
        <p:nvPicPr>
          <p:cNvPr id="24" name="图片 23"/>
          <p:cNvPicPr>
            <a:picLocks noChangeAspect="1"/>
          </p:cNvPicPr>
          <p:nvPr/>
        </p:nvPicPr>
        <p:blipFill>
          <a:blip r:embed="rId4"/>
          <a:srcRect t="15299" r="1736" b="2441"/>
          <a:stretch>
            <a:fillRect/>
          </a:stretch>
        </p:blipFill>
        <p:spPr>
          <a:xfrm>
            <a:off x="982980" y="4224020"/>
            <a:ext cx="5015865" cy="1612900"/>
          </a:xfrm>
          <a:prstGeom prst="rect">
            <a:avLst/>
          </a:prstGeom>
          <a:ln w="28575">
            <a:solidFill>
              <a:schemeClr val="tx2">
                <a:lumMod val="10000"/>
                <a:lumOff val="90000"/>
              </a:schemeClr>
            </a:solidFill>
          </a:ln>
        </p:spPr>
      </p:pic>
      <p:sp>
        <p:nvSpPr>
          <p:cNvPr id="25" name="文本框 24"/>
          <p:cNvSpPr txBox="1"/>
          <p:nvPr/>
        </p:nvSpPr>
        <p:spPr>
          <a:xfrm>
            <a:off x="6477000" y="1564640"/>
            <a:ext cx="4851400" cy="82994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通过使用异构流数据表这样的数据结构，可以对多个数据源进行全局排序，从而保证了多个数据源之间的严格时间顺序</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6" name="圆角矩形 25"/>
          <p:cNvSpPr/>
          <p:nvPr/>
        </p:nvSpPr>
        <p:spPr>
          <a:xfrm>
            <a:off x="6647180" y="2776220"/>
            <a:ext cx="800100" cy="431800"/>
          </a:xfrm>
          <a:prstGeom prst="roundRect">
            <a:avLst/>
          </a:prstGeom>
          <a:solidFill>
            <a:schemeClr val="accent2">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数据源</a:t>
            </a:r>
            <a:r>
              <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endPar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7" name="圆角矩形 26"/>
          <p:cNvSpPr/>
          <p:nvPr/>
        </p:nvSpPr>
        <p:spPr>
          <a:xfrm>
            <a:off x="7917180" y="2776220"/>
            <a:ext cx="800100" cy="431800"/>
          </a:xfrm>
          <a:prstGeom prst="roundRect">
            <a:avLst/>
          </a:prstGeom>
          <a:solidFill>
            <a:schemeClr val="accent2">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数据源</a:t>
            </a:r>
            <a:r>
              <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a:t>
            </a:r>
            <a:endPar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8" name="圆角矩形 27"/>
          <p:cNvSpPr/>
          <p:nvPr/>
        </p:nvSpPr>
        <p:spPr>
          <a:xfrm>
            <a:off x="9117330" y="2776220"/>
            <a:ext cx="800100" cy="431800"/>
          </a:xfrm>
          <a:prstGeom prst="roundRect">
            <a:avLst/>
          </a:prstGeom>
          <a:solidFill>
            <a:schemeClr val="accent2">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9" name="圆角矩形 28"/>
          <p:cNvSpPr/>
          <p:nvPr/>
        </p:nvSpPr>
        <p:spPr>
          <a:xfrm>
            <a:off x="10342880" y="2776220"/>
            <a:ext cx="800100" cy="431800"/>
          </a:xfrm>
          <a:prstGeom prst="roundRect">
            <a:avLst/>
          </a:prstGeom>
          <a:solidFill>
            <a:schemeClr val="accent2">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数据源</a:t>
            </a:r>
            <a:r>
              <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n</a:t>
            </a:r>
            <a:endPar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30" name="菱形 29"/>
          <p:cNvSpPr/>
          <p:nvPr/>
        </p:nvSpPr>
        <p:spPr>
          <a:xfrm>
            <a:off x="8030210" y="3893820"/>
            <a:ext cx="1601470" cy="723900"/>
          </a:xfrm>
          <a:prstGeom prst="diamond">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400">
                <a:latin typeface="阿里巴巴普惠体 3.0 55 Regular" panose="00020600040101010101" charset="-122"/>
                <a:ea typeface="阿里巴巴普惠体 3.0 55 Regular" panose="00020600040101010101" charset="-122"/>
              </a:rPr>
              <a:t>异构</a:t>
            </a:r>
            <a:endParaRPr lang="zh-CN" altLang="en-US" sz="1400">
              <a:latin typeface="阿里巴巴普惠体 3.0 55 Regular" panose="00020600040101010101" charset="-122"/>
              <a:ea typeface="阿里巴巴普惠体 3.0 55 Regular" panose="00020600040101010101" charset="-122"/>
            </a:endParaRPr>
          </a:p>
          <a:p>
            <a:pPr algn="ctr"/>
            <a:r>
              <a:rPr lang="zh-CN" altLang="en-US" sz="1400">
                <a:latin typeface="阿里巴巴普惠体 3.0 55 Regular" panose="00020600040101010101" charset="-122"/>
                <a:ea typeface="阿里巴巴普惠体 3.0 55 Regular" panose="00020600040101010101" charset="-122"/>
              </a:rPr>
              <a:t>流表</a:t>
            </a:r>
            <a:endParaRPr lang="zh-CN" altLang="en-US" sz="1400">
              <a:latin typeface="阿里巴巴普惠体 3.0 55 Regular" panose="00020600040101010101" charset="-122"/>
              <a:ea typeface="阿里巴巴普惠体 3.0 55 Regular" panose="00020600040101010101" charset="-122"/>
            </a:endParaRPr>
          </a:p>
        </p:txBody>
      </p:sp>
      <p:cxnSp>
        <p:nvCxnSpPr>
          <p:cNvPr id="31" name="肘形连接符 30"/>
          <p:cNvCxnSpPr>
            <a:stCxn id="26" idx="2"/>
            <a:endCxn id="30" idx="0"/>
          </p:cNvCxnSpPr>
          <p:nvPr/>
        </p:nvCxnSpPr>
        <p:spPr>
          <a:xfrm rot="5400000" flipV="1">
            <a:off x="7596188" y="2659063"/>
            <a:ext cx="685800" cy="1783715"/>
          </a:xfrm>
          <a:prstGeom prst="bentConnector3">
            <a:avLst>
              <a:gd name="adj1" fmla="val 49954"/>
            </a:avLst>
          </a:prstGeom>
          <a:ln w="63500">
            <a:gradFill>
              <a:gsLst>
                <a:gs pos="0">
                  <a:schemeClr val="accent1">
                    <a:lumMod val="9000"/>
                    <a:lumOff val="91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cxnSp>
        <p:nvCxnSpPr>
          <p:cNvPr id="32" name="肘形连接符 31"/>
          <p:cNvCxnSpPr>
            <a:stCxn id="29" idx="2"/>
            <a:endCxn id="30" idx="0"/>
          </p:cNvCxnSpPr>
          <p:nvPr/>
        </p:nvCxnSpPr>
        <p:spPr>
          <a:xfrm rot="5400000">
            <a:off x="9444038" y="2594928"/>
            <a:ext cx="685800" cy="1911985"/>
          </a:xfrm>
          <a:prstGeom prst="bentConnector3">
            <a:avLst>
              <a:gd name="adj1" fmla="val 49954"/>
            </a:avLst>
          </a:prstGeom>
          <a:ln w="63500">
            <a:gradFill>
              <a:gsLst>
                <a:gs pos="0">
                  <a:schemeClr val="accent1">
                    <a:lumMod val="9000"/>
                    <a:lumOff val="91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sp>
        <p:nvSpPr>
          <p:cNvPr id="35" name="圆角矩形 34"/>
          <p:cNvSpPr/>
          <p:nvPr/>
        </p:nvSpPr>
        <p:spPr>
          <a:xfrm>
            <a:off x="6678930" y="5195570"/>
            <a:ext cx="800100" cy="431800"/>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数据源</a:t>
            </a:r>
            <a:r>
              <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endPar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6" name="圆角矩形 35"/>
          <p:cNvSpPr/>
          <p:nvPr/>
        </p:nvSpPr>
        <p:spPr>
          <a:xfrm>
            <a:off x="7948930" y="5195570"/>
            <a:ext cx="800100" cy="431800"/>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数据源</a:t>
            </a:r>
            <a:r>
              <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a:t>
            </a:r>
            <a:endPar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37" name="圆角矩形 36"/>
          <p:cNvSpPr/>
          <p:nvPr/>
        </p:nvSpPr>
        <p:spPr>
          <a:xfrm>
            <a:off x="9149080" y="5195570"/>
            <a:ext cx="800100" cy="431800"/>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38" name="圆角矩形 37"/>
          <p:cNvSpPr/>
          <p:nvPr/>
        </p:nvSpPr>
        <p:spPr>
          <a:xfrm>
            <a:off x="10374630" y="5195570"/>
            <a:ext cx="800100" cy="431800"/>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数据源</a:t>
            </a:r>
            <a:r>
              <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k</a:t>
            </a:r>
            <a:endParaRPr lang="en-US" altLang="zh-CN" sz="12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cxnSp>
        <p:nvCxnSpPr>
          <p:cNvPr id="39" name="肘形连接符 38"/>
          <p:cNvCxnSpPr>
            <a:stCxn id="30" idx="2"/>
            <a:endCxn id="35" idx="0"/>
          </p:cNvCxnSpPr>
          <p:nvPr/>
        </p:nvCxnSpPr>
        <p:spPr>
          <a:xfrm rot="5400000">
            <a:off x="7666038" y="4030663"/>
            <a:ext cx="577850" cy="1751965"/>
          </a:xfrm>
          <a:prstGeom prst="bentConnector3">
            <a:avLst>
              <a:gd name="adj1" fmla="val 49945"/>
            </a:avLst>
          </a:prstGeom>
          <a:ln w="63500">
            <a:gradFill>
              <a:gsLst>
                <a:gs pos="0">
                  <a:schemeClr val="accent1">
                    <a:lumMod val="9000"/>
                    <a:lumOff val="91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cxnSp>
        <p:nvCxnSpPr>
          <p:cNvPr id="40" name="肘形连接符 39"/>
          <p:cNvCxnSpPr>
            <a:stCxn id="30" idx="2"/>
            <a:endCxn id="38" idx="0"/>
          </p:cNvCxnSpPr>
          <p:nvPr/>
        </p:nvCxnSpPr>
        <p:spPr>
          <a:xfrm rot="5400000" flipV="1">
            <a:off x="9513888" y="3934778"/>
            <a:ext cx="577850" cy="1943735"/>
          </a:xfrm>
          <a:prstGeom prst="bentConnector3">
            <a:avLst>
              <a:gd name="adj1" fmla="val 49945"/>
            </a:avLst>
          </a:prstGeom>
          <a:ln w="63500">
            <a:gradFill>
              <a:gsLst>
                <a:gs pos="0">
                  <a:schemeClr val="accent1">
                    <a:lumMod val="9000"/>
                    <a:lumOff val="91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9006840" y="4547870"/>
            <a:ext cx="1767840" cy="306705"/>
          </a:xfrm>
          <a:prstGeom prst="rect">
            <a:avLst/>
          </a:prstGeom>
          <a:noFill/>
        </p:spPr>
        <p:txBody>
          <a:bodyPr wrap="square" rtlCol="0">
            <a:spAutoFit/>
          </a:bodyPr>
          <a:p>
            <a:pPr algn="ctr"/>
            <a:r>
              <a:rPr lang="en-US" altLang="zh-CN" sz="1400">
                <a:latin typeface="阿里巴巴普惠体 3.0 55 Regular" panose="00020600040101010101" charset="-122"/>
                <a:ea typeface="阿里巴巴普惠体 3.0 55 Regular" panose="00020600040101010101" charset="-122"/>
              </a:rPr>
              <a:t>API / streamFilter</a:t>
            </a:r>
            <a:endParaRPr lang="en-US" altLang="zh-CN" sz="1400">
              <a:latin typeface="阿里巴巴普惠体 3.0 55 Regular" panose="00020600040101010101" charset="-122"/>
              <a:ea typeface="阿里巴巴普惠体 3.0 55 Regular" panose="00020600040101010101" charset="-122"/>
            </a:endParaRPr>
          </a:p>
        </p:txBody>
      </p:sp>
      <p:sp>
        <p:nvSpPr>
          <p:cNvPr id="42" name="文本框 41"/>
          <p:cNvSpPr txBox="1"/>
          <p:nvPr/>
        </p:nvSpPr>
        <p:spPr>
          <a:xfrm>
            <a:off x="9117330" y="3596640"/>
            <a:ext cx="1767840" cy="306705"/>
          </a:xfrm>
          <a:prstGeom prst="rect">
            <a:avLst/>
          </a:prstGeom>
          <a:noFill/>
        </p:spPr>
        <p:txBody>
          <a:bodyPr wrap="square" rtlCol="0">
            <a:spAutoFit/>
          </a:bodyPr>
          <a:p>
            <a:pPr algn="l"/>
            <a:r>
              <a:rPr lang="en-US" altLang="zh-CN" sz="1400">
                <a:latin typeface="阿里巴巴普惠体 3.0 55 Regular" panose="00020600040101010101" charset="-122"/>
                <a:ea typeface="阿里巴巴普惠体 3.0 55 Regular" panose="00020600040101010101" charset="-122"/>
              </a:rPr>
              <a:t>replay</a:t>
            </a:r>
            <a:endParaRPr lang="en-US" altLang="zh-CN" sz="1400">
              <a:latin typeface="阿里巴巴普惠体 3.0 55 Regular" panose="00020600040101010101" charset="-122"/>
              <a:ea typeface="阿里巴巴普惠体 3.0 55 Regular" panose="00020600040101010101" charset="-122"/>
            </a:endParaRPr>
          </a:p>
        </p:txBody>
      </p:sp>
      <p:sp>
        <p:nvSpPr>
          <p:cNvPr id="43" name="文本框 42"/>
          <p:cNvSpPr txBox="1"/>
          <p:nvPr/>
        </p:nvSpPr>
        <p:spPr>
          <a:xfrm>
            <a:off x="7009130" y="3606165"/>
            <a:ext cx="939800" cy="306705"/>
          </a:xfrm>
          <a:prstGeom prst="rect">
            <a:avLst/>
          </a:prstGeom>
          <a:noFill/>
        </p:spPr>
        <p:txBody>
          <a:bodyPr wrap="square" rtlCol="0">
            <a:spAutoFit/>
          </a:bodyPr>
          <a:p>
            <a:pPr algn="r"/>
            <a:r>
              <a:rPr lang="zh-CN" altLang="en-US" sz="1400">
                <a:latin typeface="阿里巴巴普惠体 3.0 55 Regular" panose="00020600040101010101" charset="-122"/>
                <a:ea typeface="阿里巴巴普惠体 3.0 55 Regular" panose="00020600040101010101" charset="-122"/>
                <a:sym typeface="+mn-ea"/>
              </a:rPr>
              <a:t>序列化</a:t>
            </a:r>
            <a:endParaRPr lang="zh-CN" altLang="en-US" sz="1400">
              <a:latin typeface="阿里巴巴普惠体 3.0 55 Regular" panose="00020600040101010101" charset="-122"/>
              <a:ea typeface="阿里巴巴普惠体 3.0 55 Regular" panose="00020600040101010101" charset="-122"/>
            </a:endParaRPr>
          </a:p>
        </p:txBody>
      </p:sp>
      <p:sp>
        <p:nvSpPr>
          <p:cNvPr id="44" name="文本框 43"/>
          <p:cNvSpPr txBox="1"/>
          <p:nvPr/>
        </p:nvSpPr>
        <p:spPr>
          <a:xfrm>
            <a:off x="7028180" y="4528185"/>
            <a:ext cx="939800" cy="306705"/>
          </a:xfrm>
          <a:prstGeom prst="rect">
            <a:avLst/>
          </a:prstGeom>
          <a:noFill/>
        </p:spPr>
        <p:txBody>
          <a:bodyPr wrap="square" rtlCol="0">
            <a:spAutoFit/>
          </a:bodyPr>
          <a:p>
            <a:pPr algn="r"/>
            <a:r>
              <a:rPr lang="zh-CN" altLang="en-US" sz="1400">
                <a:latin typeface="阿里巴巴普惠体 3.0 55 Regular" panose="00020600040101010101" charset="-122"/>
                <a:ea typeface="阿里巴巴普惠体 3.0 55 Regular" panose="00020600040101010101" charset="-122"/>
              </a:rPr>
              <a:t>反序列化</a:t>
            </a:r>
            <a:endParaRPr lang="zh-CN" altLang="en-US" sz="1400">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回放案例</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1332865" y="1325880"/>
            <a:ext cx="2573655" cy="368300"/>
          </a:xfrm>
          <a:prstGeom prst="rect">
            <a:avLst/>
          </a:prstGeom>
        </p:spPr>
        <p:txBody>
          <a:bodyPr wrap="square">
            <a:spAutoFit/>
          </a:bodyPr>
          <a:p>
            <a:pPr marL="0" indent="0">
              <a:spcBef>
                <a:spcPts val="1300"/>
              </a:spcBef>
              <a:spcAft>
                <a:spcPct val="0"/>
              </a:spcAft>
            </a:pPr>
            <a:r>
              <a:rPr lang="zh-CN" altLang="en-US" b="0">
                <a:solidFill>
                  <a:srgbClr val="292A2E"/>
                </a:solidFill>
                <a:latin typeface="阿里巴巴普惠体 3.0 55 Regular" panose="00020600040101010101" charset="-122"/>
                <a:ea typeface="阿里巴巴普惠体 3.0 55 Regular" panose="00020600040101010101" charset="-122"/>
              </a:rPr>
              <a:t>计算个股交易成本</a:t>
            </a:r>
            <a:endParaRPr lang="zh-CN" altLang="en-US" b="0">
              <a:solidFill>
                <a:srgbClr val="292A2E"/>
              </a:solidFill>
              <a:latin typeface="阿里巴巴普惠体 3.0 55 Regular" panose="00020600040101010101" charset="-122"/>
              <a:ea typeface="阿里巴巴普惠体 3.0 55 Regular" panose="00020600040101010101" charset="-122"/>
            </a:endParaRPr>
          </a:p>
        </p:txBody>
      </p:sp>
      <p:grpSp>
        <p:nvGrpSpPr>
          <p:cNvPr id="17" name="组合 16"/>
          <p:cNvGrpSpPr/>
          <p:nvPr/>
        </p:nvGrpSpPr>
        <p:grpSpPr>
          <a:xfrm>
            <a:off x="923925" y="1325880"/>
            <a:ext cx="302260" cy="306070"/>
            <a:chOff x="763" y="6708"/>
            <a:chExt cx="476" cy="482"/>
          </a:xfrm>
        </p:grpSpPr>
        <p:sp>
          <p:nvSpPr>
            <p:cNvPr id="18" name="椭圆 17"/>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panose="00020600040101010101" charset="-122"/>
                <a:ea typeface="阿里巴巴普惠体" panose="00020600040101010101" charset="-122"/>
              </a:endParaRPr>
            </a:p>
          </p:txBody>
        </p:sp>
        <p:sp>
          <p:nvSpPr>
            <p:cNvPr id="19"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panose="00020600040101010101" charset="-122"/>
                <a:ea typeface="阿里巴巴普惠体" panose="00020600040101010101" charset="-122"/>
              </a:endParaRPr>
            </a:p>
          </p:txBody>
        </p:sp>
      </p:grpSp>
      <p:sp>
        <p:nvSpPr>
          <p:cNvPr id="4" name="文本框 3"/>
          <p:cNvSpPr txBox="1"/>
          <p:nvPr/>
        </p:nvSpPr>
        <p:spPr>
          <a:xfrm>
            <a:off x="890270" y="1881505"/>
            <a:ext cx="3516630" cy="2306955"/>
          </a:xfrm>
          <a:prstGeom prst="rect">
            <a:avLst/>
          </a:prstGeom>
        </p:spPr>
        <p:txBody>
          <a:bodyPr wrap="square">
            <a:spAutoFit/>
          </a:bodyPr>
          <a:p>
            <a:pPr indent="0" fontAlgn="auto">
              <a:lnSpc>
                <a:spcPct val="150000"/>
              </a:lnSpc>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回放</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逐笔成交数据和快照数据被至一个异构流数据表</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streamFilter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函数反序列化、筛选并分发数据</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利用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Asof Join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引擎实时关联数据，并计算个股的交易成本</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5046980" y="610235"/>
            <a:ext cx="6710680" cy="5869940"/>
          </a:xfrm>
          <a:prstGeom prst="rect">
            <a:avLst/>
          </a:prstGeom>
        </p:spPr>
        <p:txBody>
          <a:bodyPr wrap="square">
            <a:spAutoFit/>
          </a:bodyPr>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zh-CN" altLang="en-US" sz="1400" b="0">
                <a:solidFill>
                  <a:srgbClr val="000000"/>
                </a:solidFill>
                <a:latin typeface="MyFont" panose="02010609030101010101" charset="-122"/>
                <a:ea typeface="MyFont" panose="02010609030101010101" charset="-122"/>
              </a:rPr>
              <a:t>创建异构流数据表 </a:t>
            </a:r>
            <a:r>
              <a:rPr lang="en-US" altLang="zh-CN" sz="1400" b="0">
                <a:solidFill>
                  <a:srgbClr val="000000"/>
                </a:solidFill>
                <a:latin typeface="MyFont" panose="02010609030101010101" charset="-122"/>
                <a:ea typeface="MyFont" panose="02010609030101010101" charset="-122"/>
              </a:rPr>
              <a:t>messageStream</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zh-CN" altLang="en-US" sz="1400" b="0">
                <a:solidFill>
                  <a:srgbClr val="000000"/>
                </a:solidFill>
                <a:latin typeface="MyFont" panose="02010609030101010101" charset="-122"/>
                <a:ea typeface="MyFont" panose="02010609030101010101" charset="-122"/>
              </a:rPr>
              <a:t>创建计算结果输出表</a:t>
            </a:r>
            <a:r>
              <a:rPr lang="en-US" altLang="zh-CN" sz="1400" b="0">
                <a:solidFill>
                  <a:srgbClr val="000000"/>
                </a:solidFill>
                <a:latin typeface="MyFont" panose="02010609030101010101" charset="-122"/>
                <a:ea typeface="MyFont" panose="02010609030101010101" charset="-122"/>
              </a:rPr>
              <a:t> prevailingQuotes</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zh-CN" altLang="en-US" sz="1400" b="0">
                <a:solidFill>
                  <a:srgbClr val="000000"/>
                </a:solidFill>
                <a:latin typeface="MyFont" panose="02010609030101010101" charset="-122"/>
                <a:ea typeface="MyFont" panose="02010609030101010101" charset="-122"/>
              </a:rPr>
              <a:t>创建连接引擎</a:t>
            </a:r>
            <a:endParaRPr lang="zh-CN" altLang="en-US"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joinEngine=</a:t>
            </a:r>
            <a:r>
              <a:rPr lang="en-US" altLang="zh-CN" sz="1400" b="1">
                <a:solidFill>
                  <a:srgbClr val="000000"/>
                </a:solidFill>
                <a:latin typeface="MyFont" panose="02010609030101010101" charset="-122"/>
                <a:ea typeface="MyFont" panose="02010609030101010101" charset="-122"/>
              </a:rPr>
              <a:t>createAsofJoinEngine</a:t>
            </a:r>
            <a:r>
              <a:rPr lang="en-US" altLang="zh-CN" sz="140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a:t>
            </a:r>
            <a:r>
              <a:rPr lang="zh-CN" altLang="en-US" sz="1400" b="0">
                <a:solidFill>
                  <a:srgbClr val="000000"/>
                </a:solidFill>
                <a:latin typeface="MyFont" panose="02010609030101010101" charset="-122"/>
                <a:ea typeface="MyFont" panose="02010609030101010101" charset="-122"/>
              </a:rPr>
              <a:t>创建流计算过滤与分发引擎</a:t>
            </a:r>
            <a:endParaRPr lang="zh-CN" altLang="en-US"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a:solidFill>
                  <a:srgbClr val="AF00DB"/>
                </a:solidFill>
                <a:latin typeface="MyFont" panose="02010609030101010101" charset="-122"/>
                <a:ea typeface="MyFont" panose="02010609030101010101" charset="-122"/>
                <a:sym typeface="+mn-ea"/>
              </a:rPr>
              <a:t>def </a:t>
            </a:r>
            <a:r>
              <a:rPr lang="en-US" altLang="zh-CN" sz="1400" b="1">
                <a:solidFill>
                  <a:srgbClr val="000000"/>
                </a:solidFill>
                <a:latin typeface="MyFont" panose="02010609030101010101" charset="-122"/>
                <a:ea typeface="MyFont" panose="02010609030101010101" charset="-122"/>
                <a:sym typeface="+mn-ea"/>
              </a:rPr>
              <a:t>filterAndParseStreamFunc</a:t>
            </a:r>
            <a:r>
              <a:rPr lang="en-US" altLang="zh-CN" sz="1400">
                <a:solidFill>
                  <a:srgbClr val="000000"/>
                </a:solidFill>
                <a:latin typeface="MyFont" panose="02010609030101010101" charset="-122"/>
                <a:ea typeface="MyFont" panose="02010609030101010101" charset="-122"/>
                <a:sym typeface="+mn-ea"/>
              </a:rPr>
              <a:t>(tradeSchema, snapshotSchema){</a:t>
            </a:r>
            <a:endParaRPr lang="en-US" altLang="zh-CN" sz="1400" b="0">
              <a:solidFill>
                <a:srgbClr val="000000"/>
              </a:solidFill>
              <a:latin typeface="MyFont" panose="02010609030101010101" charset="-122"/>
              <a:ea typeface="MyFont" panose="02010609030101010101" charset="-122"/>
            </a:endParaRPr>
          </a:p>
          <a:p>
            <a:pPr indent="45720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457200" fontAlgn="auto">
              <a:lnSpc>
                <a:spcPct val="100000"/>
              </a:lnSpc>
            </a:pPr>
            <a:r>
              <a:rPr lang="en-US" altLang="zh-CN" sz="1400">
                <a:solidFill>
                  <a:srgbClr val="000000"/>
                </a:solidFill>
                <a:latin typeface="MyFont" panose="02010609030101010101" charset="-122"/>
                <a:ea typeface="MyFont" panose="02010609030101010101" charset="-122"/>
                <a:sym typeface="+mn-ea"/>
              </a:rPr>
              <a:t>engine </a:t>
            </a:r>
            <a:r>
              <a:rPr lang="en-US" altLang="zh-CN" sz="1400">
                <a:solidFill>
                  <a:srgbClr val="FF0000"/>
                </a:solidFill>
                <a:latin typeface="MyFont" panose="02010609030101010101" charset="-122"/>
                <a:ea typeface="MyFont" panose="02010609030101010101" charset="-122"/>
                <a:sym typeface="+mn-ea"/>
              </a:rPr>
              <a:t>=</a:t>
            </a:r>
            <a:r>
              <a:rPr lang="en-US" altLang="zh-CN" sz="1400" b="1">
                <a:solidFill>
                  <a:srgbClr val="000000"/>
                </a:solidFill>
                <a:latin typeface="MyFont" panose="02010609030101010101" charset="-122"/>
                <a:ea typeface="MyFont" panose="02010609030101010101" charset="-122"/>
                <a:sym typeface="+mn-ea"/>
              </a:rPr>
              <a:t>streamFilter</a:t>
            </a:r>
            <a:r>
              <a:rPr lang="en-US" altLang="zh-CN" sz="1400">
                <a:solidFill>
                  <a:srgbClr val="000000"/>
                </a:solidFill>
                <a:latin typeface="MyFont" panose="02010609030101010101" charset="-122"/>
                <a:ea typeface="MyFont" panose="02010609030101010101" charset="-122"/>
                <a:sym typeface="+mn-ea"/>
              </a:rPr>
              <a:t>(name</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A31515"/>
                </a:solidFill>
                <a:latin typeface="MyFont" panose="02010609030101010101" charset="-122"/>
                <a:ea typeface="MyFont" panose="02010609030101010101" charset="-122"/>
                <a:sym typeface="+mn-ea"/>
              </a:rPr>
              <a:t>"streamFilter"</a:t>
            </a:r>
            <a:r>
              <a:rPr lang="en-US" altLang="zh-CN" sz="1400">
                <a:solidFill>
                  <a:srgbClr val="000000"/>
                </a:solidFill>
                <a:latin typeface="MyFont" panose="02010609030101010101" charset="-122"/>
                <a:ea typeface="MyFont" panose="02010609030101010101" charset="-122"/>
                <a:sym typeface="+mn-ea"/>
              </a:rPr>
              <a:t>, dummyTable</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messageStream, </a:t>
            </a:r>
            <a:endParaRPr lang="en-US" altLang="zh-CN" sz="1400" b="0">
              <a:solidFill>
                <a:srgbClr val="000000"/>
              </a:solidFill>
              <a:latin typeface="MyFont" panose="02010609030101010101" charset="-122"/>
              <a:ea typeface="MyFont" panose="02010609030101010101" charset="-122"/>
            </a:endParaRPr>
          </a:p>
          <a:p>
            <a:pPr fontAlgn="auto">
              <a:lnSpc>
                <a:spcPct val="100000"/>
              </a:lnSpc>
            </a:pPr>
            <a:r>
              <a:rPr lang="en-US" altLang="zh-CN" sz="1400">
                <a:solidFill>
                  <a:srgbClr val="000000"/>
                </a:solidFill>
                <a:latin typeface="MyFont" panose="02010609030101010101" charset="-122"/>
                <a:ea typeface="MyFont" panose="02010609030101010101" charset="-122"/>
                <a:sym typeface="+mn-ea"/>
              </a:rPr>
              <a:t>    filter</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[filter1, filter2], msgSchema</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schema)</a:t>
            </a:r>
            <a:endParaRPr lang="en-US" altLang="zh-CN" sz="1400" b="0">
              <a:solidFill>
                <a:srgbClr val="000000"/>
              </a:solidFill>
              <a:latin typeface="MyFont" panose="02010609030101010101" charset="-122"/>
              <a:ea typeface="MyFont" panose="02010609030101010101" charset="-122"/>
            </a:endParaRPr>
          </a:p>
          <a:p>
            <a:pPr fontAlgn="auto">
              <a:lnSpc>
                <a:spcPct val="100000"/>
              </a:lnSpc>
            </a:pPr>
            <a:r>
              <a:rPr lang="en-US" altLang="zh-CN" sz="1400">
                <a:solidFill>
                  <a:srgbClr val="000000"/>
                </a:solidFill>
                <a:latin typeface="MyFont" panose="02010609030101010101" charset="-122"/>
                <a:ea typeface="MyFont" panose="02010609030101010101" charset="-122"/>
                <a:sym typeface="+mn-ea"/>
              </a:rPr>
              <a:t>    </a:t>
            </a:r>
            <a:r>
              <a:rPr lang="en-US" altLang="zh-CN" sz="1400" b="1">
                <a:solidFill>
                  <a:srgbClr val="000000"/>
                </a:solidFill>
                <a:latin typeface="MyFont" panose="02010609030101010101" charset="-122"/>
                <a:ea typeface="MyFont" panose="02010609030101010101" charset="-122"/>
                <a:sym typeface="+mn-ea"/>
              </a:rPr>
              <a:t>subscribeTable</a:t>
            </a:r>
            <a:r>
              <a:rPr lang="en-US" altLang="zh-CN" sz="1400">
                <a:solidFill>
                  <a:srgbClr val="000000"/>
                </a:solidFill>
                <a:latin typeface="MyFont" panose="02010609030101010101" charset="-122"/>
                <a:ea typeface="MyFont" panose="02010609030101010101" charset="-122"/>
                <a:sym typeface="+mn-ea"/>
              </a:rPr>
              <a:t>(tableName</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A31515"/>
                </a:solidFill>
                <a:latin typeface="MyFont" panose="02010609030101010101" charset="-122"/>
                <a:ea typeface="MyFont" panose="02010609030101010101" charset="-122"/>
                <a:sym typeface="+mn-ea"/>
              </a:rPr>
              <a:t>"messageStream"</a:t>
            </a:r>
            <a:r>
              <a:rPr lang="en-US" altLang="zh-CN" sz="1400">
                <a:solidFill>
                  <a:srgbClr val="000000"/>
                </a:solidFill>
                <a:latin typeface="MyFont" panose="02010609030101010101" charset="-122"/>
                <a:ea typeface="MyFont" panose="02010609030101010101" charset="-122"/>
                <a:sym typeface="+mn-ea"/>
              </a:rPr>
              <a:t>, actionName</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A31515"/>
                </a:solidFill>
                <a:latin typeface="MyFont" panose="02010609030101010101" charset="-122"/>
                <a:ea typeface="MyFont" panose="02010609030101010101" charset="-122"/>
                <a:sym typeface="+mn-ea"/>
              </a:rPr>
              <a:t>"tradeJoinSnapshot"</a:t>
            </a:r>
            <a:r>
              <a:rPr lang="en-US" altLang="zh-CN" sz="1400">
                <a:solidFill>
                  <a:srgbClr val="000000"/>
                </a:solidFill>
                <a:latin typeface="MyFont" panose="02010609030101010101" charset="-122"/>
                <a:ea typeface="MyFont" panose="02010609030101010101" charset="-122"/>
                <a:sym typeface="+mn-ea"/>
              </a:rPr>
              <a:t>, </a:t>
            </a:r>
            <a:endParaRPr lang="en-US" altLang="zh-CN" sz="1400" b="0">
              <a:solidFill>
                <a:srgbClr val="000000"/>
              </a:solidFill>
              <a:latin typeface="MyFont" panose="02010609030101010101" charset="-122"/>
              <a:ea typeface="MyFont" panose="02010609030101010101" charset="-122"/>
            </a:endParaRPr>
          </a:p>
          <a:p>
            <a:pPr fontAlgn="auto">
              <a:lnSpc>
                <a:spcPct val="100000"/>
              </a:lnSpc>
            </a:pPr>
            <a:r>
              <a:rPr lang="en-US" altLang="zh-CN" sz="1400">
                <a:solidFill>
                  <a:srgbClr val="000000"/>
                </a:solidFill>
                <a:latin typeface="MyFont" panose="02010609030101010101" charset="-122"/>
                <a:ea typeface="MyFont" panose="02010609030101010101" charset="-122"/>
                <a:sym typeface="+mn-ea"/>
              </a:rPr>
              <a:t>    offset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1</a:t>
            </a:r>
            <a:r>
              <a:rPr lang="en-US" altLang="zh-CN" sz="1400">
                <a:solidFill>
                  <a:srgbClr val="000000"/>
                </a:solidFill>
                <a:latin typeface="MyFont" panose="02010609030101010101" charset="-122"/>
                <a:ea typeface="MyFont" panose="02010609030101010101" charset="-122"/>
                <a:sym typeface="+mn-ea"/>
              </a:rPr>
              <a:t>, handler</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engine, msgAsTable</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EE"/>
                </a:solidFill>
                <a:latin typeface="MyFont" panose="02010609030101010101" charset="-122"/>
                <a:ea typeface="MyFont" panose="02010609030101010101" charset="-122"/>
                <a:sym typeface="+mn-ea"/>
              </a:rPr>
              <a:t>true</a:t>
            </a:r>
            <a:r>
              <a:rPr lang="en-US" altLang="zh-CN" sz="1400">
                <a:solidFill>
                  <a:srgbClr val="000000"/>
                </a:solidFill>
                <a:latin typeface="MyFont" panose="02010609030101010101" charset="-122"/>
                <a:ea typeface="MyFont" panose="02010609030101010101" charset="-122"/>
                <a:sym typeface="+mn-ea"/>
              </a:rPr>
              <a:t>, reconnect</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EE"/>
                </a:solidFill>
                <a:latin typeface="MyFont" panose="02010609030101010101" charset="-122"/>
                <a:ea typeface="MyFont" panose="02010609030101010101" charset="-122"/>
                <a:sym typeface="+mn-ea"/>
              </a:rPr>
              <a:t>true</a:t>
            </a: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000000"/>
              </a:solidFill>
              <a:latin typeface="MyFont" panose="02010609030101010101" charset="-122"/>
              <a:ea typeface="MyFont" panose="02010609030101010101" charset="-122"/>
            </a:endParaRPr>
          </a:p>
          <a:p>
            <a:pPr>
              <a:lnSpc>
                <a:spcPts val="1650"/>
              </a:lnSpc>
            </a:pPr>
            <a:r>
              <a:rPr lang="en-US" altLang="zh-CN" sz="1400" b="1">
                <a:solidFill>
                  <a:srgbClr val="000000"/>
                </a:solidFill>
                <a:latin typeface="MyFont" panose="02010609030101010101" charset="-122"/>
                <a:ea typeface="MyFont" panose="02010609030101010101" charset="-122"/>
                <a:sym typeface="+mn-ea"/>
              </a:rPr>
              <a:t>filterAndParseStreamFunc</a:t>
            </a:r>
            <a:r>
              <a:rPr lang="en-US" altLang="zh-CN" sz="1400">
                <a:solidFill>
                  <a:srgbClr val="000000"/>
                </a:solidFill>
                <a:latin typeface="MyFont" panose="02010609030101010101" charset="-122"/>
                <a:ea typeface="MyFont" panose="02010609030101010101" charset="-122"/>
                <a:sym typeface="+mn-ea"/>
              </a:rPr>
              <a:t>(tradeSchema, snapshotSchema)</a:t>
            </a:r>
            <a:endParaRPr lang="en-US" altLang="zh-CN" sz="1400">
              <a:solidFill>
                <a:srgbClr val="000000"/>
              </a:solidFill>
              <a:latin typeface="MyFont" panose="02010609030101010101" charset="-122"/>
              <a:ea typeface="MyFont" panose="02010609030101010101" charset="-122"/>
              <a:sym typeface="+mn-ea"/>
            </a:endParaRPr>
          </a:p>
          <a:p>
            <a:pPr>
              <a:lnSpc>
                <a:spcPts val="1650"/>
              </a:lnSpc>
            </a:pPr>
            <a:endParaRPr lang="en-US" altLang="zh-CN" sz="1400" b="0">
              <a:solidFill>
                <a:srgbClr val="000000"/>
              </a:solidFill>
              <a:latin typeface="MyFont" panose="02010609030101010101" charset="-122"/>
              <a:ea typeface="MyFont" panose="02010609030101010101" charset="-122"/>
            </a:endParaRPr>
          </a:p>
          <a:p>
            <a:pPr>
              <a:lnSpc>
                <a:spcPts val="1650"/>
              </a:lnSpc>
            </a:pPr>
            <a:r>
              <a:rPr lang="en-US" altLang="zh-CN" sz="1400">
                <a:solidFill>
                  <a:srgbClr val="000000"/>
                </a:solidFill>
                <a:latin typeface="MyFont" panose="02010609030101010101" charset="-122"/>
                <a:ea typeface="MyFont" panose="02010609030101010101" charset="-122"/>
                <a:sym typeface="+mn-ea"/>
              </a:rPr>
              <a:t>// </a:t>
            </a:r>
            <a:r>
              <a:rPr lang="zh-CN" altLang="en-US" sz="1400">
                <a:solidFill>
                  <a:srgbClr val="000000"/>
                </a:solidFill>
                <a:latin typeface="MyFont" panose="02010609030101010101" charset="-122"/>
                <a:ea typeface="MyFont" panose="02010609030101010101" charset="-122"/>
                <a:sym typeface="+mn-ea"/>
              </a:rPr>
              <a:t>回放历史数据</a:t>
            </a:r>
            <a:endParaRPr lang="zh-CN" altLang="en-US" sz="1400" b="0">
              <a:solidFill>
                <a:srgbClr val="000000"/>
              </a:solidFill>
              <a:latin typeface="MyFont" panose="02010609030101010101" charset="-122"/>
              <a:ea typeface="MyFont" panose="02010609030101010101" charset="-122"/>
            </a:endParaRPr>
          </a:p>
          <a:p>
            <a:pPr>
              <a:lnSpc>
                <a:spcPts val="1650"/>
              </a:lnSpc>
            </a:pPr>
            <a:r>
              <a:rPr lang="en-US" altLang="zh-CN" sz="1400">
                <a:solidFill>
                  <a:srgbClr val="AF00DB"/>
                </a:solidFill>
                <a:latin typeface="MyFont" panose="02010609030101010101" charset="-122"/>
                <a:ea typeface="MyFont" panose="02010609030101010101" charset="-122"/>
                <a:sym typeface="+mn-ea"/>
              </a:rPr>
              <a:t>def </a:t>
            </a:r>
            <a:r>
              <a:rPr lang="en-US" altLang="zh-CN" sz="1400" b="1">
                <a:solidFill>
                  <a:srgbClr val="000000"/>
                </a:solidFill>
                <a:latin typeface="MyFont" panose="02010609030101010101" charset="-122"/>
                <a:ea typeface="MyFont" panose="02010609030101010101" charset="-122"/>
                <a:sym typeface="+mn-ea"/>
              </a:rPr>
              <a:t>replayStockMarketData</a:t>
            </a:r>
            <a:r>
              <a:rPr lang="en-US" altLang="zh-CN" sz="1400">
                <a:solidFill>
                  <a:srgbClr val="000000"/>
                </a:solidFill>
                <a:latin typeface="MyFont" panose="02010609030101010101" charset="-122"/>
                <a:ea typeface="MyFont" panose="02010609030101010101" charset="-122"/>
                <a:sym typeface="+mn-ea"/>
              </a:rPr>
              <a:t>(){</a:t>
            </a:r>
            <a:endParaRPr lang="en-US" altLang="zh-CN" sz="1400">
              <a:solidFill>
                <a:srgbClr val="000000"/>
              </a:solidFill>
              <a:latin typeface="MyFont" panose="02010609030101010101" charset="-122"/>
              <a:ea typeface="MyFont" panose="02010609030101010101" charset="-122"/>
              <a:sym typeface="+mn-ea"/>
            </a:endParaRPr>
          </a:p>
          <a:p>
            <a:pPr indent="457200">
              <a:lnSpc>
                <a:spcPts val="1650"/>
              </a:lnSpc>
            </a:pPr>
            <a:r>
              <a:rPr lang="en-US" altLang="zh-CN" sz="1400">
                <a:solidFill>
                  <a:srgbClr val="000000"/>
                </a:solidFill>
                <a:latin typeface="MyFont" panose="02010609030101010101" charset="-122"/>
                <a:ea typeface="MyFont" panose="02010609030101010101" charset="-122"/>
                <a:sym typeface="+mn-ea"/>
              </a:rPr>
              <a:t>...   </a:t>
            </a:r>
            <a:endParaRPr lang="en-US" altLang="zh-CN" sz="1400">
              <a:solidFill>
                <a:srgbClr val="000000"/>
              </a:solidFill>
              <a:latin typeface="MyFont" panose="02010609030101010101" charset="-122"/>
              <a:ea typeface="MyFont" panose="02010609030101010101" charset="-122"/>
              <a:sym typeface="+mn-ea"/>
            </a:endParaRPr>
          </a:p>
          <a:p>
            <a:pPr>
              <a:lnSpc>
                <a:spcPts val="1650"/>
              </a:lnSpc>
            </a:pPr>
            <a:r>
              <a:rPr lang="en-US" altLang="zh-CN" sz="1400">
                <a:solidFill>
                  <a:srgbClr val="000000"/>
                </a:solidFill>
                <a:latin typeface="MyFont" panose="02010609030101010101" charset="-122"/>
                <a:ea typeface="MyFont" panose="02010609030101010101" charset="-122"/>
                <a:sym typeface="+mn-ea"/>
              </a:rPr>
              <a:t>    inputDict </a:t>
            </a:r>
            <a:r>
              <a:rPr lang="en-US" altLang="zh-CN" sz="1400">
                <a:solidFill>
                  <a:srgbClr val="FF0000"/>
                </a:solidFill>
                <a:latin typeface="MyFont" panose="02010609030101010101" charset="-122"/>
                <a:ea typeface="MyFont" panose="02010609030101010101" charset="-122"/>
                <a:sym typeface="+mn-ea"/>
              </a:rPr>
              <a:t>=</a:t>
            </a:r>
            <a:r>
              <a:rPr lang="en-US" altLang="zh-CN" sz="1400" b="1">
                <a:solidFill>
                  <a:srgbClr val="000000"/>
                </a:solidFill>
                <a:latin typeface="MyFont" panose="02010609030101010101" charset="-122"/>
                <a:ea typeface="MyFont" panose="02010609030101010101" charset="-122"/>
                <a:sym typeface="+mn-ea"/>
              </a:rPr>
              <a:t>dict</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A31515"/>
                </a:solidFill>
                <a:latin typeface="MyFont" panose="02010609030101010101" charset="-122"/>
                <a:ea typeface="MyFont" panose="02010609030101010101" charset="-122"/>
                <a:sym typeface="+mn-ea"/>
              </a:rPr>
              <a:t>"trade"</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A31515"/>
                </a:solidFill>
                <a:latin typeface="MyFont" panose="02010609030101010101" charset="-122"/>
                <a:ea typeface="MyFont" panose="02010609030101010101" charset="-122"/>
                <a:sym typeface="+mn-ea"/>
              </a:rPr>
              <a:t>"snapshot"</a:t>
            </a:r>
            <a:r>
              <a:rPr lang="en-US" altLang="zh-CN" sz="1400">
                <a:solidFill>
                  <a:srgbClr val="000000"/>
                </a:solidFill>
                <a:latin typeface="MyFont" panose="02010609030101010101" charset="-122"/>
                <a:ea typeface="MyFont" panose="02010609030101010101" charset="-122"/>
                <a:sym typeface="+mn-ea"/>
              </a:rPr>
              <a:t>], [tradeDS, snapshotDS])</a:t>
            </a:r>
            <a:endParaRPr lang="en-US" altLang="zh-CN" sz="1400" b="0">
              <a:solidFill>
                <a:srgbClr val="000000"/>
              </a:solidFill>
              <a:latin typeface="MyFont" panose="02010609030101010101" charset="-122"/>
              <a:ea typeface="MyFont" panose="02010609030101010101" charset="-122"/>
            </a:endParaRPr>
          </a:p>
          <a:p>
            <a:pPr>
              <a:lnSpc>
                <a:spcPts val="1650"/>
              </a:lnSpc>
            </a:pPr>
            <a:r>
              <a:rPr lang="en-US" altLang="zh-CN" sz="1400">
                <a:solidFill>
                  <a:srgbClr val="000000"/>
                </a:solidFill>
                <a:latin typeface="MyFont" panose="02010609030101010101" charset="-122"/>
                <a:ea typeface="MyFont" panose="02010609030101010101" charset="-122"/>
                <a:sym typeface="+mn-ea"/>
              </a:rPr>
              <a:t>    </a:t>
            </a:r>
            <a:r>
              <a:rPr lang="en-US" altLang="zh-CN" sz="1400" b="1">
                <a:solidFill>
                  <a:srgbClr val="000000"/>
                </a:solidFill>
                <a:latin typeface="MyFont" panose="02010609030101010101" charset="-122"/>
                <a:ea typeface="MyFont" panose="02010609030101010101" charset="-122"/>
                <a:sym typeface="+mn-ea"/>
              </a:rPr>
              <a:t>submitJob</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A31515"/>
                </a:solidFill>
                <a:latin typeface="MyFont" panose="02010609030101010101" charset="-122"/>
                <a:ea typeface="MyFont" panose="02010609030101010101" charset="-122"/>
                <a:sym typeface="+mn-ea"/>
              </a:rPr>
              <a:t>"replay"</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A31515"/>
                </a:solidFill>
                <a:latin typeface="MyFont" panose="02010609030101010101" charset="-122"/>
                <a:ea typeface="MyFont" panose="02010609030101010101" charset="-122"/>
                <a:sym typeface="+mn-ea"/>
              </a:rPr>
              <a:t>"replay for factor calculation"</a:t>
            </a:r>
            <a:r>
              <a:rPr lang="en-US" altLang="zh-CN" sz="1400">
                <a:solidFill>
                  <a:srgbClr val="000000"/>
                </a:solidFill>
                <a:latin typeface="MyFont" panose="02010609030101010101" charset="-122"/>
                <a:ea typeface="MyFont" panose="02010609030101010101" charset="-122"/>
                <a:sym typeface="+mn-ea"/>
              </a:rPr>
              <a:t>, replay, </a:t>
            </a:r>
            <a:endParaRPr lang="en-US" altLang="zh-CN" sz="1400" b="0">
              <a:solidFill>
                <a:srgbClr val="000000"/>
              </a:solidFill>
              <a:latin typeface="MyFont" panose="02010609030101010101" charset="-122"/>
              <a:ea typeface="MyFont" panose="02010609030101010101" charset="-122"/>
            </a:endParaRPr>
          </a:p>
          <a:p>
            <a:pPr>
              <a:lnSpc>
                <a:spcPts val="1650"/>
              </a:lnSpc>
            </a:pPr>
            <a:r>
              <a:rPr lang="en-US" altLang="zh-CN" sz="1400">
                <a:solidFill>
                  <a:srgbClr val="000000"/>
                </a:solidFill>
                <a:latin typeface="MyFont" panose="02010609030101010101" charset="-122"/>
                <a:ea typeface="MyFont" panose="02010609030101010101" charset="-122"/>
                <a:sym typeface="+mn-ea"/>
              </a:rPr>
              <a:t>    inputDict, messageStream, </a:t>
            </a:r>
            <a:r>
              <a:rPr lang="en-US" altLang="zh-CN" sz="1400">
                <a:solidFill>
                  <a:srgbClr val="A31515"/>
                </a:solidFill>
                <a:latin typeface="MyFont" panose="02010609030101010101" charset="-122"/>
                <a:ea typeface="MyFont" panose="02010609030101010101" charset="-122"/>
                <a:sym typeface="+mn-ea"/>
              </a:rPr>
              <a:t>`Date</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A31515"/>
                </a:solidFill>
                <a:latin typeface="MyFont" panose="02010609030101010101" charset="-122"/>
                <a:ea typeface="MyFont" panose="02010609030101010101" charset="-122"/>
                <a:sym typeface="+mn-ea"/>
              </a:rPr>
              <a:t>`Time</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100000</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00EE"/>
                </a:solidFill>
                <a:latin typeface="MyFont" panose="02010609030101010101" charset="-122"/>
                <a:ea typeface="MyFont" panose="02010609030101010101" charset="-122"/>
                <a:sym typeface="+mn-ea"/>
              </a:rPr>
              <a:t>true</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2</a:t>
            </a: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a:p>
            <a:pPr>
              <a:lnSpc>
                <a:spcPts val="1650"/>
              </a:lnSpc>
            </a:pP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a:p>
            <a:pPr>
              <a:lnSpc>
                <a:spcPts val="1650"/>
              </a:lnSpc>
            </a:pPr>
            <a:r>
              <a:rPr lang="en-US" altLang="zh-CN" sz="1400" b="1">
                <a:solidFill>
                  <a:srgbClr val="000000"/>
                </a:solidFill>
                <a:latin typeface="MyFont" panose="02010609030101010101" charset="-122"/>
                <a:ea typeface="MyFont" panose="02010609030101010101" charset="-122"/>
                <a:sym typeface="+mn-ea"/>
              </a:rPr>
              <a:t>replayStockMarketData</a:t>
            </a:r>
            <a:r>
              <a:rPr lang="en-US" altLang="zh-CN" sz="1400">
                <a:solidFill>
                  <a:srgbClr val="000000"/>
                </a:solidFill>
                <a:latin typeface="MyFont" panose="02010609030101010101" charset="-122"/>
                <a:ea typeface="MyFont" panose="02010609030101010101" charset="-122"/>
                <a:sym typeface="+mn-ea"/>
              </a:rPr>
              <a:t>()</a:t>
            </a:r>
            <a:endParaRPr lang="zh-CN" altLang="en-US" sz="1400" b="0">
              <a:solidFill>
                <a:srgbClr val="000000"/>
              </a:solidFill>
              <a:latin typeface="MyFont" panose="02010609030101010101" charset="-122"/>
              <a:ea typeface="MyFont" panose="02010609030101010101" charset="-122"/>
            </a:endParaRPr>
          </a:p>
        </p:txBody>
      </p:sp>
      <p:sp>
        <p:nvSpPr>
          <p:cNvPr id="21" name="矩形 20"/>
          <p:cNvSpPr/>
          <p:nvPr>
            <p:custDataLst>
              <p:tags r:id="rId3"/>
            </p:custDataLst>
          </p:nvPr>
        </p:nvSpPr>
        <p:spPr>
          <a:xfrm>
            <a:off x="4942840" y="564515"/>
            <a:ext cx="6815455" cy="59162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04</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流批一体</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流批一体的概念</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sp>
        <p:nvSpPr>
          <p:cNvPr id="3" name="文本框 2"/>
          <p:cNvSpPr txBox="1"/>
          <p:nvPr/>
        </p:nvSpPr>
        <p:spPr>
          <a:xfrm>
            <a:off x="996315" y="875665"/>
            <a:ext cx="10087610" cy="829945"/>
          </a:xfrm>
          <a:prstGeom prst="rect">
            <a:avLst/>
          </a:prstGeom>
        </p:spPr>
        <p:txBody>
          <a:bodyPr wrap="square">
            <a:spAutoFit/>
          </a:bodyPr>
          <a:p>
            <a:pPr indent="0" algn="l" fontAlgn="auto">
              <a:lnSpc>
                <a:spcPct val="150000"/>
              </a:lnSpc>
            </a:pPr>
            <a:r>
              <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流批一体是指将研发环境中基于历史数据建模分析得到的因子或表达式直接应用于生产环境的实时数据中，并保证流计算的结果和批量计算完全一致，二者使用同一套代码，称为“流批一体”。</a:t>
            </a:r>
            <a:endParaRPr lang="zh-CN" altLang="en-US" sz="1600" b="0" i="0">
              <a:solidFill>
                <a:srgbClr val="161517"/>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54" name="组合 53"/>
          <p:cNvGrpSpPr/>
          <p:nvPr/>
        </p:nvGrpSpPr>
        <p:grpSpPr>
          <a:xfrm>
            <a:off x="996315" y="1961515"/>
            <a:ext cx="9854565" cy="4187063"/>
            <a:chOff x="855" y="2021"/>
            <a:chExt cx="17272" cy="8068"/>
          </a:xfrm>
        </p:grpSpPr>
        <p:sp>
          <p:nvSpPr>
            <p:cNvPr id="7" name="矩形 6"/>
            <p:cNvSpPr/>
            <p:nvPr/>
          </p:nvSpPr>
          <p:spPr>
            <a:xfrm>
              <a:off x="13369" y="9384"/>
              <a:ext cx="2382" cy="683"/>
            </a:xfrm>
            <a:prstGeom prst="rect">
              <a:avLst/>
            </a:prstGeom>
            <a:solidFill>
              <a:srgbClr val="61A1FC">
                <a:alpha val="6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zh-CN" altLang="en-US" sz="1600">
                <a:solidFill>
                  <a:srgbClr val="002060"/>
                </a:solidFill>
                <a:latin typeface="阿里巴巴普惠体 3.0 55 Regular" panose="00020600040101010101" charset="-122"/>
                <a:ea typeface="阿里巴巴普惠体 3.0 55 Regular" panose="00020600040101010101" charset="-122"/>
              </a:endParaRPr>
            </a:p>
          </p:txBody>
        </p:sp>
        <p:sp>
          <p:nvSpPr>
            <p:cNvPr id="8" name="矩形 7"/>
            <p:cNvSpPr/>
            <p:nvPr/>
          </p:nvSpPr>
          <p:spPr>
            <a:xfrm>
              <a:off x="3700" y="9370"/>
              <a:ext cx="2382" cy="683"/>
            </a:xfrm>
            <a:prstGeom prst="rect">
              <a:avLst/>
            </a:prstGeom>
            <a:solidFill>
              <a:srgbClr val="61A1FC">
                <a:alpha val="60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zh-CN" altLang="en-US" sz="1600">
                <a:solidFill>
                  <a:srgbClr val="002060"/>
                </a:solidFill>
                <a:latin typeface="阿里巴巴普惠体 3.0 55 Regular" panose="00020600040101010101" charset="-122"/>
                <a:ea typeface="阿里巴巴普惠体 3.0 55 Regular" panose="00020600040101010101" charset="-122"/>
              </a:endParaRPr>
            </a:p>
          </p:txBody>
        </p:sp>
        <p:sp>
          <p:nvSpPr>
            <p:cNvPr id="11" name="文本框 3"/>
            <p:cNvSpPr txBox="1"/>
            <p:nvPr/>
          </p:nvSpPr>
          <p:spPr>
            <a:xfrm>
              <a:off x="13529" y="4062"/>
              <a:ext cx="2369" cy="675"/>
            </a:xfrm>
            <a:prstGeom prst="rect">
              <a:avLst/>
            </a:prstGeom>
            <a:noFill/>
          </p:spPr>
          <p:style>
            <a:lnRef idx="0">
              <a:scrgbClr r="0" g="0" b="0"/>
            </a:lnRef>
            <a:fillRef idx="0">
              <a:scrgbClr r="0" g="0" b="0"/>
            </a:fillRef>
            <a:effectRef idx="0">
              <a:scrgbClr r="0" g="0" b="0"/>
            </a:effectRef>
            <a:fontRef idx="major"/>
          </p:style>
          <p:txBody>
            <a:bodyPr wrap="square" lIns="0" tIns="35995" rIns="215972" bIns="35995"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lnSpc>
                  <a:spcPct val="130000"/>
                </a:lnSpc>
                <a:spcBef>
                  <a:spcPts val="1000"/>
                </a:spcBef>
              </a:pPr>
              <a:r>
                <a:rPr kumimoji="1" lang="zh-CN" altLang="en-US" sz="1400">
                  <a:solidFill>
                    <a:srgbClr val="0B1E6F"/>
                  </a:solidFill>
                  <a:latin typeface="阿里巴巴普惠体 3.0 55 Regular" panose="00020600040101010101" charset="-122"/>
                  <a:ea typeface="阿里巴巴普惠体 3.0 55 Regular" panose="00020600040101010101" charset="-122"/>
                </a:rPr>
                <a:t>相同的表达式</a:t>
              </a:r>
              <a:endParaRPr kumimoji="1" lang="zh-CN" altLang="en-US" sz="1400">
                <a:solidFill>
                  <a:srgbClr val="0B1E6F"/>
                </a:solidFill>
                <a:latin typeface="阿里巴巴普惠体 3.0 55 Regular" panose="00020600040101010101" charset="-122"/>
                <a:ea typeface="阿里巴巴普惠体 3.0 55 Regular" panose="00020600040101010101" charset="-122"/>
              </a:endParaRPr>
            </a:p>
          </p:txBody>
        </p:sp>
        <p:sp>
          <p:nvSpPr>
            <p:cNvPr id="13" name="文本框 4"/>
            <p:cNvSpPr txBox="1"/>
            <p:nvPr/>
          </p:nvSpPr>
          <p:spPr>
            <a:xfrm>
              <a:off x="11416" y="6954"/>
              <a:ext cx="1884" cy="675"/>
            </a:xfrm>
            <a:prstGeom prst="rect">
              <a:avLst/>
            </a:prstGeom>
            <a:noFill/>
          </p:spPr>
          <p:style>
            <a:lnRef idx="0">
              <a:scrgbClr r="0" g="0" b="0"/>
            </a:lnRef>
            <a:fillRef idx="0">
              <a:scrgbClr r="0" g="0" b="0"/>
            </a:fillRef>
            <a:effectRef idx="0">
              <a:scrgbClr r="0" g="0" b="0"/>
            </a:effectRef>
            <a:fontRef idx="major"/>
          </p:style>
          <p:txBody>
            <a:bodyPr wrap="square" lIns="0" tIns="35995" rIns="215972" bIns="35995"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lnSpc>
                  <a:spcPct val="130000"/>
                </a:lnSpc>
                <a:spcBef>
                  <a:spcPts val="1000"/>
                </a:spcBef>
              </a:pPr>
              <a:r>
                <a:rPr kumimoji="1" lang="en-US" altLang="zh-CN" sz="1400">
                  <a:solidFill>
                    <a:srgbClr val="7030A0">
                      <a:alpha val="86235"/>
                    </a:srgb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SQL </a:t>
              </a:r>
              <a:r>
                <a:rPr kumimoji="1" lang="zh-CN" altLang="en-US" sz="1400">
                  <a:solidFill>
                    <a:srgbClr val="7030A0">
                      <a:alpha val="86235"/>
                    </a:srgb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引擎</a:t>
              </a:r>
              <a:endParaRPr kumimoji="1" lang="zh-CN" altLang="en-US" sz="1400">
                <a:solidFill>
                  <a:srgbClr val="7030A0">
                    <a:alpha val="86235"/>
                  </a:srgbClr>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文本框 5"/>
            <p:cNvSpPr txBox="1"/>
            <p:nvPr/>
          </p:nvSpPr>
          <p:spPr>
            <a:xfrm>
              <a:off x="16130" y="7025"/>
              <a:ext cx="1997" cy="552"/>
            </a:xfrm>
            <a:prstGeom prst="rect">
              <a:avLst/>
            </a:prstGeom>
            <a:noFill/>
          </p:spPr>
          <p:style>
            <a:lnRef idx="0">
              <a:scrgbClr r="0" g="0" b="0"/>
            </a:lnRef>
            <a:fillRef idx="0">
              <a:scrgbClr r="0" g="0" b="0"/>
            </a:fillRef>
            <a:effectRef idx="0">
              <a:scrgbClr r="0" g="0" b="0"/>
            </a:effectRef>
            <a:fontRef idx="major"/>
          </p:style>
          <p:txBody>
            <a:bodyPr wrap="square" lIns="0" tIns="35995" rIns="215972" bIns="35995"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spcBef>
                  <a:spcPts val="1000"/>
                </a:spcBef>
              </a:pPr>
              <a:r>
                <a:rPr kumimoji="1" lang="zh-CN" altLang="en-US" sz="1400">
                  <a:solidFill>
                    <a:srgbClr val="4556B8"/>
                  </a:solidFill>
                  <a:latin typeface="阿里巴巴普惠体 3.0 55 Regular" panose="00020600040101010101" charset="-122"/>
                  <a:ea typeface="阿里巴巴普惠体 3.0 55 Regular" panose="00020600040101010101" charset="-122"/>
                </a:rPr>
                <a:t>流计算引擎</a:t>
              </a:r>
              <a:endParaRPr kumimoji="1" lang="zh-CN" altLang="en-US" sz="1400">
                <a:solidFill>
                  <a:srgbClr val="4556B8"/>
                </a:solidFill>
                <a:latin typeface="阿里巴巴普惠体 3.0 55 Regular" panose="00020600040101010101" charset="-122"/>
                <a:ea typeface="阿里巴巴普惠体 3.0 55 Regular" panose="00020600040101010101" charset="-122"/>
              </a:endParaRPr>
            </a:p>
          </p:txBody>
        </p:sp>
        <p:sp>
          <p:nvSpPr>
            <p:cNvPr id="15" name="文本框 6"/>
            <p:cNvSpPr txBox="1"/>
            <p:nvPr/>
          </p:nvSpPr>
          <p:spPr>
            <a:xfrm>
              <a:off x="13300" y="9337"/>
              <a:ext cx="2786" cy="752"/>
            </a:xfrm>
            <a:prstGeom prst="rect">
              <a:avLst/>
            </a:prstGeom>
            <a:noFill/>
          </p:spPr>
          <p:style>
            <a:lnRef idx="0">
              <a:scrgbClr r="0" g="0" b="0"/>
            </a:lnRef>
            <a:fillRef idx="0">
              <a:scrgbClr r="0" g="0" b="0"/>
            </a:fillRef>
            <a:effectRef idx="0">
              <a:scrgbClr r="0" g="0" b="0"/>
            </a:effectRef>
            <a:fontRef idx="major"/>
          </p:style>
          <p:txBody>
            <a:bodyPr wrap="square" lIns="0" tIns="35995" rIns="215972" bIns="35995"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lnSpc>
                  <a:spcPct val="130000"/>
                </a:lnSpc>
                <a:spcBef>
                  <a:spcPts val="1000"/>
                </a:spcBef>
              </a:pPr>
              <a:r>
                <a:rPr kumimoji="1" lang="zh-CN" altLang="en-US" sz="1600">
                  <a:solidFill>
                    <a:srgbClr val="002060"/>
                  </a:solidFill>
                  <a:latin typeface="阿里巴巴普惠体 3.0 55 Regular" panose="00020600040101010101" charset="-122"/>
                  <a:ea typeface="阿里巴巴普惠体 3.0 55 Regular" panose="00020600040101010101" charset="-122"/>
                </a:rPr>
                <a:t>计算结果相同</a:t>
              </a:r>
              <a:endParaRPr kumimoji="1" lang="zh-CN" altLang="en-US" sz="1600">
                <a:solidFill>
                  <a:srgbClr val="002060"/>
                </a:solidFill>
                <a:latin typeface="阿里巴巴普惠体 3.0 55 Regular" panose="00020600040101010101" charset="-122"/>
                <a:ea typeface="阿里巴巴普惠体 3.0 55 Regular" panose="00020600040101010101" charset="-122"/>
              </a:endParaRPr>
            </a:p>
          </p:txBody>
        </p:sp>
        <p:sp>
          <p:nvSpPr>
            <p:cNvPr id="16" name="文本框 7"/>
            <p:cNvSpPr txBox="1"/>
            <p:nvPr/>
          </p:nvSpPr>
          <p:spPr>
            <a:xfrm>
              <a:off x="3755" y="9311"/>
              <a:ext cx="2639" cy="752"/>
            </a:xfrm>
            <a:prstGeom prst="rect">
              <a:avLst/>
            </a:prstGeom>
            <a:noFill/>
          </p:spPr>
          <p:style>
            <a:lnRef idx="0">
              <a:scrgbClr r="0" g="0" b="0"/>
            </a:lnRef>
            <a:fillRef idx="0">
              <a:scrgbClr r="0" g="0" b="0"/>
            </a:fillRef>
            <a:effectRef idx="0">
              <a:scrgbClr r="0" g="0" b="0"/>
            </a:effectRef>
            <a:fontRef idx="major"/>
          </p:style>
          <p:txBody>
            <a:bodyPr wrap="square" lIns="0" tIns="35995" rIns="215972" bIns="35995"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lnSpc>
                  <a:spcPct val="130000"/>
                </a:lnSpc>
                <a:spcBef>
                  <a:spcPts val="1000"/>
                </a:spcBef>
              </a:pPr>
              <a:r>
                <a:rPr kumimoji="1" lang="zh-CN" altLang="en-US" sz="1600">
                  <a:solidFill>
                    <a:srgbClr val="002060"/>
                  </a:solidFill>
                  <a:latin typeface="阿里巴巴普惠体 3.0 55 Regular" panose="00020600040101010101" charset="-122"/>
                  <a:ea typeface="阿里巴巴普惠体 3.0 55 Regular" panose="00020600040101010101" charset="-122"/>
                </a:rPr>
                <a:t>计算结果相同</a:t>
              </a:r>
              <a:endParaRPr kumimoji="1" lang="zh-CN" altLang="en-US" sz="1600">
                <a:solidFill>
                  <a:srgbClr val="002060"/>
                </a:solidFill>
                <a:latin typeface="阿里巴巴普惠体 3.0 55 Regular" panose="00020600040101010101" charset="-122"/>
                <a:ea typeface="阿里巴巴普惠体 3.0 55 Regular" panose="00020600040101010101" charset="-122"/>
              </a:endParaRPr>
            </a:p>
          </p:txBody>
        </p:sp>
        <p:sp>
          <p:nvSpPr>
            <p:cNvPr id="18" name="文本框 8"/>
            <p:cNvSpPr txBox="1"/>
            <p:nvPr/>
          </p:nvSpPr>
          <p:spPr>
            <a:xfrm>
              <a:off x="4259" y="4616"/>
              <a:ext cx="1626" cy="675"/>
            </a:xfrm>
            <a:prstGeom prst="rect">
              <a:avLst/>
            </a:prstGeom>
            <a:noFill/>
          </p:spPr>
          <p:style>
            <a:lnRef idx="0">
              <a:scrgbClr r="0" g="0" b="0"/>
            </a:lnRef>
            <a:fillRef idx="0">
              <a:scrgbClr r="0" g="0" b="0"/>
            </a:fillRef>
            <a:effectRef idx="0">
              <a:scrgbClr r="0" g="0" b="0"/>
            </a:effectRef>
            <a:fontRef idx="major"/>
          </p:style>
          <p:txBody>
            <a:bodyPr wrap="square" lIns="0" tIns="35995" rIns="215972" bIns="35995"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lnSpc>
                  <a:spcPct val="130000"/>
                </a:lnSpc>
                <a:spcBef>
                  <a:spcPts val="1000"/>
                </a:spcBef>
              </a:pPr>
              <a:r>
                <a:rPr kumimoji="1" lang="zh-CN" altLang="en-US" sz="1400">
                  <a:solidFill>
                    <a:srgbClr val="0B1E6F"/>
                  </a:solidFill>
                  <a:latin typeface="阿里巴巴普惠体 3.0 55 Regular" panose="00020600040101010101" charset="-122"/>
                  <a:ea typeface="阿里巴巴普惠体 3.0 55 Regular" panose="00020600040101010101" charset="-122"/>
                </a:rPr>
                <a:t>流数据表</a:t>
              </a:r>
              <a:endParaRPr kumimoji="1" lang="zh-CN" altLang="en-US" sz="1400">
                <a:solidFill>
                  <a:srgbClr val="0B1E6F"/>
                </a:solidFill>
                <a:latin typeface="阿里巴巴普惠体 3.0 55 Regular" panose="00020600040101010101" charset="-122"/>
                <a:ea typeface="阿里巴巴普惠体 3.0 55 Regular" panose="00020600040101010101" charset="-122"/>
              </a:endParaRPr>
            </a:p>
          </p:txBody>
        </p:sp>
        <p:sp>
          <p:nvSpPr>
            <p:cNvPr id="19" name="文本框 9"/>
            <p:cNvSpPr txBox="1"/>
            <p:nvPr/>
          </p:nvSpPr>
          <p:spPr>
            <a:xfrm>
              <a:off x="3490" y="2021"/>
              <a:ext cx="2813" cy="710"/>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zh-CN" altLang="en-US" b="1">
                  <a:solidFill>
                    <a:srgbClr val="0C1C6F"/>
                  </a:solidFill>
                  <a:latin typeface="阿里巴巴普惠体 3.0 55 Regular" panose="00020600040101010101" charset="-122"/>
                  <a:ea typeface="阿里巴巴普惠体 3.0 55 Regular" panose="00020600040101010101" charset="-122"/>
                  <a:sym typeface="+mn-ea"/>
                </a:rPr>
                <a:t>历史数据回放</a:t>
              </a:r>
              <a:endParaRPr lang="zh-CN" altLang="en-US" b="1">
                <a:solidFill>
                  <a:srgbClr val="0C1C6F"/>
                </a:solidFill>
                <a:latin typeface="阿里巴巴普惠体 3.0 55 Regular" panose="00020600040101010101" charset="-122"/>
                <a:ea typeface="阿里巴巴普惠体 3.0 55 Regular" panose="00020600040101010101" charset="-122"/>
                <a:sym typeface="+mn-ea"/>
              </a:endParaRPr>
            </a:p>
          </p:txBody>
        </p:sp>
        <p:sp>
          <p:nvSpPr>
            <p:cNvPr id="20" name="文本框 10"/>
            <p:cNvSpPr txBox="1"/>
            <p:nvPr/>
          </p:nvSpPr>
          <p:spPr>
            <a:xfrm>
              <a:off x="1331" y="4616"/>
              <a:ext cx="1735" cy="675"/>
            </a:xfrm>
            <a:prstGeom prst="rect">
              <a:avLst/>
            </a:prstGeom>
            <a:noFill/>
          </p:spPr>
          <p:style>
            <a:lnRef idx="0">
              <a:scrgbClr r="0" g="0" b="0"/>
            </a:lnRef>
            <a:fillRef idx="0">
              <a:scrgbClr r="0" g="0" b="0"/>
            </a:fillRef>
            <a:effectRef idx="0">
              <a:scrgbClr r="0" g="0" b="0"/>
            </a:effectRef>
            <a:fontRef idx="major"/>
          </p:style>
          <p:txBody>
            <a:bodyPr wrap="square" lIns="0" tIns="35995" rIns="215972" bIns="35995"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lnSpc>
                  <a:spcPct val="130000"/>
                </a:lnSpc>
                <a:spcBef>
                  <a:spcPts val="1000"/>
                </a:spcBef>
              </a:pPr>
              <a:r>
                <a:rPr kumimoji="1" lang="zh-CN" altLang="en-US" sz="1400">
                  <a:solidFill>
                    <a:schemeClr val="tx2">
                      <a:lumMod val="50000"/>
                      <a:lumOff val="50000"/>
                    </a:schemeClr>
                  </a:solidFill>
                  <a:latin typeface="阿里巴巴普惠体 3.0 55 Regular" panose="00020600040101010101" charset="-122"/>
                  <a:ea typeface="阿里巴巴普惠体 3.0 55 Regular" panose="00020600040101010101" charset="-122"/>
                  <a:cs typeface="微软雅黑" panose="020B0503020204020204" charset="-122"/>
                </a:rPr>
                <a:t>实时数据</a:t>
              </a:r>
              <a:endParaRPr kumimoji="1" lang="zh-CN" altLang="en-US" sz="1400">
                <a:solidFill>
                  <a:schemeClr val="tx2">
                    <a:lumMod val="50000"/>
                    <a:lumOff val="50000"/>
                  </a:schemeClr>
                </a:solidFill>
                <a:latin typeface="阿里巴巴普惠体 3.0 55 Regular" panose="00020600040101010101" charset="-122"/>
                <a:ea typeface="阿里巴巴普惠体 3.0 55 Regular" panose="00020600040101010101" charset="-122"/>
                <a:cs typeface="微软雅黑" panose="020B0503020204020204" charset="-122"/>
              </a:endParaRPr>
            </a:p>
          </p:txBody>
        </p:sp>
        <p:sp>
          <p:nvSpPr>
            <p:cNvPr id="21" name="文本框 11"/>
            <p:cNvSpPr txBox="1"/>
            <p:nvPr/>
          </p:nvSpPr>
          <p:spPr>
            <a:xfrm>
              <a:off x="7058" y="4687"/>
              <a:ext cx="1712" cy="552"/>
            </a:xfrm>
            <a:prstGeom prst="rect">
              <a:avLst/>
            </a:prstGeom>
            <a:noFill/>
          </p:spPr>
          <p:style>
            <a:lnRef idx="0">
              <a:scrgbClr r="0" g="0" b="0"/>
            </a:lnRef>
            <a:fillRef idx="0">
              <a:scrgbClr r="0" g="0" b="0"/>
            </a:fillRef>
            <a:effectRef idx="0">
              <a:scrgbClr r="0" g="0" b="0"/>
            </a:effectRef>
            <a:fontRef idx="major"/>
          </p:style>
          <p:txBody>
            <a:bodyPr wrap="square" lIns="0" tIns="35995" rIns="215972" bIns="35995"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spcBef>
                  <a:spcPts val="1000"/>
                </a:spcBef>
              </a:pPr>
              <a:r>
                <a:rPr kumimoji="1" lang="zh-CN" altLang="en-US" sz="1400">
                  <a:solidFill>
                    <a:schemeClr val="tx2">
                      <a:lumMod val="50000"/>
                      <a:lumOff val="50000"/>
                    </a:schemeClr>
                  </a:solidFill>
                  <a:latin typeface="阿里巴巴普惠体 3.0 55 Regular" panose="00020600040101010101" charset="-122"/>
                  <a:ea typeface="阿里巴巴普惠体 3.0 55 Regular" panose="00020600040101010101" charset="-122"/>
                </a:rPr>
                <a:t>历史数据</a:t>
              </a:r>
              <a:endParaRPr kumimoji="1" lang="zh-CN" altLang="en-US" sz="1400">
                <a:solidFill>
                  <a:schemeClr val="tx2">
                    <a:lumMod val="50000"/>
                    <a:lumOff val="50000"/>
                  </a:schemeClr>
                </a:solidFill>
                <a:latin typeface="阿里巴巴普惠体 3.0 55 Regular" panose="00020600040101010101" charset="-122"/>
                <a:ea typeface="阿里巴巴普惠体 3.0 55 Regular" panose="00020600040101010101" charset="-122"/>
              </a:endParaRPr>
            </a:p>
          </p:txBody>
        </p:sp>
        <p:sp>
          <p:nvSpPr>
            <p:cNvPr id="22" name="文本框 12"/>
            <p:cNvSpPr txBox="1"/>
            <p:nvPr/>
          </p:nvSpPr>
          <p:spPr>
            <a:xfrm>
              <a:off x="4143" y="7863"/>
              <a:ext cx="2035" cy="552"/>
            </a:xfrm>
            <a:prstGeom prst="rect">
              <a:avLst/>
            </a:prstGeom>
            <a:noFill/>
          </p:spPr>
          <p:style>
            <a:lnRef idx="0">
              <a:scrgbClr r="0" g="0" b="0"/>
            </a:lnRef>
            <a:fillRef idx="0">
              <a:scrgbClr r="0" g="0" b="0"/>
            </a:fillRef>
            <a:effectRef idx="0">
              <a:scrgbClr r="0" g="0" b="0"/>
            </a:effectRef>
            <a:fontRef idx="major"/>
          </p:style>
          <p:txBody>
            <a:bodyPr wrap="square" lIns="0" tIns="35995" rIns="215972" bIns="35995" rtlCol="0" anchor="t">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spcBef>
                  <a:spcPts val="1000"/>
                </a:spcBef>
              </a:pPr>
              <a:r>
                <a:rPr kumimoji="1" lang="zh-CN" altLang="en-US" sz="1400">
                  <a:solidFill>
                    <a:srgbClr val="4556B8"/>
                  </a:solidFill>
                  <a:latin typeface="阿里巴巴普惠体 3.0 55 Regular" panose="00020600040101010101" charset="-122"/>
                  <a:ea typeface="阿里巴巴普惠体 3.0 55 Regular" panose="00020600040101010101" charset="-122"/>
                </a:rPr>
                <a:t>流计算引擎</a:t>
              </a:r>
              <a:endParaRPr kumimoji="1" lang="zh-CN" altLang="en-US" sz="1400">
                <a:solidFill>
                  <a:srgbClr val="4556B8"/>
                </a:solidFill>
                <a:latin typeface="阿里巴巴普惠体 3.0 55 Regular" panose="00020600040101010101" charset="-122"/>
                <a:ea typeface="阿里巴巴普惠体 3.0 55 Regular" panose="00020600040101010101" charset="-122"/>
              </a:endParaRPr>
            </a:p>
          </p:txBody>
        </p:sp>
        <p:sp>
          <p:nvSpPr>
            <p:cNvPr id="23" name="文本框 4"/>
            <p:cNvSpPr txBox="1"/>
            <p:nvPr/>
          </p:nvSpPr>
          <p:spPr>
            <a:xfrm>
              <a:off x="12642" y="2021"/>
              <a:ext cx="3884" cy="710"/>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zh-CN" altLang="en-US" b="1">
                  <a:solidFill>
                    <a:srgbClr val="0C1C6F"/>
                  </a:solidFill>
                  <a:latin typeface="阿里巴巴普惠体 3.0 55 Regular" panose="00020600040101010101" charset="-122"/>
                  <a:ea typeface="阿里巴巴普惠体 3.0 55 Regular" panose="00020600040101010101" charset="-122"/>
                  <a:sym typeface="+mn-ea"/>
                </a:rPr>
                <a:t>使用不同计算引擎</a:t>
              </a:r>
              <a:endParaRPr lang="zh-CN" altLang="en-US" b="1">
                <a:solidFill>
                  <a:srgbClr val="0C1C6F"/>
                </a:solidFill>
                <a:latin typeface="阿里巴巴普惠体 3.0 55 Regular" panose="00020600040101010101" charset="-122"/>
                <a:ea typeface="阿里巴巴普惠体 3.0 55 Regular" panose="00020600040101010101" charset="-122"/>
                <a:sym typeface="+mn-ea"/>
              </a:endParaRPr>
            </a:p>
          </p:txBody>
        </p:sp>
        <p:pic>
          <p:nvPicPr>
            <p:cNvPr id="25" name="图形 17" descr="文档 纯色填充"/>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4430" y="3555"/>
              <a:ext cx="907" cy="907"/>
            </a:xfrm>
            <a:prstGeom prst="rect">
              <a:avLst/>
            </a:prstGeom>
          </p:spPr>
        </p:pic>
        <p:pic>
          <p:nvPicPr>
            <p:cNvPr id="26" name="图形 18" descr="历史 纯色填充"/>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58" y="3555"/>
              <a:ext cx="907" cy="907"/>
            </a:xfrm>
            <a:prstGeom prst="rect">
              <a:avLst/>
            </a:prstGeom>
          </p:spPr>
        </p:pic>
        <p:pic>
          <p:nvPicPr>
            <p:cNvPr id="27" name="图形 19" descr="地球 纯色填充"/>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22" y="3555"/>
              <a:ext cx="907" cy="907"/>
            </a:xfrm>
            <a:prstGeom prst="rect">
              <a:avLst/>
            </a:prstGeom>
          </p:spPr>
        </p:pic>
        <p:pic>
          <p:nvPicPr>
            <p:cNvPr id="31" name="图形 20" descr="报纸 纯色填充"/>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037" y="2989"/>
              <a:ext cx="907" cy="907"/>
            </a:xfrm>
            <a:prstGeom prst="rect">
              <a:avLst/>
            </a:prstGeom>
          </p:spPr>
        </p:pic>
        <p:pic>
          <p:nvPicPr>
            <p:cNvPr id="33" name="图形 21" descr="单级齿轮 纯色填充"/>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674" y="5872"/>
              <a:ext cx="1020" cy="1020"/>
            </a:xfrm>
            <a:prstGeom prst="rect">
              <a:avLst/>
            </a:prstGeom>
          </p:spPr>
        </p:pic>
        <p:pic>
          <p:nvPicPr>
            <p:cNvPr id="34" name="图形 22" descr="单级齿轮 纯色填充"/>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6356" y="5851"/>
              <a:ext cx="1020" cy="1020"/>
            </a:xfrm>
            <a:prstGeom prst="rect">
              <a:avLst/>
            </a:prstGeom>
          </p:spPr>
        </p:pic>
        <p:pic>
          <p:nvPicPr>
            <p:cNvPr id="37" name="图形 23" descr="单级齿轮 纯色填充"/>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364" y="6730"/>
              <a:ext cx="1020" cy="1020"/>
            </a:xfrm>
            <a:prstGeom prst="rect">
              <a:avLst/>
            </a:prstGeom>
          </p:spPr>
        </p:pic>
        <p:sp>
          <p:nvSpPr>
            <p:cNvPr id="38" name="矩形 37"/>
            <p:cNvSpPr/>
            <p:nvPr/>
          </p:nvSpPr>
          <p:spPr>
            <a:xfrm>
              <a:off x="855" y="3334"/>
              <a:ext cx="2366" cy="2058"/>
            </a:xfrm>
            <a:prstGeom prst="rect">
              <a:avLst/>
            </a:prstGeom>
            <a:noFill/>
            <a:ln w="38100">
              <a:solidFill>
                <a:srgbClr val="688D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zh-CN" altLang="en-US" sz="1600">
                <a:latin typeface="阿里巴巴普惠体 3.0 55 Regular" panose="00020600040101010101" charset="-122"/>
                <a:ea typeface="阿里巴巴普惠体 3.0 55 Regular" panose="00020600040101010101" charset="-122"/>
              </a:endParaRPr>
            </a:p>
          </p:txBody>
        </p:sp>
        <p:sp>
          <p:nvSpPr>
            <p:cNvPr id="39" name="矩形 38"/>
            <p:cNvSpPr/>
            <p:nvPr/>
          </p:nvSpPr>
          <p:spPr>
            <a:xfrm>
              <a:off x="3701" y="3340"/>
              <a:ext cx="2366" cy="2058"/>
            </a:xfrm>
            <a:prstGeom prst="rect">
              <a:avLst/>
            </a:prstGeom>
            <a:noFill/>
            <a:ln w="38100">
              <a:solidFill>
                <a:srgbClr val="688D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zh-CN" altLang="en-US" sz="1600">
                <a:latin typeface="阿里巴巴普惠体 3.0 55 Regular" panose="00020600040101010101" charset="-122"/>
                <a:ea typeface="阿里巴巴普惠体 3.0 55 Regular" panose="00020600040101010101" charset="-122"/>
              </a:endParaRPr>
            </a:p>
          </p:txBody>
        </p:sp>
        <p:sp>
          <p:nvSpPr>
            <p:cNvPr id="40" name="矩形 39"/>
            <p:cNvSpPr/>
            <p:nvPr/>
          </p:nvSpPr>
          <p:spPr>
            <a:xfrm>
              <a:off x="6553" y="3333"/>
              <a:ext cx="2366" cy="2058"/>
            </a:xfrm>
            <a:prstGeom prst="rect">
              <a:avLst/>
            </a:prstGeom>
            <a:noFill/>
            <a:ln w="38100">
              <a:solidFill>
                <a:srgbClr val="688D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zh-CN" altLang="en-US" sz="1600">
                <a:latin typeface="阿里巴巴普惠体 3.0 55 Regular" panose="00020600040101010101" charset="-122"/>
                <a:ea typeface="阿里巴巴普惠体 3.0 55 Regular" panose="00020600040101010101" charset="-122"/>
              </a:endParaRPr>
            </a:p>
          </p:txBody>
        </p:sp>
        <p:sp>
          <p:nvSpPr>
            <p:cNvPr id="41" name="矩形 40"/>
            <p:cNvSpPr/>
            <p:nvPr/>
          </p:nvSpPr>
          <p:spPr>
            <a:xfrm>
              <a:off x="3701" y="6502"/>
              <a:ext cx="2366" cy="2058"/>
            </a:xfrm>
            <a:prstGeom prst="rect">
              <a:avLst/>
            </a:prstGeom>
            <a:noFill/>
            <a:ln w="38100">
              <a:solidFill>
                <a:srgbClr val="688D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zh-CN" altLang="en-US" sz="1600">
                <a:latin typeface="阿里巴巴普惠体 3.0 55 Regular" panose="00020600040101010101" charset="-122"/>
                <a:ea typeface="阿里巴巴普惠体 3.0 55 Regular" panose="00020600040101010101" charset="-122"/>
              </a:endParaRPr>
            </a:p>
          </p:txBody>
        </p:sp>
        <p:sp>
          <p:nvSpPr>
            <p:cNvPr id="43" name="矩形 42"/>
            <p:cNvSpPr/>
            <p:nvPr/>
          </p:nvSpPr>
          <p:spPr>
            <a:xfrm>
              <a:off x="13369" y="2879"/>
              <a:ext cx="2366" cy="2058"/>
            </a:xfrm>
            <a:prstGeom prst="rect">
              <a:avLst/>
            </a:prstGeom>
            <a:noFill/>
            <a:ln w="38100">
              <a:solidFill>
                <a:srgbClr val="688D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zh-CN" altLang="en-US" sz="1600">
                <a:latin typeface="阿里巴巴普惠体 3.0 55 Regular" panose="00020600040101010101" charset="-122"/>
                <a:ea typeface="阿里巴巴普惠体 3.0 55 Regular" panose="00020600040101010101" charset="-122"/>
              </a:endParaRPr>
            </a:p>
          </p:txBody>
        </p:sp>
        <p:sp>
          <p:nvSpPr>
            <p:cNvPr id="44" name="矩形 43"/>
            <p:cNvSpPr/>
            <p:nvPr/>
          </p:nvSpPr>
          <p:spPr>
            <a:xfrm>
              <a:off x="10973" y="5611"/>
              <a:ext cx="2366" cy="2058"/>
            </a:xfrm>
            <a:prstGeom prst="rect">
              <a:avLst/>
            </a:prstGeom>
            <a:noFill/>
            <a:ln w="38100">
              <a:solidFill>
                <a:srgbClr val="688D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zh-CN" altLang="en-US" sz="1600">
                <a:latin typeface="阿里巴巴普惠体 3.0 55 Regular" panose="00020600040101010101" charset="-122"/>
                <a:ea typeface="阿里巴巴普惠体 3.0 55 Regular" panose="00020600040101010101" charset="-122"/>
              </a:endParaRPr>
            </a:p>
          </p:txBody>
        </p:sp>
        <p:sp>
          <p:nvSpPr>
            <p:cNvPr id="45" name="矩形 44"/>
            <p:cNvSpPr/>
            <p:nvPr/>
          </p:nvSpPr>
          <p:spPr>
            <a:xfrm>
              <a:off x="15684" y="5601"/>
              <a:ext cx="2366" cy="2058"/>
            </a:xfrm>
            <a:prstGeom prst="rect">
              <a:avLst/>
            </a:prstGeom>
            <a:noFill/>
            <a:ln w="38100">
              <a:solidFill>
                <a:srgbClr val="688D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zh-CN" altLang="en-US" sz="1600">
                <a:latin typeface="阿里巴巴普惠体 3.0 55 Regular" panose="00020600040101010101" charset="-122"/>
                <a:ea typeface="阿里巴巴普惠体 3.0 55 Regular" panose="00020600040101010101" charset="-122"/>
              </a:endParaRPr>
            </a:p>
          </p:txBody>
        </p:sp>
        <p:sp>
          <p:nvSpPr>
            <p:cNvPr id="46" name="左箭头 45"/>
            <p:cNvSpPr/>
            <p:nvPr/>
          </p:nvSpPr>
          <p:spPr>
            <a:xfrm rot="16200000">
              <a:off x="4352" y="5808"/>
              <a:ext cx="1078" cy="310"/>
            </a:xfrm>
            <a:prstGeom prst="leftArrow">
              <a:avLst/>
            </a:prstGeom>
            <a:gradFill>
              <a:gsLst>
                <a:gs pos="0">
                  <a:schemeClr val="accent1">
                    <a:lumMod val="5000"/>
                    <a:lumOff val="95000"/>
                  </a:schemeClr>
                </a:gs>
                <a:gs pos="100000">
                  <a:schemeClr val="accent1">
                    <a:lumMod val="45000"/>
                    <a:lumOff val="55000"/>
                  </a:schemeClr>
                </a:gs>
                <a:gs pos="0">
                  <a:srgbClr val="0D42D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600" u="none" strike="noStrike" kern="1200" cap="none" spc="0" normalizeH="0" baseline="0" noProof="0">
                <a:ln>
                  <a:noFill/>
                </a:ln>
                <a:solidFill>
                  <a:prstClr val="white"/>
                </a:solidFill>
                <a:effectLst/>
                <a:uLnTx/>
                <a:uFillTx/>
                <a:latin typeface="阿里巴巴普惠体 3.0 55 Regular" panose="00020600040101010101" charset="-122"/>
                <a:ea typeface="阿里巴巴普惠体 3.0 55 Regular" panose="00020600040101010101" charset="-122"/>
              </a:endParaRPr>
            </a:p>
          </p:txBody>
        </p:sp>
        <p:sp>
          <p:nvSpPr>
            <p:cNvPr id="47" name="左箭头 46"/>
            <p:cNvSpPr/>
            <p:nvPr/>
          </p:nvSpPr>
          <p:spPr>
            <a:xfrm rot="16200000">
              <a:off x="4495" y="8818"/>
              <a:ext cx="793" cy="310"/>
            </a:xfrm>
            <a:prstGeom prst="leftArrow">
              <a:avLst/>
            </a:prstGeom>
            <a:gradFill>
              <a:gsLst>
                <a:gs pos="0">
                  <a:schemeClr val="accent1">
                    <a:lumMod val="5000"/>
                    <a:lumOff val="95000"/>
                  </a:schemeClr>
                </a:gs>
                <a:gs pos="100000">
                  <a:schemeClr val="accent1">
                    <a:lumMod val="45000"/>
                    <a:lumOff val="55000"/>
                  </a:schemeClr>
                </a:gs>
                <a:gs pos="0">
                  <a:srgbClr val="0D42D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600" u="none" strike="noStrike" kern="1200" cap="none" spc="0" normalizeH="0" baseline="0" noProof="0">
                <a:ln>
                  <a:noFill/>
                </a:ln>
                <a:solidFill>
                  <a:prstClr val="white"/>
                </a:solidFill>
                <a:effectLst/>
                <a:uLnTx/>
                <a:uFillTx/>
                <a:latin typeface="阿里巴巴普惠体 3.0 55 Regular" panose="00020600040101010101" charset="-122"/>
                <a:ea typeface="阿里巴巴普惠体 3.0 55 Regular" panose="00020600040101010101" charset="-122"/>
              </a:endParaRPr>
            </a:p>
          </p:txBody>
        </p:sp>
        <p:sp>
          <p:nvSpPr>
            <p:cNvPr id="48" name="左箭头 47"/>
            <p:cNvSpPr/>
            <p:nvPr/>
          </p:nvSpPr>
          <p:spPr>
            <a:xfrm>
              <a:off x="6085" y="4298"/>
              <a:ext cx="440" cy="310"/>
            </a:xfrm>
            <a:prstGeom prst="leftArrow">
              <a:avLst/>
            </a:prstGeom>
            <a:gradFill>
              <a:gsLst>
                <a:gs pos="0">
                  <a:schemeClr val="accent1">
                    <a:lumMod val="5000"/>
                    <a:lumOff val="95000"/>
                  </a:schemeClr>
                </a:gs>
                <a:gs pos="100000">
                  <a:schemeClr val="accent1">
                    <a:lumMod val="45000"/>
                    <a:lumOff val="55000"/>
                  </a:schemeClr>
                </a:gs>
                <a:gs pos="0">
                  <a:srgbClr val="0D42D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600" u="none" strike="noStrike" kern="1200" cap="none" spc="0" normalizeH="0" baseline="0" noProof="0">
                <a:ln>
                  <a:noFill/>
                </a:ln>
                <a:solidFill>
                  <a:prstClr val="white"/>
                </a:solidFill>
                <a:effectLst/>
                <a:uLnTx/>
                <a:uFillTx/>
                <a:latin typeface="阿里巴巴普惠体 3.0 55 Regular" panose="00020600040101010101" charset="-122"/>
                <a:ea typeface="阿里巴巴普惠体 3.0 55 Regular" panose="00020600040101010101" charset="-122"/>
              </a:endParaRPr>
            </a:p>
          </p:txBody>
        </p:sp>
        <p:sp>
          <p:nvSpPr>
            <p:cNvPr id="49" name="左箭头 48"/>
            <p:cNvSpPr/>
            <p:nvPr/>
          </p:nvSpPr>
          <p:spPr>
            <a:xfrm flipH="1">
              <a:off x="3254" y="4298"/>
              <a:ext cx="440" cy="310"/>
            </a:xfrm>
            <a:prstGeom prst="leftArrow">
              <a:avLst/>
            </a:prstGeom>
            <a:gradFill>
              <a:gsLst>
                <a:gs pos="0">
                  <a:schemeClr val="accent1">
                    <a:lumMod val="5000"/>
                    <a:lumOff val="95000"/>
                  </a:schemeClr>
                </a:gs>
                <a:gs pos="100000">
                  <a:schemeClr val="accent1">
                    <a:lumMod val="45000"/>
                    <a:lumOff val="55000"/>
                  </a:schemeClr>
                </a:gs>
                <a:gs pos="0">
                  <a:srgbClr val="0D42D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600" u="none" strike="noStrike" kern="1200" cap="none" spc="0" normalizeH="0" baseline="0" noProof="0">
                <a:ln>
                  <a:noFill/>
                </a:ln>
                <a:solidFill>
                  <a:prstClr val="white"/>
                </a:solidFill>
                <a:effectLst/>
                <a:uLnTx/>
                <a:uFillTx/>
                <a:latin typeface="阿里巴巴普惠体 3.0 55 Regular" panose="00020600040101010101" charset="-122"/>
                <a:ea typeface="阿里巴巴普惠体 3.0 55 Regular" panose="00020600040101010101" charset="-122"/>
              </a:endParaRPr>
            </a:p>
          </p:txBody>
        </p:sp>
        <p:cxnSp>
          <p:nvCxnSpPr>
            <p:cNvPr id="50" name="肘形连接符 49"/>
            <p:cNvCxnSpPr>
              <a:stCxn id="43" idx="3"/>
              <a:endCxn id="45" idx="0"/>
            </p:cNvCxnSpPr>
            <p:nvPr/>
          </p:nvCxnSpPr>
          <p:spPr>
            <a:xfrm>
              <a:off x="15735" y="3907"/>
              <a:ext cx="1131" cy="1693"/>
            </a:xfrm>
            <a:prstGeom prst="bentConnector2">
              <a:avLst/>
            </a:prstGeom>
            <a:ln w="63500">
              <a:gradFill>
                <a:gsLst>
                  <a:gs pos="0">
                    <a:schemeClr val="accent1">
                      <a:lumMod val="5000"/>
                      <a:lumOff val="95000"/>
                    </a:schemeClr>
                  </a:gs>
                  <a:gs pos="0">
                    <a:schemeClr val="accent1">
                      <a:lumMod val="45000"/>
                      <a:lumOff val="55000"/>
                    </a:schemeClr>
                  </a:gs>
                  <a:gs pos="0">
                    <a:schemeClr val="accent1">
                      <a:lumMod val="45000"/>
                      <a:lumOff val="55000"/>
                    </a:schemeClr>
                  </a:gs>
                  <a:gs pos="100000">
                    <a:srgbClr val="0D42D3"/>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51" name="肘形连接符 50"/>
            <p:cNvCxnSpPr>
              <a:stCxn id="43" idx="1"/>
              <a:endCxn id="44" idx="0"/>
            </p:cNvCxnSpPr>
            <p:nvPr/>
          </p:nvCxnSpPr>
          <p:spPr>
            <a:xfrm rot="10800000" flipV="1">
              <a:off x="12156" y="3907"/>
              <a:ext cx="1213" cy="1704"/>
            </a:xfrm>
            <a:prstGeom prst="bentConnector2">
              <a:avLst/>
            </a:prstGeom>
            <a:ln w="63500">
              <a:gradFill>
                <a:gsLst>
                  <a:gs pos="0">
                    <a:schemeClr val="accent1">
                      <a:lumMod val="5000"/>
                      <a:lumOff val="95000"/>
                    </a:schemeClr>
                  </a:gs>
                  <a:gs pos="0">
                    <a:schemeClr val="accent1">
                      <a:lumMod val="45000"/>
                      <a:lumOff val="55000"/>
                    </a:schemeClr>
                  </a:gs>
                  <a:gs pos="0">
                    <a:schemeClr val="accent1">
                      <a:lumMod val="45000"/>
                      <a:lumOff val="55000"/>
                    </a:schemeClr>
                  </a:gs>
                  <a:gs pos="100000">
                    <a:srgbClr val="0D42D3"/>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52" name="肘形连接符 51"/>
            <p:cNvCxnSpPr/>
            <p:nvPr/>
          </p:nvCxnSpPr>
          <p:spPr>
            <a:xfrm rot="16200000" flipH="1">
              <a:off x="12184" y="7697"/>
              <a:ext cx="1701" cy="1701"/>
            </a:xfrm>
            <a:prstGeom prst="bentConnector3">
              <a:avLst/>
            </a:prstGeom>
            <a:ln w="63500">
              <a:gradFill>
                <a:gsLst>
                  <a:gs pos="0">
                    <a:schemeClr val="accent1">
                      <a:lumMod val="5000"/>
                      <a:lumOff val="95000"/>
                    </a:schemeClr>
                  </a:gs>
                  <a:gs pos="0">
                    <a:schemeClr val="accent1">
                      <a:lumMod val="45000"/>
                      <a:lumOff val="55000"/>
                    </a:schemeClr>
                  </a:gs>
                  <a:gs pos="0">
                    <a:schemeClr val="accent1">
                      <a:lumMod val="45000"/>
                      <a:lumOff val="55000"/>
                    </a:schemeClr>
                  </a:gs>
                  <a:gs pos="100000">
                    <a:srgbClr val="0D42D3"/>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53" name="肘形连接符 52"/>
            <p:cNvCxnSpPr/>
            <p:nvPr/>
          </p:nvCxnSpPr>
          <p:spPr>
            <a:xfrm rot="5400000">
              <a:off x="15153" y="7658"/>
              <a:ext cx="1725" cy="1701"/>
            </a:xfrm>
            <a:prstGeom prst="bentConnector3">
              <a:avLst/>
            </a:prstGeom>
            <a:ln w="63500">
              <a:gradFill>
                <a:gsLst>
                  <a:gs pos="0">
                    <a:schemeClr val="accent1">
                      <a:lumMod val="5000"/>
                      <a:lumOff val="95000"/>
                    </a:schemeClr>
                  </a:gs>
                  <a:gs pos="0">
                    <a:schemeClr val="accent1">
                      <a:lumMod val="45000"/>
                      <a:lumOff val="55000"/>
                    </a:schemeClr>
                  </a:gs>
                  <a:gs pos="0">
                    <a:schemeClr val="accent1">
                      <a:lumMod val="45000"/>
                      <a:lumOff val="55000"/>
                    </a:schemeClr>
                  </a:gs>
                  <a:gs pos="100000">
                    <a:srgbClr val="0D42D3"/>
                  </a:gs>
                </a:gsLst>
                <a:lin ang="5400000" scaled="1"/>
              </a:gradFill>
              <a:tailEnd type="triangle"/>
            </a:ln>
          </p:spPr>
          <p:style>
            <a:lnRef idx="1">
              <a:schemeClr val="accent1"/>
            </a:lnRef>
            <a:fillRef idx="0">
              <a:schemeClr val="accent1"/>
            </a:fillRef>
            <a:effectRef idx="0">
              <a:schemeClr val="accent1"/>
            </a:effectRef>
            <a:fontRef idx="minor">
              <a:schemeClr val="tx1"/>
            </a:fontRef>
          </p:style>
        </p:cxnSp>
      </p:grpSp>
      <p:pic>
        <p:nvPicPr>
          <p:cNvPr id="55" name="图片 54" descr="/Users/chenjiayuan/Desktop/公司logo2.png公司logo2"/>
          <p:cNvPicPr>
            <a:picLocks noChangeAspect="1"/>
          </p:cNvPicPr>
          <p:nvPr>
            <p:custDataLst>
              <p:tags r:id="rId13"/>
            </p:custDataLst>
          </p:nvPr>
        </p:nvPicPr>
        <p:blipFill>
          <a:blip r:embed="rId14" cstate="screen"/>
          <a:srcRect/>
          <a:stretch>
            <a:fillRect/>
          </a:stretch>
        </p:blipFill>
        <p:spPr>
          <a:xfrm>
            <a:off x="10701655" y="288925"/>
            <a:ext cx="1056005" cy="27559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15"/>
    </p:custData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基于数据回放实现流批一体</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889635" y="1001395"/>
            <a:ext cx="9418955" cy="829945"/>
          </a:xfrm>
          <a:prstGeom prst="rect">
            <a:avLst/>
          </a:prstGeom>
        </p:spPr>
        <p:txBody>
          <a:bodyPr wrap="square">
            <a:sp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流计算引擎不仅可以在生产环境完成实时计算，也可以通过将历史数据严格按照事件发生的时间顺序进行回放并注入流计算引擎，来完成对历史数据的计算。</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1" name="矩形 20"/>
          <p:cNvSpPr/>
          <p:nvPr>
            <p:custDataLst>
              <p:tags r:id="rId3"/>
            </p:custDataLst>
          </p:nvPr>
        </p:nvSpPr>
        <p:spPr>
          <a:xfrm>
            <a:off x="1041400" y="4971415"/>
            <a:ext cx="9267825" cy="112268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4" name="文本框 13"/>
          <p:cNvSpPr txBox="1"/>
          <p:nvPr/>
        </p:nvSpPr>
        <p:spPr>
          <a:xfrm>
            <a:off x="1193800" y="5086985"/>
            <a:ext cx="6096000" cy="916305"/>
          </a:xfrm>
          <a:prstGeom prst="rect">
            <a:avLst/>
          </a:prstGeom>
          <a:noFill/>
        </p:spPr>
        <p:txBody>
          <a:bodyPr wrap="square" rtlCol="0" anchor="t">
            <a:noAutofit/>
          </a:bodyPr>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tmp </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AF00DB"/>
                </a:solidFill>
                <a:latin typeface="阿里巴巴普惠体 3.0 55 Regular" panose="00020600040101010101" charset="-122"/>
                <a:ea typeface="阿里巴巴普惠体 3.0 55 Regular" panose="00020600040101010101" charset="-122"/>
                <a:sym typeface="+mn-ea"/>
              </a:rPr>
              <a:t>select</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SecurityID, Date, Time, Price </a:t>
            </a:r>
            <a:r>
              <a:rPr lang="en-US" altLang="zh-CN" sz="1600">
                <a:solidFill>
                  <a:srgbClr val="AF00DB"/>
                </a:solidFill>
                <a:latin typeface="阿里巴巴普惠体 3.0 55 Regular" panose="00020600040101010101" charset="-122"/>
                <a:ea typeface="阿里巴巴普惠体 3.0 55 Regular" panose="00020600040101010101" charset="-122"/>
                <a:sym typeface="+mn-ea"/>
              </a:rPr>
              <a:t>from </a:t>
            </a:r>
            <a:r>
              <a:rPr lang="en-US" altLang="zh-CN" sz="1600" b="1">
                <a:solidFill>
                  <a:srgbClr val="000000"/>
                </a:solidFill>
                <a:latin typeface="阿里巴巴普惠体 3.0 55 Regular" panose="00020600040101010101" charset="-122"/>
                <a:ea typeface="阿里巴巴普惠体 3.0 55 Regular" panose="00020600040101010101" charset="-122"/>
                <a:sym typeface="+mn-ea"/>
              </a:rPr>
              <a:t>loadTable</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A31515"/>
                </a:solidFill>
                <a:latin typeface="阿里巴巴普惠体 3.0 55 Regular" panose="00020600040101010101" charset="-122"/>
                <a:ea typeface="阿里巴巴普惠体 3.0 55 Regular" panose="00020600040101010101" charset="-122"/>
                <a:sym typeface="+mn-ea"/>
              </a:rPr>
              <a:t>"dfs://trade"</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A31515"/>
                </a:solidFill>
                <a:latin typeface="阿里巴巴普惠体 3.0 55 Regular" panose="00020600040101010101" charset="-122"/>
                <a:ea typeface="阿里巴巴普惠体 3.0 55 Regular" panose="00020600040101010101" charset="-122"/>
                <a:sym typeface="+mn-ea"/>
              </a:rPr>
              <a:t>"trade"</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AF00DB"/>
                </a:solidFill>
                <a:latin typeface="阿里巴巴普惠体 3.0 55 Regular" panose="00020600040101010101" charset="-122"/>
                <a:ea typeface="阿里巴巴普惠体 3.0 55 Regular" panose="00020600040101010101" charset="-122"/>
                <a:sym typeface="+mn-ea"/>
              </a:rPr>
              <a:t>where</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Date</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2021.03.08</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sym typeface="+mn-ea"/>
              </a:rPr>
              <a:t>getStreamEngine</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A31515"/>
                </a:solidFill>
                <a:latin typeface="阿里巴巴普惠体 3.0 55 Regular" panose="00020600040101010101" charset="-122"/>
                <a:ea typeface="阿里巴巴普惠体 3.0 55 Regular" panose="00020600040101010101" charset="-122"/>
                <a:sym typeface="+mn-ea"/>
              </a:rPr>
              <a:t>"reactiveDemo"</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b="1">
                <a:solidFill>
                  <a:srgbClr val="000000"/>
                </a:solidFill>
                <a:latin typeface="阿里巴巴普惠体 3.0 55 Regular" panose="00020600040101010101" charset="-122"/>
                <a:ea typeface="阿里巴巴普惠体 3.0 55 Regular" panose="00020600040101010101" charset="-122"/>
                <a:sym typeface="+mn-ea"/>
              </a:rPr>
              <a:t>append!</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(tmp)</a:t>
            </a:r>
            <a:endParaRPr lang="en-US" altLang="zh-CN" sz="1600">
              <a:solidFill>
                <a:srgbClr val="000000"/>
              </a:solidFill>
              <a:latin typeface="阿里巴巴普惠体 3.0 55 Regular" panose="00020600040101010101" charset="-122"/>
              <a:ea typeface="阿里巴巴普惠体 3.0 55 Regular" panose="00020600040101010101" charset="-122"/>
              <a:sym typeface="+mn-ea"/>
            </a:endParaRPr>
          </a:p>
        </p:txBody>
      </p:sp>
      <p:sp>
        <p:nvSpPr>
          <p:cNvPr id="15" name="文本框 14"/>
          <p:cNvSpPr txBox="1"/>
          <p:nvPr/>
        </p:nvSpPr>
        <p:spPr>
          <a:xfrm>
            <a:off x="1271905" y="4508500"/>
            <a:ext cx="6096000" cy="337185"/>
          </a:xfrm>
          <a:prstGeom prst="rect">
            <a:avLst/>
          </a:prstGeom>
          <a:noFill/>
        </p:spPr>
        <p:txBody>
          <a:bodyPr wrap="square" rtlCol="0" anchor="t">
            <a:spAutoFit/>
          </a:bodyPr>
          <a:p>
            <a:pPr indent="0" fontAlgn="auto">
              <a:lnSpc>
                <a:spcPct val="100000"/>
              </a:lnSpc>
            </a:pPr>
            <a:r>
              <a:rPr lang="zh-CN" altLang="en-US"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向引擎中批量注入历史数据来实现批计算</a:t>
            </a:r>
            <a:endParaRPr lang="zh-CN" altLang="en-US"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6" name="文本框 15"/>
          <p:cNvSpPr txBox="1"/>
          <p:nvPr/>
        </p:nvSpPr>
        <p:spPr>
          <a:xfrm>
            <a:off x="1193800" y="2880995"/>
            <a:ext cx="9003665" cy="1322070"/>
          </a:xfrm>
          <a:prstGeom prst="rect">
            <a:avLst/>
          </a:prstGeom>
          <a:noFill/>
        </p:spPr>
        <p:txBody>
          <a:bodyPr wrap="square" rtlCol="0" anchor="t">
            <a:spAutoFit/>
          </a:bodyPr>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sqlObj </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=&lt;</a:t>
            </a:r>
            <a:r>
              <a:rPr lang="en-US" altLang="zh-CN" sz="16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select</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SecurityID, Date, Time, Price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from </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loadTable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"dfs://trade"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"trade"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where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Date</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2021.03.08</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&gt;</a:t>
            </a:r>
            <a:endPar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inputDS </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replayDS</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(sqlObj, </a:t>
            </a:r>
            <a:r>
              <a:rPr lang="en-US" altLang="zh-CN" sz="16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`Date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`Time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08:00:00.000</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10</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3600000</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replay</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(inputDS, tickStream, </a:t>
            </a:r>
            <a:r>
              <a:rPr lang="en-US" altLang="zh-CN" sz="16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`Date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`Time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1000</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true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7" name="矩形 16"/>
          <p:cNvSpPr/>
          <p:nvPr>
            <p:custDataLst>
              <p:tags r:id="rId4"/>
            </p:custDataLst>
          </p:nvPr>
        </p:nvSpPr>
        <p:spPr>
          <a:xfrm>
            <a:off x="1041400" y="2675255"/>
            <a:ext cx="9267825" cy="170688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1271905" y="2200275"/>
            <a:ext cx="6096000" cy="337185"/>
          </a:xfrm>
          <a:prstGeom prst="rect">
            <a:avLst/>
          </a:prstGeom>
          <a:noFill/>
        </p:spPr>
        <p:txBody>
          <a:bodyPr wrap="square" rtlCol="0" anchor="t">
            <a:spAutoFit/>
          </a:bodyPr>
          <a:p>
            <a:pPr indent="0" fontAlgn="auto">
              <a:lnSpc>
                <a:spcPct val="100000"/>
              </a:lnSpc>
            </a:pPr>
            <a:r>
              <a:rPr lang="zh-CN" altLang="en-US"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回放历史数据以模拟实时数据的注入并触发引擎进行计算</a:t>
            </a:r>
            <a:endParaRPr lang="zh-CN" altLang="en-US"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grpSp>
        <p:nvGrpSpPr>
          <p:cNvPr id="37" name="组合 36"/>
          <p:cNvGrpSpPr/>
          <p:nvPr/>
        </p:nvGrpSpPr>
        <p:grpSpPr>
          <a:xfrm>
            <a:off x="969010" y="2178685"/>
            <a:ext cx="302260" cy="306070"/>
            <a:chOff x="763" y="6708"/>
            <a:chExt cx="476" cy="482"/>
          </a:xfrm>
        </p:grpSpPr>
        <p:sp>
          <p:nvSpPr>
            <p:cNvPr id="38" name="椭圆 37"/>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9"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nvGrpSpPr>
          <p:cNvPr id="19" name="组合 18"/>
          <p:cNvGrpSpPr/>
          <p:nvPr/>
        </p:nvGrpSpPr>
        <p:grpSpPr>
          <a:xfrm>
            <a:off x="923925" y="4499610"/>
            <a:ext cx="302260" cy="306070"/>
            <a:chOff x="763" y="6708"/>
            <a:chExt cx="476" cy="482"/>
          </a:xfrm>
        </p:grpSpPr>
        <p:sp>
          <p:nvSpPr>
            <p:cNvPr id="20" name="椭圆 19"/>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2"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基于表达式与</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SQL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引擎实现流批一体</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551815" y="1037908"/>
            <a:ext cx="5080000" cy="368300"/>
          </a:xfrm>
          <a:prstGeom prst="rect">
            <a:avLst/>
          </a:prstGeom>
        </p:spPr>
        <p:txBody>
          <a:bodyPr>
            <a:spAutoFit/>
          </a:bodyPr>
          <a:p>
            <a:pPr marL="0" indent="0"/>
            <a:r>
              <a:rPr lang="zh-CN" altLang="en-US" b="1" i="0">
                <a:solidFill>
                  <a:srgbClr val="292A2E"/>
                </a:solidFill>
                <a:latin typeface="阿里巴巴普惠体 3.0 55 Regular" panose="00020600040101010101" charset="-122"/>
                <a:ea typeface="阿里巴巴普惠体 3.0 55 Regular" panose="00020600040101010101" charset="-122"/>
              </a:rPr>
              <a:t>买卖价差计算</a:t>
            </a:r>
            <a:endParaRPr lang="zh-CN" altLang="en-US" b="1" i="0">
              <a:solidFill>
                <a:srgbClr val="292A2E"/>
              </a:solidFill>
              <a:latin typeface="阿里巴巴普惠体 3.0 55 Regular" panose="00020600040101010101" charset="-122"/>
              <a:ea typeface="阿里巴巴普惠体 3.0 55 Regular" panose="00020600040101010101" charset="-122"/>
            </a:endParaRPr>
          </a:p>
        </p:txBody>
      </p:sp>
      <p:sp>
        <p:nvSpPr>
          <p:cNvPr id="4" name="文本框 3"/>
          <p:cNvSpPr txBox="1"/>
          <p:nvPr/>
        </p:nvSpPr>
        <p:spPr>
          <a:xfrm>
            <a:off x="551815" y="1600835"/>
            <a:ext cx="5527040"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行情数据中包含了买卖双方的多档量价信息，其中买卖价差的定义为卖一价与买一价之</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差与均价之比，其计算公式如下。</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mc:AlternateContent xmlns:mc="http://schemas.openxmlformats.org/markup-compatibility/2006">
        <mc:Choice xmlns:a14="http://schemas.microsoft.com/office/drawing/2010/main" Requires="a14">
          <p:sp>
            <p:nvSpPr>
              <p:cNvPr id="5" name="文本框 4"/>
              <p:cNvSpPr txBox="1"/>
              <p:nvPr/>
            </p:nvSpPr>
            <p:spPr>
              <a:xfrm>
                <a:off x="674306" y="2476119"/>
                <a:ext cx="4815840" cy="662940"/>
              </a:xfrm>
              <a:prstGeom prst="rect">
                <a:avLst/>
              </a:prstGeom>
              <a:noFill/>
            </p:spPr>
            <p:txBody>
              <a:bodyPr wrap="none" rtlCol="0" anchor="t">
                <a:spAutoFit/>
              </a:bodyPr>
              <a:p>
                <a:pPr algn="l"/>
                <a14:m>
                  <m:oMathPara xmlns:m="http://schemas.openxmlformats.org/officeDocument/2006/math">
                    <m:oMathParaPr>
                      <m:jc m:val="centerGroup"/>
                    </m:oMathParaPr>
                    <m:oMath xmlns:m="http://schemas.openxmlformats.org/officeDocument/2006/math">
                      <m:r>
                        <a:rPr lang="en-US" altLang="zh-CN" i="1">
                          <a:latin typeface="Cambria Math" panose="02040503050406030204" charset="0"/>
                          <a:ea typeface="阿里巴巴普惠体 3.0 55 Regular" panose="00020600040101010101" charset="-122"/>
                          <a:cs typeface="Cambria Math" panose="02040503050406030204" charset="0"/>
                        </a:rPr>
                        <m:t>𝑝𝑟𝑖𝑐𝑒𝑆𝑝𝑟𝑒𝑎𝑑</m:t>
                      </m:r>
                      <m:r>
                        <a:rPr lang="en-US" altLang="zh-CN" i="1">
                          <a:latin typeface="Cambria Math" panose="02040503050406030204" charset="0"/>
                          <a:ea typeface="MS Mincho" panose="02020609040205080304" charset="-128"/>
                          <a:cs typeface="Cambria Math" panose="02040503050406030204" charset="0"/>
                        </a:rPr>
                        <m:t>=</m:t>
                      </m:r>
                      <m:f>
                        <m:fPr>
                          <m:ctrlPr>
                            <a:rPr lang="en-US" altLang="zh-CN" i="1">
                              <a:latin typeface="Cambria Math" panose="02040503050406030204" charset="0"/>
                              <a:ea typeface="阿里巴巴普惠体 3.0 55 Regular" panose="00020600040101010101" charset="-122"/>
                              <a:cs typeface="Cambria Math" panose="02040503050406030204" charset="0"/>
                            </a:rPr>
                          </m:ctrlPr>
                        </m:fPr>
                        <m:num>
                          <m:r>
                            <a:rPr lang="en-US" altLang="zh-CN" i="1">
                              <a:latin typeface="Cambria Math" panose="02040503050406030204" charset="0"/>
                              <a:ea typeface="MS Mincho" panose="02020609040205080304" charset="-128"/>
                              <a:cs typeface="Cambria Math" panose="02040503050406030204" charset="0"/>
                            </a:rPr>
                            <m:t>(</m:t>
                          </m:r>
                          <m:sSub>
                            <m:sSubPr>
                              <m:ctrlPr>
                                <a:rPr lang="en-US" altLang="zh-CN" i="1">
                                  <a:latin typeface="Cambria Math" panose="02040503050406030204" charset="0"/>
                                  <a:ea typeface="阿里巴巴普惠体 3.0 55 Regular" panose="00020600040101010101" charset="-122"/>
                                  <a:cs typeface="Cambria Math" panose="02040503050406030204" charset="0"/>
                                </a:rPr>
                              </m:ctrlPr>
                            </m:sSubPr>
                            <m:e>
                              <m:r>
                                <a:rPr lang="en-US" altLang="zh-CN" i="1">
                                  <a:latin typeface="Cambria Math" panose="02040503050406030204" charset="0"/>
                                  <a:ea typeface="阿里巴巴普惠体 3.0 55 Regular" panose="00020600040101010101" charset="-122"/>
                                  <a:cs typeface="Cambria Math" panose="02040503050406030204" charset="0"/>
                                </a:rPr>
                                <m:t>𝑂𝑓𝑓𝑒𝑟𝑃𝑟𝑖𝑐𝑒</m:t>
                              </m:r>
                            </m:e>
                            <m:sub>
                              <m:r>
                                <a:rPr lang="en-US" altLang="zh-CN" i="1">
                                  <a:latin typeface="Cambria Math" panose="02040503050406030204" charset="0"/>
                                  <a:ea typeface="MS Mincho" panose="02020609040205080304" charset="-128"/>
                                  <a:cs typeface="Cambria Math" panose="02040503050406030204" charset="0"/>
                                </a:rPr>
                                <m:t>0</m:t>
                              </m:r>
                            </m:sub>
                          </m:sSub>
                          <m:r>
                            <a:rPr lang="en-US" altLang="zh-CN" i="1">
                              <a:latin typeface="Cambria Math" panose="02040503050406030204" charset="0"/>
                              <a:ea typeface="MS Mincho" panose="02020609040205080304" charset="-128"/>
                              <a:cs typeface="Cambria Math" panose="02040503050406030204" charset="0"/>
                            </a:rPr>
                            <m:t>−</m:t>
                          </m:r>
                          <m:sSub>
                            <m:sSubPr>
                              <m:ctrlPr>
                                <a:rPr lang="en-US" altLang="zh-CN" i="1">
                                  <a:latin typeface="Cambria Math" panose="02040503050406030204" charset="0"/>
                                  <a:ea typeface="阿里巴巴普惠体 3.0 55 Regular" panose="00020600040101010101" charset="-122"/>
                                  <a:cs typeface="Cambria Math" panose="02040503050406030204" charset="0"/>
                                </a:rPr>
                              </m:ctrlPr>
                            </m:sSubPr>
                            <m:e>
                              <m:r>
                                <a:rPr lang="en-US" altLang="zh-CN" i="1">
                                  <a:latin typeface="Cambria Math" panose="02040503050406030204" charset="0"/>
                                  <a:ea typeface="阿里巴巴普惠体 3.0 55 Regular" panose="00020600040101010101" charset="-122"/>
                                  <a:cs typeface="Cambria Math" panose="02040503050406030204" charset="0"/>
                                </a:rPr>
                                <m:t>𝐵𝑖𝑑𝑃𝑟𝑖𝑐𝑒</m:t>
                              </m:r>
                            </m:e>
                            <m:sub>
                              <m:r>
                                <a:rPr lang="en-US" altLang="zh-CN" i="1">
                                  <a:latin typeface="Cambria Math" panose="02040503050406030204" charset="0"/>
                                  <a:ea typeface="MS Mincho" panose="02020609040205080304" charset="-128"/>
                                  <a:cs typeface="Cambria Math" panose="02040503050406030204" charset="0"/>
                                </a:rPr>
                                <m:t>0</m:t>
                              </m:r>
                            </m:sub>
                          </m:sSub>
                          <m:r>
                            <a:rPr lang="en-US" altLang="zh-CN" i="1">
                              <a:latin typeface="Cambria Math" panose="02040503050406030204" charset="0"/>
                              <a:ea typeface="MS Mincho" panose="02020609040205080304" charset="-128"/>
                              <a:cs typeface="Cambria Math" panose="02040503050406030204" charset="0"/>
                            </a:rPr>
                            <m:t>)∗</m:t>
                          </m:r>
                          <m:r>
                            <a:rPr lang="en-US" altLang="zh-CN" i="1">
                              <a:latin typeface="Cambria Math" panose="02040503050406030204" charset="0"/>
                              <a:ea typeface="MS Mincho" panose="02020609040205080304" charset="-128"/>
                              <a:cs typeface="Cambria Math" panose="02040503050406030204" charset="0"/>
                            </a:rPr>
                            <m:t>2</m:t>
                          </m:r>
                        </m:num>
                        <m:den>
                          <m:sSub>
                            <m:sSubPr>
                              <m:ctrlPr>
                                <a:rPr lang="en-US" altLang="zh-CN" i="1">
                                  <a:latin typeface="Cambria Math" panose="02040503050406030204" charset="0"/>
                                  <a:ea typeface="阿里巴巴普惠体 3.0 55 Regular" panose="00020600040101010101" charset="-122"/>
                                  <a:cs typeface="Cambria Math" panose="02040503050406030204" charset="0"/>
                                </a:rPr>
                              </m:ctrlPr>
                            </m:sSubPr>
                            <m:e>
                              <m:r>
                                <a:rPr lang="en-US" altLang="zh-CN" i="1">
                                  <a:latin typeface="Cambria Math" panose="02040503050406030204" charset="0"/>
                                  <a:ea typeface="MS Mincho" panose="02020609040205080304" charset="-128"/>
                                  <a:cs typeface="Cambria Math" panose="02040503050406030204" charset="0"/>
                                </a:rPr>
                                <m:t>(</m:t>
                              </m:r>
                              <m:r>
                                <a:rPr lang="en-US" altLang="zh-CN" i="1">
                                  <a:latin typeface="Cambria Math" panose="02040503050406030204" charset="0"/>
                                  <a:ea typeface="阿里巴巴普惠体 3.0 55 Regular" panose="00020600040101010101" charset="-122"/>
                                  <a:cs typeface="Cambria Math" panose="02040503050406030204" charset="0"/>
                                </a:rPr>
                                <m:t>𝑂𝑓𝑓𝑒𝑟𝑃𝑟𝑖𝑐𝑒</m:t>
                              </m:r>
                            </m:e>
                            <m:sub>
                              <m:r>
                                <a:rPr lang="en-US" altLang="zh-CN" i="1">
                                  <a:latin typeface="Cambria Math" panose="02040503050406030204" charset="0"/>
                                  <a:ea typeface="MS Mincho" panose="02020609040205080304" charset="-128"/>
                                  <a:cs typeface="Cambria Math" panose="02040503050406030204" charset="0"/>
                                </a:rPr>
                                <m:t>0</m:t>
                              </m:r>
                            </m:sub>
                          </m:sSub>
                          <m:r>
                            <a:rPr lang="en-US" altLang="zh-CN" i="1">
                              <a:latin typeface="Cambria Math" panose="02040503050406030204" charset="0"/>
                              <a:ea typeface="MS Mincho" panose="02020609040205080304" charset="-128"/>
                              <a:cs typeface="Cambria Math" panose="02040503050406030204" charset="0"/>
                            </a:rPr>
                            <m:t>+</m:t>
                          </m:r>
                          <m:sSub>
                            <m:sSubPr>
                              <m:ctrlPr>
                                <a:rPr lang="en-US" altLang="zh-CN" i="1">
                                  <a:latin typeface="Cambria Math" panose="02040503050406030204" charset="0"/>
                                  <a:ea typeface="阿里巴巴普惠体 3.0 55 Regular" panose="00020600040101010101" charset="-122"/>
                                  <a:cs typeface="Cambria Math" panose="02040503050406030204" charset="0"/>
                                </a:rPr>
                              </m:ctrlPr>
                            </m:sSubPr>
                            <m:e>
                              <m:r>
                                <a:rPr lang="en-US" altLang="zh-CN" i="1">
                                  <a:latin typeface="Cambria Math" panose="02040503050406030204" charset="0"/>
                                  <a:ea typeface="阿里巴巴普惠体 3.0 55 Regular" panose="00020600040101010101" charset="-122"/>
                                  <a:cs typeface="Cambria Math" panose="02040503050406030204" charset="0"/>
                                </a:rPr>
                                <m:t>𝐵𝑖𝑑𝑃𝑟𝑖𝑐𝑒</m:t>
                              </m:r>
                            </m:e>
                            <m:sub>
                              <m:r>
                                <a:rPr lang="en-US" altLang="zh-CN" i="1">
                                  <a:latin typeface="Cambria Math" panose="02040503050406030204" charset="0"/>
                                  <a:ea typeface="MS Mincho" panose="02020609040205080304" charset="-128"/>
                                  <a:cs typeface="Cambria Math" panose="02040503050406030204" charset="0"/>
                                </a:rPr>
                                <m:t>0</m:t>
                              </m:r>
                            </m:sub>
                          </m:sSub>
                          <m:r>
                            <a:rPr lang="en-US" altLang="zh-CN" i="1">
                              <a:latin typeface="Cambria Math" panose="02040503050406030204" charset="0"/>
                              <a:ea typeface="MS Mincho" panose="02020609040205080304" charset="-128"/>
                              <a:cs typeface="Cambria Math" panose="02040503050406030204" charset="0"/>
                            </a:rPr>
                            <m:t>)</m:t>
                          </m:r>
                        </m:den>
                      </m:f>
                    </m:oMath>
                  </m:oMathPara>
                </a14:m>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mc:Choice>
        <mc:Fallback>
          <p:sp>
            <p:nvSpPr>
              <p:cNvPr id="5" name="文本框 4"/>
              <p:cNvSpPr txBox="1">
                <a:spLocks noRot="1" noChangeAspect="1" noMove="1" noResize="1" noEditPoints="1" noAdjustHandles="1" noChangeArrowheads="1" noChangeShapeType="1" noTextEdit="1"/>
              </p:cNvSpPr>
              <p:nvPr/>
            </p:nvSpPr>
            <p:spPr>
              <a:xfrm>
                <a:off x="674306" y="2476119"/>
                <a:ext cx="4815840" cy="662940"/>
              </a:xfrm>
              <a:prstGeom prst="rect">
                <a:avLst/>
              </a:prstGeom>
              <a:blipFill rotWithShape="1">
                <a:blip r:embed="rId3"/>
                <a:stretch>
                  <a:fillRect l="-12" t="-38" r="-542" b="38"/>
                </a:stretch>
              </a:blipFill>
            </p:spPr>
            <p:txBody>
              <a:bodyPr/>
              <a:lstStyle/>
              <a:p>
                <a:r>
                  <a:rPr lang="zh-CN" altLang="en-US">
                    <a:noFill/>
                  </a:rPr>
                  <a:t> </a:t>
                </a:r>
              </a:p>
            </p:txBody>
          </p:sp>
        </mc:Fallback>
      </mc:AlternateContent>
      <p:sp>
        <p:nvSpPr>
          <p:cNvPr id="6" name="文本框 5"/>
          <p:cNvSpPr txBox="1"/>
          <p:nvPr/>
        </p:nvSpPr>
        <p:spPr>
          <a:xfrm>
            <a:off x="580390" y="3372803"/>
            <a:ext cx="5080000" cy="337185"/>
          </a:xfrm>
          <a:prstGeom prst="rect">
            <a:avLst/>
          </a:prstGeom>
        </p:spPr>
        <p:txBody>
          <a:bodyPr>
            <a:spAutoFit/>
          </a:bodyPr>
          <a:p>
            <a:pPr marL="0" indent="0"/>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offerPrice0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bidPrice0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分别表示卖一价与买一价。</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763270" y="4473575"/>
            <a:ext cx="4242435" cy="953135"/>
          </a:xfrm>
          <a:prstGeom prst="rect">
            <a:avLst/>
          </a:prstGeom>
        </p:spPr>
        <p:txBody>
          <a:bodyPr wrap="square">
            <a:spAutoFit/>
          </a:bodyPr>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select</a:t>
            </a:r>
            <a:r>
              <a:rPr lang="en-US" altLang="zh-CN" sz="1400" b="0">
                <a:solidFill>
                  <a:srgbClr val="000000"/>
                </a:solidFill>
                <a:latin typeface="阿里巴巴普惠体 3.0 55 Regular" panose="00020600040101010101" charset="-122"/>
                <a:ea typeface="阿里巴巴普惠体 3.0 55 Regular" panose="00020600040101010101" charset="-122"/>
              </a:rPr>
              <a:t> securityID, dateTime,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45720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(offerPrice0-bidPrice0)*</a:t>
            </a:r>
            <a:r>
              <a:rPr lang="en-US" altLang="zh-CN" sz="1400" b="0">
                <a:solidFill>
                  <a:srgbClr val="098658"/>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\(offerPrice0+bidPrice0)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factor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from</a:t>
            </a:r>
            <a:r>
              <a:rPr lang="en-US" altLang="zh-CN" sz="1400" b="0">
                <a:solidFill>
                  <a:srgbClr val="000000"/>
                </a:solidFill>
                <a:latin typeface="阿里巴巴普惠体 3.0 55 Regular" panose="00020600040101010101" charset="-122"/>
                <a:ea typeface="阿里巴巴普惠体 3.0 55 Regular" panose="00020600040101010101" charset="-122"/>
              </a:rPr>
              <a:t> tick</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11" name="文本框 10"/>
          <p:cNvSpPr txBox="1"/>
          <p:nvPr/>
        </p:nvSpPr>
        <p:spPr>
          <a:xfrm>
            <a:off x="6548755" y="822325"/>
            <a:ext cx="5080000" cy="5692775"/>
          </a:xfrm>
          <a:prstGeom prst="rect">
            <a:avLst/>
          </a:prstGeom>
        </p:spPr>
        <p:txBody>
          <a:bodyPr>
            <a:spAutoFit/>
          </a:bodyPr>
          <a:p>
            <a:pPr indent="0" fontAlgn="auto">
              <a:lnSpc>
                <a:spcPct val="100000"/>
              </a:lnSpc>
            </a:pPr>
            <a:r>
              <a:rPr lang="en-US" altLang="zh-CN"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创建作为输入的流数据表</a:t>
            </a:r>
            <a:endParaRPr lang="zh-CN" altLang="en-US"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share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streamTable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`securityID`dateTime`bidPrice0`bidOrderQty0`offerPrice0`offerOrderQty0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SYMBOL</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TIMESTAMP</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LONG</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LONG</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sharedName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`tick</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创建作为输出的流数据表</a:t>
            </a:r>
            <a:endParaRPr lang="zh-CN" altLang="en-US"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share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streamTable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"securityID"</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"dateTime"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"factor"</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SYMBOL</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TIMESTAMP</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sharedName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`resultTable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go</a:t>
            </a:r>
            <a:endPar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定义处理函数</a:t>
            </a:r>
            <a:endParaRPr lang="zh-CN" altLang="en-US"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def </a:t>
            </a:r>
            <a:r>
              <a:rPr lang="en-US" altLang="zh-CN" sz="14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factorCalFunc</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(msg){</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tmp</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select</a:t>
            </a:r>
            <a:endPar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securityID, dateTime, (offerPrice0-bidPrice0)*</a:t>
            </a:r>
            <a:r>
              <a:rPr lang="en-US" altLang="zh-CN" sz="1400" b="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\(offerPrice0+bidPrice0)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factor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from</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msg</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objByName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"resultTable"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append!</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(tmp)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订阅流数据表</a:t>
            </a:r>
            <a:endParaRPr lang="zh-CN" altLang="en-US" sz="14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subscribeTable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tableName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"tick"</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actionName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"factorCal"</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offset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handler</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=factorCalFunc, </a:t>
            </a:r>
            <a:r>
              <a:rPr lang="en-US" altLang="zh-CN" sz="14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msgAsTable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FF"/>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true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5" name="矩形 14"/>
          <p:cNvSpPr/>
          <p:nvPr>
            <p:custDataLst>
              <p:tags r:id="rId4"/>
            </p:custDataLst>
          </p:nvPr>
        </p:nvSpPr>
        <p:spPr>
          <a:xfrm>
            <a:off x="686435" y="4419600"/>
            <a:ext cx="4661535" cy="10839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0" name="矩形 19"/>
          <p:cNvSpPr/>
          <p:nvPr>
            <p:custDataLst>
              <p:tags r:id="rId5"/>
            </p:custDataLst>
          </p:nvPr>
        </p:nvSpPr>
        <p:spPr>
          <a:xfrm>
            <a:off x="6460490" y="737870"/>
            <a:ext cx="5168900" cy="58788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6" name="文本框 35"/>
          <p:cNvSpPr txBox="1"/>
          <p:nvPr/>
        </p:nvSpPr>
        <p:spPr>
          <a:xfrm>
            <a:off x="1050290" y="3941022"/>
            <a:ext cx="4064000" cy="368300"/>
          </a:xfrm>
          <a:prstGeom prst="rect">
            <a:avLst/>
          </a:prstGeom>
          <a:noFill/>
        </p:spPr>
        <p:txBody>
          <a:bodyPr wrap="square" rtlCol="0">
            <a:spAutoFit/>
          </a:bodyPr>
          <a:p>
            <a:pPr marL="0" lvl="0" indent="0">
              <a:buFont typeface="Arial" panose="020B0604020202020204" pitchFamily="34" charset="0"/>
              <a:buNone/>
            </a:pPr>
            <a:r>
              <a:rPr lang="zh-CN" altLang="en-US">
                <a:latin typeface="阿里巴巴普惠体 3.0 55 Regular" panose="00020600040101010101" charset="-122"/>
                <a:ea typeface="阿里巴巴普惠体 3.0 55 Regular" panose="00020600040101010101" charset="-122"/>
              </a:rPr>
              <a:t>批计算实现</a:t>
            </a:r>
            <a:endParaRPr lang="zh-CN" altLang="en-US">
              <a:latin typeface="阿里巴巴普惠体 3.0 55 Regular" panose="00020600040101010101" charset="-122"/>
              <a:ea typeface="阿里巴巴普惠体 3.0 55 Regular" panose="00020600040101010101" charset="-122"/>
            </a:endParaRPr>
          </a:p>
        </p:txBody>
      </p:sp>
      <p:grpSp>
        <p:nvGrpSpPr>
          <p:cNvPr id="37" name="组合 36"/>
          <p:cNvGrpSpPr/>
          <p:nvPr/>
        </p:nvGrpSpPr>
        <p:grpSpPr>
          <a:xfrm>
            <a:off x="617220" y="3944620"/>
            <a:ext cx="302260" cy="306070"/>
            <a:chOff x="763" y="6708"/>
            <a:chExt cx="476" cy="482"/>
          </a:xfrm>
        </p:grpSpPr>
        <p:sp>
          <p:nvSpPr>
            <p:cNvPr id="38" name="椭圆 37"/>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9"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40" name="文本框 39"/>
          <p:cNvSpPr txBox="1"/>
          <p:nvPr/>
        </p:nvSpPr>
        <p:spPr>
          <a:xfrm>
            <a:off x="6841490" y="305647"/>
            <a:ext cx="4064000" cy="368300"/>
          </a:xfrm>
          <a:prstGeom prst="rect">
            <a:avLst/>
          </a:prstGeom>
          <a:noFill/>
        </p:spPr>
        <p:txBody>
          <a:bodyPr wrap="square" rtlCol="0">
            <a:spAutoFit/>
          </a:bodyPr>
          <a:p>
            <a:pPr marL="0" lvl="0" indent="0">
              <a:buFont typeface="Arial" panose="020B0604020202020204" pitchFamily="34" charset="0"/>
              <a:buNone/>
            </a:pPr>
            <a:r>
              <a:rPr lang="zh-CN" altLang="en-US">
                <a:latin typeface="阿里巴巴普惠体 3.0 55 Regular" panose="00020600040101010101" charset="-122"/>
                <a:ea typeface="阿里巴巴普惠体 3.0 55 Regular" panose="00020600040101010101" charset="-122"/>
              </a:rPr>
              <a:t>流计算实现</a:t>
            </a:r>
            <a:endParaRPr lang="zh-CN" altLang="en-US">
              <a:latin typeface="阿里巴巴普惠体 3.0 55 Regular" panose="00020600040101010101" charset="-122"/>
              <a:ea typeface="阿里巴巴普惠体 3.0 55 Regular" panose="00020600040101010101" charset="-122"/>
            </a:endParaRPr>
          </a:p>
        </p:txBody>
      </p:sp>
      <p:grpSp>
        <p:nvGrpSpPr>
          <p:cNvPr id="45" name="组合 44"/>
          <p:cNvGrpSpPr/>
          <p:nvPr/>
        </p:nvGrpSpPr>
        <p:grpSpPr>
          <a:xfrm>
            <a:off x="6408420" y="309245"/>
            <a:ext cx="302260" cy="306070"/>
            <a:chOff x="763" y="6708"/>
            <a:chExt cx="476" cy="482"/>
          </a:xfrm>
        </p:grpSpPr>
        <p:sp>
          <p:nvSpPr>
            <p:cNvPr id="46" name="椭圆 45"/>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7"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48" name="文本框 47"/>
          <p:cNvSpPr txBox="1"/>
          <p:nvPr/>
        </p:nvSpPr>
        <p:spPr>
          <a:xfrm>
            <a:off x="9855200" y="5407025"/>
            <a:ext cx="1863090" cy="737235"/>
          </a:xfrm>
          <a:prstGeom prst="rect">
            <a:avLst/>
          </a:prstGeom>
        </p:spPr>
        <p:txBody>
          <a:bodyPr wrap="square">
            <a:spAutoFit/>
          </a:bodyPr>
          <a:p>
            <a:pPr marL="0" indent="0" algn="l"/>
            <a:r>
              <a:rPr lang="zh-CN" altLang="en-US" sz="1400" b="0" i="0">
                <a:solidFill>
                  <a:schemeClr val="accent1">
                    <a:lumMod val="75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每当 </a:t>
            </a:r>
            <a:r>
              <a:rPr lang="en-US" altLang="zh-CN" sz="1400" b="0" i="0">
                <a:solidFill>
                  <a:schemeClr val="accent1">
                    <a:lumMod val="75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tick </a:t>
            </a:r>
            <a:r>
              <a:rPr lang="zh-CN" altLang="en-US" sz="1400" b="0" i="0">
                <a:solidFill>
                  <a:schemeClr val="accent1">
                    <a:lumMod val="75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表中有输入时，就会触发计算和输出。</a:t>
            </a:r>
            <a:endParaRPr lang="zh-CN" altLang="en-US" sz="1400" b="0" i="0">
              <a:solidFill>
                <a:schemeClr val="accent1">
                  <a:lumMod val="75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0" name="文本框 49"/>
          <p:cNvSpPr txBox="1"/>
          <p:nvPr/>
        </p:nvSpPr>
        <p:spPr>
          <a:xfrm>
            <a:off x="552450" y="5791835"/>
            <a:ext cx="5525770" cy="737235"/>
          </a:xfrm>
          <a:prstGeom prst="rect">
            <a:avLst/>
          </a:prstGeom>
        </p:spPr>
        <p:txBody>
          <a:bodyPr wrap="square">
            <a:spAutoFit/>
          </a:bodyPr>
          <a:p>
            <a:pPr marL="0" indent="0"/>
            <a:r>
              <a:rPr lang="zh-CN" altLang="en-US" sz="1400" b="0" i="0">
                <a:solidFill>
                  <a:schemeClr val="tx1">
                    <a:lumMod val="50000"/>
                    <a:lumOff val="50000"/>
                  </a:schemeClr>
                </a:solidFill>
                <a:latin typeface="阿里巴巴普惠体 3.0 55 Regular" panose="00020600040101010101" charset="-122"/>
                <a:ea typeface="阿里巴巴普惠体 3.0 55 Regular" panose="00020600040101010101" charset="-122"/>
              </a:rPr>
              <a:t>上述场景是基于每一条记录进行计算，不涉及时序上的关联计算，即不涉及</a:t>
            </a:r>
            <a:r>
              <a:rPr lang="zh-CN" altLang="en-US" sz="1400" b="1" i="0">
                <a:solidFill>
                  <a:schemeClr val="tx1">
                    <a:lumMod val="50000"/>
                    <a:lumOff val="50000"/>
                  </a:schemeClr>
                </a:solidFill>
                <a:latin typeface="阿里巴巴普惠体 3.0 55 Regular" panose="00020600040101010101" charset="-122"/>
                <a:ea typeface="阿里巴巴普惠体 3.0 55 Regular" panose="00020600040101010101" charset="-122"/>
              </a:rPr>
              <a:t>状态</a:t>
            </a:r>
            <a:r>
              <a:rPr lang="zh-CN" altLang="en-US" sz="1400" b="0" i="0">
                <a:solidFill>
                  <a:schemeClr val="tx1">
                    <a:lumMod val="50000"/>
                    <a:lumOff val="50000"/>
                  </a:schemeClr>
                </a:solidFill>
                <a:latin typeface="阿里巴巴普惠体 3.0 55 Regular" panose="00020600040101010101" charset="-122"/>
                <a:ea typeface="阿里巴巴普惠体 3.0 55 Regular" panose="00020600040101010101" charset="-122"/>
              </a:rPr>
              <a:t>。无状态计算每次仅对最新的一条输入记录做转换，即可得到计算结果。</a:t>
            </a:r>
            <a:endParaRPr lang="zh-CN" altLang="en-US" sz="1400" b="0" i="0">
              <a:solidFill>
                <a:schemeClr val="tx1">
                  <a:lumMod val="50000"/>
                  <a:lumOff val="50000"/>
                </a:schemeClr>
              </a:solidFill>
              <a:latin typeface="阿里巴巴普惠体 3.0 55 Regular" panose="00020600040101010101" charset="-122"/>
              <a:ea typeface="阿里巴巴普惠体 3.0 55 Regular" panose="00020600040101010101" charset="-122"/>
            </a:endParaRPr>
          </a:p>
        </p:txBody>
      </p:sp>
      <p:sp>
        <p:nvSpPr>
          <p:cNvPr id="7" name="椭圆 6"/>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bldLvl="0" animBg="1"/>
      <p:bldP spid="40" grpId="0"/>
      <p:bldP spid="48" grpId="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05</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其他流计算框架</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DolphinDB Streaming VS Flink VS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实物化视图</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7" name="图片 6"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pic>
        <p:nvPicPr>
          <p:cNvPr id="12" name="图片 11"/>
          <p:cNvPicPr>
            <a:picLocks noChangeAspect="1"/>
          </p:cNvPicPr>
          <p:nvPr/>
        </p:nvPicPr>
        <p:blipFill>
          <a:blip r:embed="rId3"/>
          <a:stretch>
            <a:fillRect/>
          </a:stretch>
        </p:blipFill>
        <p:spPr>
          <a:xfrm>
            <a:off x="507365" y="1022350"/>
            <a:ext cx="6871335" cy="5193030"/>
          </a:xfrm>
          <a:prstGeom prst="rect">
            <a:avLst/>
          </a:prstGeom>
        </p:spPr>
      </p:pic>
      <p:sp>
        <p:nvSpPr>
          <p:cNvPr id="13" name="文本框 12"/>
          <p:cNvSpPr txBox="1"/>
          <p:nvPr/>
        </p:nvSpPr>
        <p:spPr>
          <a:xfrm>
            <a:off x="7449185" y="842645"/>
            <a:ext cx="3672205" cy="337185"/>
          </a:xfrm>
          <a:prstGeom prst="rect">
            <a:avLst/>
          </a:prstGeom>
        </p:spPr>
        <p:txBody>
          <a:bodyPr wrap="square">
            <a:spAutoFit/>
          </a:bodyPr>
          <a:p>
            <a:pPr marL="0" indent="0"/>
            <a:r>
              <a:rPr lang="en-US" altLang="zh-CN" sz="1600" b="1" i="0">
                <a:solidFill>
                  <a:srgbClr val="292A2E"/>
                </a:solidFill>
                <a:latin typeface="阿里巴巴普惠体 3.0 55 Regular" panose="00020600040101010101" charset="-122"/>
                <a:ea typeface="阿里巴巴普惠体 3.0 55 Regular" panose="00020600040101010101" charset="-122"/>
              </a:rPr>
              <a:t>DolphinDB Streaming</a:t>
            </a:r>
            <a:endParaRPr lang="en-US" altLang="zh-CN" sz="1600" b="1" i="0">
              <a:solidFill>
                <a:srgbClr val="292A2E"/>
              </a:solidFill>
              <a:latin typeface="阿里巴巴普惠体 3.0 55 Regular" panose="00020600040101010101" charset="-122"/>
              <a:ea typeface="阿里巴巴普惠体 3.0 55 Regular" panose="00020600040101010101" charset="-122"/>
            </a:endParaRPr>
          </a:p>
        </p:txBody>
      </p:sp>
      <p:sp>
        <p:nvSpPr>
          <p:cNvPr id="14" name="文本框 13"/>
          <p:cNvSpPr txBox="1"/>
          <p:nvPr/>
        </p:nvSpPr>
        <p:spPr>
          <a:xfrm>
            <a:off x="7449185" y="1179830"/>
            <a:ext cx="4084955" cy="1476375"/>
          </a:xfrm>
          <a:prstGeom prst="rect">
            <a:avLst/>
          </a:prstGeom>
        </p:spPr>
        <p:txBody>
          <a:bodyPr wrap="square">
            <a:spAutoFit/>
          </a:bodyPr>
          <a:p>
            <a:pPr marL="0" indent="0"/>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提供多种高性能内置算子（如</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prev</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tmsum</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tmove</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rank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等），用户可直观地用类数学表达式定义因子。</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en-US" altLang="zh-CN" sz="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计算引擎负责执行因子计算，支持有状态的增量计算。复杂因子可拆分为多阶段，由不同引擎流水线式协作完成。</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文本框 15"/>
          <p:cNvSpPr txBox="1"/>
          <p:nvPr/>
        </p:nvSpPr>
        <p:spPr>
          <a:xfrm>
            <a:off x="7449185" y="2850515"/>
            <a:ext cx="3672205" cy="337185"/>
          </a:xfrm>
          <a:prstGeom prst="rect">
            <a:avLst/>
          </a:prstGeom>
        </p:spPr>
        <p:txBody>
          <a:bodyPr wrap="square">
            <a:spAutoFit/>
          </a:bodyPr>
          <a:p>
            <a:pPr marL="0" indent="0"/>
            <a:r>
              <a:rPr lang="en-US" altLang="zh-CN" sz="1600" b="1" i="0">
                <a:solidFill>
                  <a:srgbClr val="292A2E"/>
                </a:solidFill>
                <a:latin typeface="阿里巴巴普惠体 3.0 55 Regular" panose="00020600040101010101" charset="-122"/>
                <a:ea typeface="阿里巴巴普惠体 3.0 55 Regular" panose="00020600040101010101" charset="-122"/>
              </a:rPr>
              <a:t>Flink Streaming</a:t>
            </a:r>
            <a:endParaRPr lang="en-US" altLang="zh-CN" sz="1600" b="1" i="0">
              <a:solidFill>
                <a:srgbClr val="292A2E"/>
              </a:solidFill>
              <a:latin typeface="阿里巴巴普惠体 3.0 55 Regular" panose="00020600040101010101" charset="-122"/>
              <a:ea typeface="阿里巴巴普惠体 3.0 55 Regular" panose="00020600040101010101" charset="-122"/>
            </a:endParaRPr>
          </a:p>
        </p:txBody>
      </p:sp>
      <p:sp>
        <p:nvSpPr>
          <p:cNvPr id="17" name="文本框 16"/>
          <p:cNvSpPr txBox="1"/>
          <p:nvPr/>
        </p:nvSpPr>
        <p:spPr>
          <a:xfrm>
            <a:off x="7449185" y="3191510"/>
            <a:ext cx="3942080" cy="2030095"/>
          </a:xfrm>
          <a:prstGeom prst="rect">
            <a:avLst/>
          </a:prstGeom>
        </p:spPr>
        <p:txBody>
          <a:bodyPr wrap="square">
            <a:spAutoFit/>
          </a:bodyPr>
          <a:p>
            <a:pPr marL="0" algn="l">
              <a:buClrTx/>
              <a:buSzTx/>
              <a:buNone/>
            </a:pP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Flink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的算子（</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operator</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）能将一个或多个</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DataStream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转换为新的</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DataStream</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。用户通过数据源算子、转换算子（如</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Map</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keyBy</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window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等）和接收器算子构建数据流拓扑，实现流式计算。数据源算子定义数据来源，转换算子定义处理规则（如过滤、分组、窗口计算），接收器算子定义输出位置。具体计算逻辑需用户实现，例如通过</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window function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处理窗口数据。</a:t>
            </a:r>
            <a:endPar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8" name="文本框 17"/>
          <p:cNvSpPr txBox="1"/>
          <p:nvPr/>
        </p:nvSpPr>
        <p:spPr>
          <a:xfrm>
            <a:off x="7449185" y="5363845"/>
            <a:ext cx="3672205" cy="337185"/>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rPr>
              <a:t>实物化视图</a:t>
            </a:r>
            <a:endParaRPr lang="zh-CN" altLang="en-US" sz="1600" b="1" i="0">
              <a:solidFill>
                <a:srgbClr val="292A2E"/>
              </a:solidFill>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7449185" y="5701030"/>
            <a:ext cx="4064000" cy="953135"/>
          </a:xfrm>
          <a:prstGeom prst="rect">
            <a:avLst/>
          </a:prstGeom>
          <a:noFill/>
        </p:spPr>
        <p:txBody>
          <a:bodyPr wrap="square" rtlCol="0">
            <a:spAutoFit/>
          </a:bodyPr>
          <a:p>
            <a:pPr algn="l">
              <a:buClrTx/>
              <a:buSzTx/>
              <a:buFontTx/>
            </a:pPr>
            <a:r>
              <a:rPr lang="en-US" altLang="zh-CN"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实时物化视图中，基表存储原始数据并接收用户操作，物化视图则实时计算并存储基表的聚合/关联结果。查询时系统自动复用物化视图的预计算结果，避免重复计算，提升查询性能。</a:t>
            </a:r>
            <a:endParaRPr lang="en-US" altLang="zh-CN"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01</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概述</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34" name="椭圆 33"/>
          <p:cNvSpPr/>
          <p:nvPr>
            <p:custDataLst>
              <p:tags r:id="rId4"/>
            </p:custDataLst>
          </p:nvPr>
        </p:nvSpPr>
        <p:spPr>
          <a:xfrm rot="6960000">
            <a:off x="2613025" y="219075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nvGrpSpPr>
          <p:cNvPr id="16" name="组合 15"/>
          <p:cNvGrpSpPr/>
          <p:nvPr/>
        </p:nvGrpSpPr>
        <p:grpSpPr>
          <a:xfrm>
            <a:off x="398780" y="6149340"/>
            <a:ext cx="2580640" cy="337185"/>
            <a:chOff x="13801" y="9536"/>
            <a:chExt cx="4064" cy="531"/>
          </a:xfrm>
        </p:grpSpPr>
        <p:sp>
          <p:nvSpPr>
            <p:cNvPr id="18" name="文本框 17"/>
            <p:cNvSpPr txBox="1"/>
            <p:nvPr>
              <p:custDataLst>
                <p:tags r:id="rId5"/>
              </p:custDataLst>
            </p:nvPr>
          </p:nvSpPr>
          <p:spPr>
            <a:xfrm>
              <a:off x="13801"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01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0" name="直接连接符 19"/>
            <p:cNvCxnSpPr/>
            <p:nvPr>
              <p:custDataLst>
                <p:tags r:id="rId6"/>
              </p:custDataLst>
            </p:nvPr>
          </p:nvCxnSpPr>
          <p:spPr>
            <a:xfrm>
              <a:off x="14733" y="9757"/>
              <a:ext cx="2208" cy="0"/>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custDataLst>
                <p:tags r:id="rId7"/>
              </p:custDataLst>
            </p:nvPr>
          </p:nvSpPr>
          <p:spPr>
            <a:xfrm>
              <a:off x="16776"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04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2" name="直接连接符 21"/>
            <p:cNvCxnSpPr/>
            <p:nvPr>
              <p:custDataLst>
                <p:tags r:id="rId8"/>
              </p:custDataLst>
            </p:nvPr>
          </p:nvCxnSpPr>
          <p:spPr>
            <a:xfrm>
              <a:off x="14723" y="9757"/>
              <a:ext cx="943" cy="0"/>
            </a:xfrm>
            <a:prstGeom prst="line">
              <a:avLst/>
            </a:prstGeom>
            <a:ln w="381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custDataLst>
              <p:tags r:id="rId9"/>
            </p:custDataLst>
          </p:nvPr>
        </p:nvSpPr>
        <p:spPr>
          <a:xfrm>
            <a:off x="2287905" y="2589848"/>
            <a:ext cx="7636510" cy="1630045"/>
          </a:xfrm>
          <a:prstGeom prst="rect">
            <a:avLst/>
          </a:prstGeom>
          <a:noFill/>
        </p:spPr>
        <p:txBody>
          <a:bodyPr wrap="square" rtlCol="0" anchor="ctr" anchorCtr="0">
            <a:spAutoFit/>
          </a:bodyPr>
          <a:lstStyle/>
          <a:p>
            <a:pPr algn="ctr" fontAlgn="ctr">
              <a:lnSpc>
                <a:spcPct val="100000"/>
              </a:lnSpc>
            </a:pPr>
            <a:r>
              <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rPr>
              <a:t>THANKS</a:t>
            </a:r>
            <a:endPar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10"/>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89" name="椭圆 88"/>
              <p:cNvSpPr/>
              <p:nvPr>
                <p:custDataLst>
                  <p:tags r:id="rId11"/>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0" name="椭圆 89"/>
              <p:cNvSpPr/>
              <p:nvPr>
                <p:custDataLst>
                  <p:tags r:id="rId12"/>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13"/>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3" name="椭圆 92"/>
              <p:cNvSpPr/>
              <p:nvPr>
                <p:custDataLst>
                  <p:tags r:id="rId14"/>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4" name="椭圆 93"/>
              <p:cNvSpPr/>
              <p:nvPr>
                <p:custDataLst>
                  <p:tags r:id="rId15"/>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6"/>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6" name="椭圆 105"/>
              <p:cNvSpPr/>
              <p:nvPr>
                <p:custDataLst>
                  <p:tags r:id="rId17"/>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7" name="椭圆 106"/>
              <p:cNvSpPr/>
              <p:nvPr>
                <p:custDataLst>
                  <p:tags r:id="rId18"/>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4" name="直接连接符 3"/>
          <p:cNvCxnSpPr/>
          <p:nvPr>
            <p:custDataLst>
              <p:tags r:id="rId19"/>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20" cstate="screen"/>
          <a:stretch>
            <a:fillRect/>
          </a:stretch>
        </p:blipFill>
        <p:spPr>
          <a:xfrm>
            <a:off x="582930" y="356235"/>
            <a:ext cx="1620520" cy="889000"/>
          </a:xfrm>
          <a:prstGeom prst="rect">
            <a:avLst/>
          </a:prstGeom>
        </p:spPr>
      </p:pic>
      <p:cxnSp>
        <p:nvCxnSpPr>
          <p:cNvPr id="13" name="直接连接符 12"/>
          <p:cNvCxnSpPr/>
          <p:nvPr>
            <p:custDataLst>
              <p:tags r:id="rId21"/>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22"/>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流计算的概念和使用场景</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pSp>
        <p:nvGrpSpPr>
          <p:cNvPr id="11" name="组合 10"/>
          <p:cNvGrpSpPr/>
          <p:nvPr/>
        </p:nvGrpSpPr>
        <p:grpSpPr>
          <a:xfrm>
            <a:off x="6365875" y="2988945"/>
            <a:ext cx="4699635" cy="2653030"/>
            <a:chOff x="10920" y="1977"/>
            <a:chExt cx="10321" cy="4178"/>
          </a:xfrm>
        </p:grpSpPr>
        <p:sp>
          <p:nvSpPr>
            <p:cNvPr id="6" name="文本框 5"/>
            <p:cNvSpPr txBox="1"/>
            <p:nvPr/>
          </p:nvSpPr>
          <p:spPr>
            <a:xfrm>
              <a:off x="10941" y="1977"/>
              <a:ext cx="9600" cy="531"/>
            </a:xfrm>
            <a:prstGeom prst="rect">
              <a:avLst/>
            </a:prstGeom>
            <a:noFill/>
          </p:spPr>
          <p:txBody>
            <a:bodyPr wrap="square" rtlCol="0" anchor="t">
              <a:spAutoFit/>
            </a:bodyPr>
            <a:p>
              <a:r>
                <a:rPr lang="zh-CN" altLang="en-US" sz="1600" b="1">
                  <a:latin typeface="阿里巴巴普惠体 3.0 55 Regular" panose="00020600040101010101" charset="-122"/>
                  <a:ea typeface="阿里巴巴普惠体 3.0 55 Regular" panose="00020600040101010101" charset="-122"/>
                </a:rPr>
                <a:t>批处理的固有延迟</a:t>
              </a:r>
              <a:endParaRPr lang="zh-CN" altLang="en-US" sz="1600" b="1">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10920" y="4290"/>
              <a:ext cx="9600" cy="531"/>
            </a:xfrm>
            <a:prstGeom prst="rect">
              <a:avLst/>
            </a:prstGeom>
            <a:noFill/>
          </p:spPr>
          <p:txBody>
            <a:bodyPr wrap="square" rtlCol="0" anchor="t">
              <a:spAutoFit/>
            </a:bodyPr>
            <a:p>
              <a:r>
                <a:rPr lang="zh-CN" altLang="en-US" sz="1600" b="1">
                  <a:latin typeface="阿里巴巴普惠体 3.0 55 Regular" panose="00020600040101010101" charset="-122"/>
                  <a:ea typeface="阿里巴巴普惠体 3.0 55 Regular" panose="00020600040101010101" charset="-122"/>
                </a:rPr>
                <a:t>批处理无法敏锐地响应市场</a:t>
              </a:r>
              <a:endParaRPr lang="zh-CN" altLang="en-US" sz="1600" b="1">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10921" y="2705"/>
              <a:ext cx="10320" cy="822"/>
            </a:xfrm>
            <a:prstGeom prst="rect">
              <a:avLst/>
            </a:prstGeom>
            <a:noFill/>
          </p:spPr>
          <p:txBody>
            <a:bodyPr wrap="square" rtlCol="0" anchor="t">
              <a:spAutoFit/>
            </a:bodyPr>
            <a:p>
              <a:r>
                <a:rPr lang="zh-CN" altLang="en-US" sz="1400">
                  <a:latin typeface="阿里巴巴普惠体 3.0 55 Regular" panose="00020600040101010101" charset="-122"/>
                  <a:ea typeface="阿里巴巴普惠体 3.0 55 Regular" panose="00020600040101010101" charset="-122"/>
                </a:rPr>
                <a:t>定期从数据源中读取大批量数据，然后进行处理。周期性延迟、全量计算方式使其无法响应市场毫秒内的波动。</a:t>
              </a:r>
              <a:endParaRPr lang="zh-CN" altLang="en-US" sz="1400">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a:off x="10921" y="4994"/>
              <a:ext cx="10159" cy="1161"/>
            </a:xfrm>
            <a:prstGeom prst="rect">
              <a:avLst/>
            </a:prstGeom>
            <a:noFill/>
          </p:spPr>
          <p:txBody>
            <a:bodyPr wrap="square" rtlCol="0" anchor="t">
              <a:spAutoFit/>
            </a:bodyPr>
            <a:p>
              <a:r>
                <a:rPr lang="zh-CN" altLang="en-US" sz="1400">
                  <a:latin typeface="阿里巴巴普惠体 3.0 55 Regular" panose="00020600040101010101" charset="-122"/>
                  <a:ea typeface="阿里巴巴普惠体 3.0 55 Regular" panose="00020600040101010101" charset="-122"/>
                </a:rPr>
                <a:t>以大批量数据为单位进行操作。例如在金融市场高频交易中，这种计算粒度太大，无法满足精确响应每一笔交易或市场信号的实时需求。</a:t>
              </a:r>
              <a:endParaRPr lang="zh-CN" altLang="en-US" sz="1400">
                <a:latin typeface="阿里巴巴普惠体 3.0 55 Regular" panose="00020600040101010101" charset="-122"/>
                <a:ea typeface="阿里巴巴普惠体 3.0 55 Regular" panose="00020600040101010101" charset="-122"/>
              </a:endParaRPr>
            </a:p>
          </p:txBody>
        </p:sp>
      </p:grpSp>
      <p:graphicFrame>
        <p:nvGraphicFramePr>
          <p:cNvPr id="13" name="表格 12"/>
          <p:cNvGraphicFramePr/>
          <p:nvPr>
            <p:custDataLst>
              <p:tags r:id="rId3"/>
            </p:custDataLst>
          </p:nvPr>
        </p:nvGraphicFramePr>
        <p:xfrm>
          <a:off x="743585" y="2443480"/>
          <a:ext cx="5114925" cy="3340100"/>
        </p:xfrm>
        <a:graphic>
          <a:graphicData uri="http://schemas.openxmlformats.org/drawingml/2006/table">
            <a:tbl>
              <a:tblPr firstRow="1">
                <a:tableStyleId>{17CE10DE-72E7-4535-9B79-B800277D1834}</a:tableStyleId>
              </a:tblPr>
              <a:tblGrid>
                <a:gridCol w="1196975"/>
                <a:gridCol w="2209800"/>
                <a:gridCol w="1708150"/>
              </a:tblGrid>
              <a:tr h="414020">
                <a:tc>
                  <a:txBody>
                    <a:bodyPr/>
                    <a:p>
                      <a:pPr marL="0" indent="0" algn="l">
                        <a:spcBef>
                          <a:spcPct val="0"/>
                        </a:spcBef>
                        <a:spcAft>
                          <a:spcPct val="0"/>
                        </a:spcAft>
                      </a:pPr>
                      <a:endParaRPr lang="en-US" altLang="zh-CN"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lgn="l">
                        <a:spcBef>
                          <a:spcPct val="0"/>
                        </a:spcBef>
                        <a:spcAft>
                          <a:spcPct val="0"/>
                        </a:spcAft>
                      </a:pP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流计算</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124142" marR="124142" marT="57467" marB="57467" anchor="ctr" anchorCtr="0"/>
                </a:tc>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panose="00020600040101010101" charset="-122"/>
                        </a:rPr>
                        <a:t>批计算</a:t>
                      </a:r>
                      <a:endParaRPr lang="zh-CN" altLang="en-US" sz="1400">
                        <a:latin typeface="阿里巴巴普惠体 3.0 55 Regular" panose="00020600040101010101" charset="-122"/>
                        <a:ea typeface="阿里巴巴普惠体 3.0 55 Regular" panose="00020600040101010101" charset="-122"/>
                        <a:cs typeface="阿里巴巴普惠体" panose="00020600040101010101" charset="-122"/>
                      </a:endParaRPr>
                    </a:p>
                  </a:txBody>
                  <a:tcPr marL="124142" marR="124142" marT="57467" marB="57467" anchor="ctr" anchorCtr="0"/>
                </a:tc>
              </a:tr>
              <a:tr h="568325">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数据范围</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对数据集中的所有或大部分数据进行查询或处理</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对时间窗口内的数据或最近的数据记录进行查询或处理</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r>
              <a:tr h="567690">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数据大小</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大批量数据</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124142" marR="124142" marT="57467" marB="57467" anchor="ctr" anchorCtr="0"/>
                </a:tc>
                <a:tc>
                  <a:txBody>
                    <a:bodyPr/>
                    <a:p>
                      <a:pPr marL="0" indent="0">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整体数据集处理（延迟较高）</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r>
              <a:tr h="531495">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性能</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几分钟至几小时的延迟</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亚毫秒级的延迟</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r>
              <a:tr h="531495">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状态管理</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需要复杂的状态维护机制</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通常无状态</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r>
              <a:tr h="531495">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结果确定性</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可能产生近似结果（如窗口计算）</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c>
                  <a:txBody>
                    <a:bodyPr/>
                    <a:p>
                      <a:pPr marL="0" indent="0" algn="l">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总是精确结果</a:t>
                      </a:r>
                      <a:endParaRPr lang="zh-CN" altLang="en-US" sz="1400">
                        <a:latin typeface="阿里巴巴普惠体 3.0 55 Regular" panose="00020600040101010101" charset="-122"/>
                        <a:ea typeface="阿里巴巴普惠体 3.0 55 Regular" panose="00020600040101010101" charset="-122"/>
                      </a:endParaRPr>
                    </a:p>
                  </a:txBody>
                  <a:tcPr marL="124142" marR="124142" marT="57467" marB="57467" anchor="ctr" anchorCtr="0"/>
                </a:tc>
              </a:tr>
            </a:tbl>
          </a:graphicData>
        </a:graphic>
      </p:graphicFrame>
      <p:sp>
        <p:nvSpPr>
          <p:cNvPr id="20" name="文本框 19"/>
          <p:cNvSpPr txBox="1"/>
          <p:nvPr/>
        </p:nvSpPr>
        <p:spPr>
          <a:xfrm>
            <a:off x="743585" y="1397000"/>
            <a:ext cx="10121265" cy="583565"/>
          </a:xfrm>
          <a:prstGeom prst="rect">
            <a:avLst/>
          </a:prstGeom>
        </p:spPr>
        <p:txBody>
          <a:bodyPr wrap="square">
            <a:spAutoFit/>
          </a:bodyPr>
          <a:p>
            <a:pPr marL="0" indent="0"/>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流计算（</a:t>
            </a: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Stream Processing</a:t>
            </a:r>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）是一种</a:t>
            </a:r>
            <a:r>
              <a:rPr lang="zh-CN" altLang="en-US" sz="160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实时数据处理范式</a:t>
            </a:r>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，它持续接收无界数据流（如传感器信号、交易记录或日志数据），在数据生成的同时立即进行逐条或微批处理，实现低延迟（毫秒到秒级）的分析、转换或响应。</a:t>
            </a:r>
            <a:endPar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2" name="文本框 31"/>
          <p:cNvSpPr txBox="1"/>
          <p:nvPr/>
        </p:nvSpPr>
        <p:spPr>
          <a:xfrm>
            <a:off x="6264275" y="2300605"/>
            <a:ext cx="4482465" cy="368300"/>
          </a:xfrm>
          <a:prstGeom prst="rect">
            <a:avLst/>
          </a:prstGeom>
          <a:noFill/>
        </p:spPr>
        <p:txBody>
          <a:bodyPr wrap="square" rtlCol="0" anchor="t">
            <a:spAutoFit/>
          </a:bodyPr>
          <a:p>
            <a:r>
              <a:rPr lang="zh-CN" altLang="en-US" b="1" dirty="0">
                <a:solidFill>
                  <a:schemeClr val="tx1"/>
                </a:solidFill>
                <a:uFillTx/>
                <a:latin typeface="阿里巴巴普惠体 3.0 55 Regular" panose="00020600040101010101" charset="-122"/>
                <a:ea typeface="阿里巴巴普惠体 3.0 55 Regular" panose="00020600040101010101" charset="-122"/>
                <a:cs typeface="阿里巴巴普惠体" panose="00020600040101010101" charset="-122"/>
                <a:sym typeface="+mn-ea"/>
              </a:rPr>
              <a:t>为什么要引入流计算？</a:t>
            </a:r>
            <a:endParaRPr lang="zh-CN" altLang="en-US" b="1" dirty="0">
              <a:solidFill>
                <a:schemeClr val="tx1"/>
              </a:solidFill>
              <a:uFillTx/>
              <a:latin typeface="阿里巴巴普惠体 3.0 55 Regular" panose="00020600040101010101" charset="-122"/>
              <a:ea typeface="阿里巴巴普惠体 3.0 55 Regular" panose="00020600040101010101" charset="-122"/>
              <a:cs typeface="阿里巴巴普惠体" panose="00020600040101010101" charset="-122"/>
              <a:sym typeface="+mn-ea"/>
            </a:endParaRPr>
          </a:p>
        </p:txBody>
      </p:sp>
      <p:sp>
        <p:nvSpPr>
          <p:cNvPr id="34" name="矩形 33"/>
          <p:cNvSpPr/>
          <p:nvPr>
            <p:custDataLst>
              <p:tags r:id="rId4"/>
            </p:custDataLst>
          </p:nvPr>
        </p:nvSpPr>
        <p:spPr>
          <a:xfrm>
            <a:off x="6264275" y="2807970"/>
            <a:ext cx="4937125" cy="294132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流计算入门示例</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711835" y="1069658"/>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通过一个简单的例子来演示如何实现实时的流计算。</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11" name="文本框 10"/>
          <p:cNvSpPr txBox="1"/>
          <p:nvPr/>
        </p:nvSpPr>
        <p:spPr>
          <a:xfrm>
            <a:off x="1106170" y="1584325"/>
            <a:ext cx="4064000"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计算买卖价差高频因子。</a:t>
            </a:r>
            <a:endParaRPr lang="zh-CN" altLang="en-US" sz="1600">
              <a:latin typeface="阿里巴巴普惠体 3.0 55 Regular" panose="00020600040101010101" charset="-122"/>
              <a:ea typeface="阿里巴巴普惠体 3.0 55 Regular" panose="00020600040101010101" charset="-122"/>
            </a:endParaRPr>
          </a:p>
        </p:txBody>
      </p:sp>
      <p:grpSp>
        <p:nvGrpSpPr>
          <p:cNvPr id="45" name="组合 44"/>
          <p:cNvGrpSpPr/>
          <p:nvPr/>
        </p:nvGrpSpPr>
        <p:grpSpPr>
          <a:xfrm>
            <a:off x="746125" y="1569085"/>
            <a:ext cx="302260" cy="306070"/>
            <a:chOff x="763" y="6708"/>
            <a:chExt cx="476" cy="482"/>
          </a:xfrm>
        </p:grpSpPr>
        <p:sp>
          <p:nvSpPr>
            <p:cNvPr id="46" name="椭圆 45"/>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panose="00020600040101010101" charset="-122"/>
                <a:ea typeface="阿里巴巴普惠体" panose="00020600040101010101" charset="-122"/>
              </a:endParaRPr>
            </a:p>
          </p:txBody>
        </p:sp>
        <p:sp>
          <p:nvSpPr>
            <p:cNvPr id="47"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panose="00020600040101010101" charset="-122"/>
                <a:ea typeface="阿里巴巴普惠体" panose="00020600040101010101" charset="-122"/>
              </a:endParaRPr>
            </a:p>
          </p:txBody>
        </p:sp>
      </p:grpSp>
      <p:sp>
        <p:nvSpPr>
          <p:cNvPr id="12" name="文本框 11"/>
          <p:cNvSpPr txBox="1"/>
          <p:nvPr/>
        </p:nvSpPr>
        <p:spPr>
          <a:xfrm>
            <a:off x="828675" y="2151698"/>
            <a:ext cx="5080000" cy="306705"/>
          </a:xfrm>
          <a:prstGeom prst="rect">
            <a:avLst/>
          </a:prstGeom>
        </p:spPr>
        <p:txBody>
          <a:bodyPr>
            <a:spAutoFit/>
          </a:bodyPr>
          <a:p>
            <a:r>
              <a:rPr lang="zh-CN" altLang="en-US" sz="1400">
                <a:latin typeface="阿里巴巴普惠体 3.0 55 Regular" panose="00020600040101010101" charset="-122"/>
                <a:ea typeface="阿里巴巴普惠体 3.0 55 Regular" panose="00020600040101010101" charset="-122"/>
              </a:rPr>
              <a:t>买卖价差因子的定义如下：</a:t>
            </a:r>
            <a:endParaRPr lang="zh-CN" altLang="en-US" sz="1400">
              <a:latin typeface="阿里巴巴普惠体 3.0 55 Regular" panose="00020600040101010101" charset="-122"/>
              <a:ea typeface="阿里巴巴普惠体 3.0 55 Regular" panose="00020600040101010101" charset="-122"/>
            </a:endParaRPr>
          </a:p>
        </p:txBody>
      </p:sp>
      <mc:AlternateContent xmlns:mc="http://schemas.openxmlformats.org/markup-compatibility/2006">
        <mc:Choice xmlns:a14="http://schemas.microsoft.com/office/drawing/2010/main" Requires="a14">
          <p:sp>
            <p:nvSpPr>
              <p:cNvPr id="20" name="文本框 19"/>
              <p:cNvSpPr txBox="1"/>
              <p:nvPr/>
            </p:nvSpPr>
            <p:spPr>
              <a:xfrm>
                <a:off x="859155" y="2582545"/>
                <a:ext cx="4359275" cy="557530"/>
              </a:xfrm>
              <a:prstGeom prst="rect">
                <a:avLst/>
              </a:prstGeom>
              <a:noFill/>
            </p:spPr>
            <p:txBody>
              <a:bodyPr wrap="none" rtlCol="0" anchor="t">
                <a:noAutofit/>
              </a:bodyPr>
              <a:p>
                <a:pPr algn="l"/>
                <a14:m>
                  <m:oMathPara xmlns:m="http://schemas.openxmlformats.org/officeDocument/2006/math">
                    <m:oMathParaPr>
                      <m:jc m:val="left"/>
                    </m:oMathParaPr>
                    <m:oMath xmlns:m="http://schemas.openxmlformats.org/officeDocument/2006/math">
                      <m:r>
                        <a:rPr lang="en-US" altLang="zh-CN" sz="1400" i="1">
                          <a:latin typeface="Cambria Math" panose="02040503050406030204" charset="0"/>
                          <a:cs typeface="Cambria Math" panose="02040503050406030204" charset="0"/>
                        </a:rPr>
                        <m:t>𝑝𝑟𝑖𝑐𝑒𝑆𝑝𝑟𝑒𝑎𝑑</m:t>
                      </m:r>
                      <m:r>
                        <a:rPr lang="en-US" altLang="zh-CN" sz="1400" i="1">
                          <a:latin typeface="Cambria Math" panose="02040503050406030204" charset="0"/>
                          <a:cs typeface="Cambria Math" panose="02040503050406030204" charset="0"/>
                        </a:rPr>
                        <m:t>=</m:t>
                      </m:r>
                      <m:f>
                        <m:fPr>
                          <m:ctrlPr>
                            <a:rPr lang="en-US" altLang="zh-CN" sz="1400" i="1">
                              <a:latin typeface="Cambria Math" panose="02040503050406030204" charset="0"/>
                              <a:cs typeface="Cambria Math" panose="02040503050406030204" charset="0"/>
                            </a:rPr>
                          </m:ctrlPr>
                        </m:fPr>
                        <m:num>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cs typeface="Cambria Math" panose="02040503050406030204" charset="0"/>
                                </a:rPr>
                                <m:t>𝑂𝑓𝑓𝑒𝑟𝑃𝑟𝑖𝑐𝑒</m:t>
                              </m:r>
                            </m:e>
                            <m:sub>
                              <m:r>
                                <a:rPr lang="en-US" altLang="zh-CN" sz="1400" i="1">
                                  <a:latin typeface="Cambria Math" panose="02040503050406030204" charset="0"/>
                                  <a:cs typeface="Cambria Math" panose="02040503050406030204" charset="0"/>
                                </a:rPr>
                                <m:t>0</m:t>
                              </m:r>
                            </m:sub>
                          </m:sSub>
                          <m:r>
                            <a:rPr lang="en-US" altLang="zh-CN" sz="1400" i="1">
                              <a:latin typeface="Cambria Math" panose="02040503050406030204" charset="0"/>
                              <a:cs typeface="Cambria Math" panose="02040503050406030204" charset="0"/>
                            </a:rPr>
                            <m:t>−</m:t>
                          </m:r>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𝐵𝑖𝑑𝑃𝑟𝑖𝑐𝑒</m:t>
                              </m:r>
                            </m:e>
                            <m:sub>
                              <m:r>
                                <a:rPr lang="en-US" altLang="zh-CN" sz="1400" i="1">
                                  <a:latin typeface="Cambria Math" panose="02040503050406030204" charset="0"/>
                                  <a:cs typeface="Cambria Math" panose="02040503050406030204" charset="0"/>
                                </a:rPr>
                                <m:t>0</m:t>
                              </m:r>
                            </m:sub>
                          </m:sSub>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cs typeface="Cambria Math" panose="02040503050406030204" charset="0"/>
                            </a:rPr>
                            <m:t>∗</m:t>
                          </m:r>
                          <m:r>
                            <a:rPr lang="en-US" altLang="zh-CN" sz="1400" i="1">
                              <a:latin typeface="Cambria Math" panose="02040503050406030204" charset="0"/>
                              <a:cs typeface="Cambria Math" panose="02040503050406030204" charset="0"/>
                            </a:rPr>
                            <m:t>2</m:t>
                          </m:r>
                        </m:num>
                        <m:den>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𝑂𝑓𝑓𝑒𝑟𝑃𝑟𝑖𝑐𝑒</m:t>
                              </m:r>
                            </m:e>
                            <m:sub>
                              <m:r>
                                <a:rPr lang="en-US" altLang="zh-CN" sz="1400" i="1">
                                  <a:latin typeface="Cambria Math" panose="02040503050406030204" charset="0"/>
                                  <a:cs typeface="Cambria Math" panose="02040503050406030204" charset="0"/>
                                </a:rPr>
                                <m:t>0</m:t>
                              </m:r>
                            </m:sub>
                          </m:sSub>
                          <m:r>
                            <a:rPr lang="en-US" altLang="zh-CN" sz="1400" i="1">
                              <a:latin typeface="Cambria Math" panose="02040503050406030204" charset="0"/>
                              <a:cs typeface="Cambria Math" panose="02040503050406030204" charset="0"/>
                            </a:rPr>
                            <m:t>+</m:t>
                          </m:r>
                          <m:sSub>
                            <m:sSubPr>
                              <m:ctrlPr>
                                <a:rPr lang="en-US" altLang="zh-CN" sz="1400" i="1">
                                  <a:latin typeface="Cambria Math" panose="02040503050406030204" charset="0"/>
                                  <a:cs typeface="Cambria Math" panose="02040503050406030204" charset="0"/>
                                </a:rPr>
                              </m:ctrlPr>
                            </m:sSubPr>
                            <m:e>
                              <m:r>
                                <a:rPr lang="en-US" altLang="zh-CN" sz="1400" i="1">
                                  <a:latin typeface="Cambria Math" panose="02040503050406030204" charset="0"/>
                                  <a:cs typeface="Cambria Math" panose="02040503050406030204" charset="0"/>
                                </a:rPr>
                                <m:t>𝐵𝑖𝑑𝑃𝑟𝑖𝑐𝑒</m:t>
                              </m:r>
                            </m:e>
                            <m:sub>
                              <m:r>
                                <a:rPr lang="en-US" altLang="zh-CN" sz="1400" i="1">
                                  <a:latin typeface="Cambria Math" panose="02040503050406030204" charset="0"/>
                                  <a:cs typeface="Cambria Math" panose="02040503050406030204" charset="0"/>
                                </a:rPr>
                                <m:t>0</m:t>
                              </m:r>
                            </m:sub>
                          </m:sSub>
                        </m:den>
                      </m:f>
                    </m:oMath>
                  </m:oMathPara>
                </a14:m>
                <a:endParaRPr lang="en-US" altLang="zh-CN" sz="1400" i="1">
                  <a:latin typeface="Cambria Math" panose="02040503050406030204" charset="0"/>
                  <a:cs typeface="Cambria Math" panose="02040503050406030204" charset="0"/>
                </a:endParaRPr>
              </a:p>
            </p:txBody>
          </p:sp>
        </mc:Choice>
        <mc:Fallback>
          <p:sp>
            <p:nvSpPr>
              <p:cNvPr id="20" name="文本框 19"/>
              <p:cNvSpPr txBox="1">
                <a:spLocks noRot="1" noChangeAspect="1" noMove="1" noResize="1" noEditPoints="1" noAdjustHandles="1" noChangeArrowheads="1" noChangeShapeType="1" noTextEdit="1"/>
              </p:cNvSpPr>
              <p:nvPr/>
            </p:nvSpPr>
            <p:spPr>
              <a:xfrm>
                <a:off x="859155" y="2582545"/>
                <a:ext cx="4359275" cy="557530"/>
              </a:xfrm>
              <a:prstGeom prst="rect">
                <a:avLst/>
              </a:prstGeom>
              <a:blipFill rotWithShape="1">
                <a:blip r:embed="rId3"/>
                <a:stretch>
                  <a:fillRect/>
                </a:stretch>
              </a:blipFill>
            </p:spPr>
            <p:txBody>
              <a:bodyPr/>
              <a:lstStyle/>
              <a:p>
                <a:r>
                  <a:rPr lang="zh-CN" altLang="en-US">
                    <a:noFill/>
                  </a:rPr>
                  <a:t> </a:t>
                </a:r>
              </a:p>
            </p:txBody>
          </p:sp>
        </mc:Fallback>
      </mc:AlternateContent>
      <p:sp>
        <p:nvSpPr>
          <p:cNvPr id="22" name="文本框 21"/>
          <p:cNvSpPr txBox="1"/>
          <p:nvPr/>
        </p:nvSpPr>
        <p:spPr>
          <a:xfrm>
            <a:off x="860425" y="3204210"/>
            <a:ext cx="5099685" cy="306705"/>
          </a:xfrm>
          <a:prstGeom prst="rect">
            <a:avLst/>
          </a:prstGeom>
          <a:noFill/>
        </p:spPr>
        <p:txBody>
          <a:bodyPr wrap="square" rtlCol="0" anchor="t">
            <a:spAutoFit/>
          </a:bodyPr>
          <a:p>
            <a:r>
              <a:rPr lang="en-US" altLang="zh-CN" sz="1400">
                <a:latin typeface="阿里巴巴普惠体 3.0 55 Regular" panose="00020600040101010101" charset="-122"/>
                <a:ea typeface="阿里巴巴普惠体 3.0 55 Regular" panose="00020600040101010101" charset="-122"/>
                <a:sym typeface="+mn-ea"/>
              </a:rPr>
              <a:t>offerPrice0 </a:t>
            </a:r>
            <a:r>
              <a:rPr lang="zh-CN" altLang="en-US" sz="1400">
                <a:latin typeface="阿里巴巴普惠体 3.0 55 Regular" panose="00020600040101010101" charset="-122"/>
                <a:ea typeface="阿里巴巴普惠体 3.0 55 Regular" panose="00020600040101010101" charset="-122"/>
                <a:sym typeface="+mn-ea"/>
              </a:rPr>
              <a:t>和</a:t>
            </a:r>
            <a:r>
              <a:rPr lang="en-US" altLang="zh-CN" sz="1400">
                <a:latin typeface="阿里巴巴普惠体 3.0 55 Regular" panose="00020600040101010101" charset="-122"/>
                <a:ea typeface="阿里巴巴普惠体 3.0 55 Regular" panose="00020600040101010101" charset="-122"/>
                <a:sym typeface="+mn-ea"/>
              </a:rPr>
              <a:t> bidPrice0 </a:t>
            </a:r>
            <a:r>
              <a:rPr lang="zh-CN" altLang="en-US" sz="1400">
                <a:latin typeface="阿里巴巴普惠体 3.0 55 Regular" panose="00020600040101010101" charset="-122"/>
                <a:ea typeface="阿里巴巴普惠体 3.0 55 Regular" panose="00020600040101010101" charset="-122"/>
                <a:sym typeface="+mn-ea"/>
              </a:rPr>
              <a:t>分别表示卖一价与买一价。</a:t>
            </a:r>
            <a:endParaRPr lang="zh-CN" altLang="en-US" sz="1400">
              <a:latin typeface="阿里巴巴普惠体 3.0 55 Regular" panose="00020600040101010101" charset="-122"/>
              <a:ea typeface="阿里巴巴普惠体 3.0 55 Regular" panose="00020600040101010101" charset="-122"/>
              <a:sym typeface="+mn-ea"/>
            </a:endParaRPr>
          </a:p>
        </p:txBody>
      </p:sp>
      <p:sp>
        <p:nvSpPr>
          <p:cNvPr id="44" name="文本框 43"/>
          <p:cNvSpPr txBox="1"/>
          <p:nvPr/>
        </p:nvSpPr>
        <p:spPr>
          <a:xfrm>
            <a:off x="860425" y="3676650"/>
            <a:ext cx="2565400" cy="306705"/>
          </a:xfrm>
          <a:prstGeom prst="rect">
            <a:avLst/>
          </a:prstGeom>
        </p:spPr>
        <p:txBody>
          <a:bodyPr wrap="square">
            <a:spAutoFit/>
          </a:bodyPr>
          <a:p>
            <a:pPr marL="0" indent="0">
              <a:spcBef>
                <a:spcPct val="0"/>
              </a:spcBef>
              <a:spcAft>
                <a:spcPct val="0"/>
              </a:spcAft>
              <a:buFont typeface="Arial" panose="020B0604020202020204"/>
              <a:buNone/>
            </a:pP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批计算</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SQL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实现</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8" name="文本框 47"/>
          <p:cNvSpPr txBox="1"/>
          <p:nvPr/>
        </p:nvSpPr>
        <p:spPr>
          <a:xfrm>
            <a:off x="972185" y="3983355"/>
            <a:ext cx="4987290" cy="2418715"/>
          </a:xfrm>
          <a:prstGeom prst="rect">
            <a:avLst/>
          </a:prstGeom>
        </p:spPr>
        <p:txBody>
          <a:bodyPr wrap="square">
            <a:spAutoFit/>
          </a:bodyPr>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构造输入数据</a:t>
            </a:r>
            <a:endParaRPr lang="zh-CN" altLang="en-US"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tick </a:t>
            </a:r>
            <a:r>
              <a:rPr lang="en-US" altLang="zh-CN" sz="10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table</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0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`securityID`dateTime`bidPrice0`bidOrderQty0`offerPrice0`offerOrderQty0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SYMBOL</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TIMESTAMP</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LONG</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LONG</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0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insert into</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tick </a:t>
            </a:r>
            <a:r>
              <a:rPr lang="en-US" altLang="zh-CN" sz="10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values</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`000001</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2023.01.01T09:30:00.000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19.98</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19.99</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120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0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insert into</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tick </a:t>
            </a:r>
            <a:r>
              <a:rPr lang="en-US" altLang="zh-CN" sz="10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values</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`000001</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2023.01.01T09:30:03.000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19.96</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130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19.99</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120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0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insert into</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tick </a:t>
            </a:r>
            <a:r>
              <a:rPr lang="en-US" altLang="zh-CN" sz="10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values</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`000001</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2023.01.01T09:30:06.000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19.90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120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20.00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130</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批计算买卖价差</a:t>
            </a:r>
            <a:endParaRPr lang="zh-CN" altLang="en-US"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0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select</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securityID, dateTime, (offerPrice0</a:t>
            </a:r>
            <a:r>
              <a:rPr lang="en-US" altLang="zh-CN" sz="10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bidPrice0)</a:t>
            </a:r>
            <a:r>
              <a:rPr lang="en-US" altLang="zh-CN" sz="10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\(offerPrice0</a:t>
            </a:r>
            <a:r>
              <a:rPr lang="en-US" altLang="zh-CN" sz="10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bidPrice0) </a:t>
            </a:r>
            <a:r>
              <a:rPr lang="en-US" altLang="zh-CN" sz="10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factor </a:t>
            </a:r>
            <a:endPar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0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from</a:t>
            </a:r>
            <a:r>
              <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tick</a:t>
            </a:r>
            <a:endPar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55" name="组合 54"/>
          <p:cNvGrpSpPr/>
          <p:nvPr/>
        </p:nvGrpSpPr>
        <p:grpSpPr>
          <a:xfrm>
            <a:off x="6501130" y="895350"/>
            <a:ext cx="5200693" cy="1012190"/>
            <a:chOff x="1762" y="5986"/>
            <a:chExt cx="7665" cy="1594"/>
          </a:xfrm>
        </p:grpSpPr>
        <p:pic>
          <p:nvPicPr>
            <p:cNvPr id="43" name="图片 42"/>
            <p:cNvPicPr>
              <a:picLocks noChangeAspect="1"/>
            </p:cNvPicPr>
            <p:nvPr/>
          </p:nvPicPr>
          <p:blipFill>
            <a:blip r:embed="rId4"/>
            <a:srcRect l="245" t="8718" r="1107" b="6300"/>
            <a:stretch>
              <a:fillRect/>
            </a:stretch>
          </p:blipFill>
          <p:spPr>
            <a:xfrm>
              <a:off x="1762" y="5986"/>
              <a:ext cx="7665" cy="1160"/>
            </a:xfrm>
            <a:prstGeom prst="rect">
              <a:avLst/>
            </a:prstGeom>
            <a:ln>
              <a:solidFill>
                <a:schemeClr val="accent1"/>
              </a:solidFill>
            </a:ln>
          </p:spPr>
        </p:pic>
        <p:sp>
          <p:nvSpPr>
            <p:cNvPr id="49" name="文本框 48"/>
            <p:cNvSpPr txBox="1"/>
            <p:nvPr/>
          </p:nvSpPr>
          <p:spPr>
            <a:xfrm>
              <a:off x="4612" y="7146"/>
              <a:ext cx="1639" cy="434"/>
            </a:xfrm>
            <a:prstGeom prst="rect">
              <a:avLst/>
            </a:prstGeom>
            <a:noFill/>
          </p:spPr>
          <p:txBody>
            <a:bodyPr wrap="square" rtlCol="0">
              <a:spAutoFit/>
            </a:bodyPr>
            <a:p>
              <a:pPr algn="ctr"/>
              <a:r>
                <a:rPr lang="zh-CN" altLang="en-US" sz="1200">
                  <a:latin typeface="阿里巴巴普惠体 3.0 55 Regular" panose="00020600040101010101" charset="-122"/>
                  <a:ea typeface="阿里巴巴普惠体 3.0 55 Regular" panose="00020600040101010101" charset="-122"/>
                </a:rPr>
                <a:t>数据示例图</a:t>
              </a:r>
              <a:endParaRPr lang="zh-CN" altLang="en-US" sz="1200">
                <a:latin typeface="阿里巴巴普惠体 3.0 55 Regular" panose="00020600040101010101" charset="-122"/>
                <a:ea typeface="阿里巴巴普惠体 3.0 55 Regular" panose="00020600040101010101" charset="-122"/>
              </a:endParaRPr>
            </a:p>
          </p:txBody>
        </p:sp>
      </p:grpSp>
      <p:sp>
        <p:nvSpPr>
          <p:cNvPr id="50" name="矩形 49"/>
          <p:cNvSpPr/>
          <p:nvPr>
            <p:custDataLst>
              <p:tags r:id="rId5"/>
            </p:custDataLst>
          </p:nvPr>
        </p:nvSpPr>
        <p:spPr>
          <a:xfrm>
            <a:off x="972185" y="4032250"/>
            <a:ext cx="4987290" cy="24371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51" name="文本框 50"/>
          <p:cNvSpPr txBox="1"/>
          <p:nvPr/>
        </p:nvSpPr>
        <p:spPr>
          <a:xfrm>
            <a:off x="6340475" y="1929130"/>
            <a:ext cx="2565400" cy="306705"/>
          </a:xfrm>
          <a:prstGeom prst="rect">
            <a:avLst/>
          </a:prstGeom>
        </p:spPr>
        <p:txBody>
          <a:bodyPr wrap="square">
            <a:spAutoFit/>
          </a:bodyPr>
          <a:p>
            <a:pPr marL="0" indent="0">
              <a:spcBef>
                <a:spcPct val="0"/>
              </a:spcBef>
              <a:spcAft>
                <a:spcPct val="0"/>
              </a:spcAft>
              <a:buFont typeface="Arial" panose="020B0604020202020204"/>
              <a:buNone/>
            </a:pP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实时流计算实现</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2" name="文本框 51"/>
          <p:cNvSpPr txBox="1"/>
          <p:nvPr/>
        </p:nvSpPr>
        <p:spPr>
          <a:xfrm>
            <a:off x="6602095" y="2239010"/>
            <a:ext cx="5166995" cy="4111625"/>
          </a:xfrm>
          <a:prstGeom prst="rect">
            <a:avLst/>
          </a:prstGeom>
        </p:spPr>
        <p:txBody>
          <a:bodyPr wrap="square">
            <a:spAutoFit/>
          </a:bodyPr>
          <a:p>
            <a:pPr>
              <a:lnSpc>
                <a:spcPts val="1650"/>
              </a:lnSpc>
            </a:pPr>
            <a:r>
              <a:rPr lang="en-US" altLang="zh-CN" sz="1000">
                <a:solidFill>
                  <a:srgbClr val="000000"/>
                </a:solidFill>
                <a:latin typeface="MyFont" panose="02010609030101010101" charset="-122"/>
                <a:ea typeface="MyFont" panose="02010609030101010101" charset="-122"/>
                <a:sym typeface="+mn-ea"/>
              </a:rPr>
              <a:t>// </a:t>
            </a:r>
            <a:r>
              <a:rPr lang="zh-CN" altLang="en-US" sz="1000">
                <a:solidFill>
                  <a:srgbClr val="000000"/>
                </a:solidFill>
                <a:latin typeface="MyFont" panose="02010609030101010101" charset="-122"/>
                <a:ea typeface="MyFont" panose="02010609030101010101" charset="-122"/>
                <a:sym typeface="+mn-ea"/>
              </a:rPr>
              <a:t>创建作为输入的流数据表</a:t>
            </a:r>
            <a:endParaRPr lang="zh-CN" altLang="en-US" sz="1000" b="0">
              <a:solidFill>
                <a:srgbClr val="000000"/>
              </a:solidFill>
              <a:latin typeface="MyFont" panose="02010609030101010101" charset="-122"/>
              <a:ea typeface="MyFont" panose="02010609030101010101" charset="-122"/>
            </a:endParaRPr>
          </a:p>
          <a:p>
            <a:pPr>
              <a:lnSpc>
                <a:spcPts val="1650"/>
              </a:lnSpc>
            </a:pPr>
            <a:r>
              <a:rPr lang="en-US" altLang="zh-CN" sz="1000" b="1">
                <a:solidFill>
                  <a:srgbClr val="000000"/>
                </a:solidFill>
                <a:latin typeface="MyFont" panose="02010609030101010101" charset="-122"/>
                <a:ea typeface="MyFont" panose="02010609030101010101" charset="-122"/>
                <a:sym typeface="+mn-ea"/>
              </a:rPr>
              <a:t>share</a:t>
            </a:r>
            <a:r>
              <a:rPr lang="en-US" altLang="zh-CN" sz="1000">
                <a:solidFill>
                  <a:srgbClr val="000000"/>
                </a:solidFill>
                <a:latin typeface="MyFont" panose="02010609030101010101" charset="-122"/>
                <a:ea typeface="MyFont" panose="02010609030101010101" charset="-122"/>
                <a:sym typeface="+mn-ea"/>
              </a:rPr>
              <a:t>(table</a:t>
            </a:r>
            <a:r>
              <a:rPr lang="en-US" altLang="zh-CN" sz="1000">
                <a:solidFill>
                  <a:srgbClr val="FF0000"/>
                </a:solidFill>
                <a:latin typeface="MyFont" panose="02010609030101010101" charset="-122"/>
                <a:ea typeface="MyFont" panose="02010609030101010101" charset="-122"/>
                <a:sym typeface="+mn-ea"/>
              </a:rPr>
              <a:t>=</a:t>
            </a:r>
            <a:r>
              <a:rPr lang="en-US" altLang="zh-CN" sz="1000" b="1">
                <a:solidFill>
                  <a:srgbClr val="000000"/>
                </a:solidFill>
                <a:latin typeface="MyFont" panose="02010609030101010101" charset="-122"/>
                <a:ea typeface="MyFont" panose="02010609030101010101" charset="-122"/>
                <a:sym typeface="+mn-ea"/>
              </a:rPr>
              <a:t>streamTable</a:t>
            </a: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00A000"/>
                </a:solidFill>
                <a:latin typeface="MyFont" panose="02010609030101010101" charset="-122"/>
                <a:ea typeface="MyFont" panose="02010609030101010101" charset="-122"/>
                <a:sym typeface="+mn-ea"/>
              </a:rPr>
              <a:t>1</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00A000"/>
                </a:solidFill>
                <a:latin typeface="MyFont" panose="02010609030101010101" charset="-122"/>
                <a:ea typeface="MyFont" panose="02010609030101010101" charset="-122"/>
                <a:sym typeface="+mn-ea"/>
              </a:rPr>
              <a:t>0</a:t>
            </a:r>
            <a:r>
              <a:rPr lang="en-US" altLang="zh-CN" sz="1000">
                <a:solidFill>
                  <a:srgbClr val="000000"/>
                </a:solidFill>
                <a:latin typeface="MyFont" panose="02010609030101010101" charset="-122"/>
                <a:ea typeface="MyFont" panose="02010609030101010101" charset="-122"/>
                <a:sym typeface="+mn-ea"/>
              </a:rPr>
              <a:t>, </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A31515"/>
                </a:solidFill>
                <a:latin typeface="MyFont" panose="02010609030101010101" charset="-122"/>
                <a:ea typeface="MyFont" panose="02010609030101010101" charset="-122"/>
                <a:sym typeface="+mn-ea"/>
              </a:rPr>
              <a:t>`securityID`dateTime`bidPrice0`bidOrderQty0`offerPrice0`offerOrderQty0</a:t>
            </a:r>
            <a:r>
              <a:rPr lang="en-US" altLang="zh-CN" sz="1000">
                <a:solidFill>
                  <a:srgbClr val="000000"/>
                </a:solidFill>
                <a:latin typeface="MyFont" panose="02010609030101010101" charset="-122"/>
                <a:ea typeface="MyFont" panose="02010609030101010101" charset="-122"/>
                <a:sym typeface="+mn-ea"/>
              </a:rPr>
              <a:t>, </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0000EE"/>
                </a:solidFill>
                <a:latin typeface="MyFont" panose="02010609030101010101" charset="-122"/>
                <a:ea typeface="MyFont" panose="02010609030101010101" charset="-122"/>
                <a:sym typeface="+mn-ea"/>
              </a:rPr>
              <a:t>SYMBOL</a:t>
            </a: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0000EE"/>
                </a:solidFill>
                <a:latin typeface="MyFont" panose="02010609030101010101" charset="-122"/>
                <a:ea typeface="MyFont" panose="02010609030101010101" charset="-122"/>
                <a:sym typeface="+mn-ea"/>
              </a:rPr>
              <a:t>TIMESTAMP</a:t>
            </a: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0000EE"/>
                </a:solidFill>
                <a:latin typeface="MyFont" panose="02010609030101010101" charset="-122"/>
                <a:ea typeface="MyFont" panose="02010609030101010101" charset="-122"/>
                <a:sym typeface="+mn-ea"/>
              </a:rPr>
              <a:t>DOUBLE</a:t>
            </a: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0000EE"/>
                </a:solidFill>
                <a:latin typeface="MyFont" panose="02010609030101010101" charset="-122"/>
                <a:ea typeface="MyFont" panose="02010609030101010101" charset="-122"/>
                <a:sym typeface="+mn-ea"/>
              </a:rPr>
              <a:t>LONG</a:t>
            </a: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0000EE"/>
                </a:solidFill>
                <a:latin typeface="MyFont" panose="02010609030101010101" charset="-122"/>
                <a:ea typeface="MyFont" panose="02010609030101010101" charset="-122"/>
                <a:sym typeface="+mn-ea"/>
              </a:rPr>
              <a:t>DOUBLE</a:t>
            </a: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0000EE"/>
                </a:solidFill>
                <a:latin typeface="MyFont" panose="02010609030101010101" charset="-122"/>
                <a:ea typeface="MyFont" panose="02010609030101010101" charset="-122"/>
                <a:sym typeface="+mn-ea"/>
              </a:rPr>
              <a:t>LONG</a:t>
            </a:r>
            <a:r>
              <a:rPr lang="en-US" altLang="zh-CN" sz="1000">
                <a:solidFill>
                  <a:srgbClr val="000000"/>
                </a:solidFill>
                <a:latin typeface="MyFont" panose="02010609030101010101" charset="-122"/>
                <a:ea typeface="MyFont" panose="02010609030101010101" charset="-122"/>
                <a:sym typeface="+mn-ea"/>
              </a:rPr>
              <a:t>]), sharedName</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A31515"/>
                </a:solidFill>
                <a:latin typeface="MyFont" panose="02010609030101010101" charset="-122"/>
                <a:ea typeface="MyFont" panose="02010609030101010101" charset="-122"/>
                <a:sym typeface="+mn-ea"/>
              </a:rPr>
              <a:t>`tick</a:t>
            </a:r>
            <a:r>
              <a:rPr lang="en-US" altLang="zh-CN" sz="1000">
                <a:solidFill>
                  <a:srgbClr val="000000"/>
                </a:solidFill>
                <a:latin typeface="MyFont" panose="02010609030101010101" charset="-122"/>
                <a:ea typeface="MyFont" panose="02010609030101010101" charset="-122"/>
                <a:sym typeface="+mn-ea"/>
              </a:rPr>
              <a:t>)</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 </a:t>
            </a:r>
            <a:r>
              <a:rPr lang="zh-CN" altLang="en-US" sz="1000">
                <a:solidFill>
                  <a:srgbClr val="000000"/>
                </a:solidFill>
                <a:latin typeface="MyFont" panose="02010609030101010101" charset="-122"/>
                <a:ea typeface="MyFont" panose="02010609030101010101" charset="-122"/>
                <a:sym typeface="+mn-ea"/>
              </a:rPr>
              <a:t>创建作为输出的流数据表</a:t>
            </a:r>
            <a:endParaRPr lang="zh-CN" altLang="en-US" sz="1000" b="0">
              <a:solidFill>
                <a:srgbClr val="000000"/>
              </a:solidFill>
              <a:latin typeface="MyFont" panose="02010609030101010101" charset="-122"/>
              <a:ea typeface="MyFont" panose="02010609030101010101" charset="-122"/>
            </a:endParaRPr>
          </a:p>
          <a:p>
            <a:pPr>
              <a:lnSpc>
                <a:spcPts val="1650"/>
              </a:lnSpc>
            </a:pPr>
            <a:r>
              <a:rPr lang="en-US" altLang="zh-CN" sz="1000" b="1">
                <a:solidFill>
                  <a:srgbClr val="000000"/>
                </a:solidFill>
                <a:latin typeface="MyFont" panose="02010609030101010101" charset="-122"/>
                <a:ea typeface="MyFont" panose="02010609030101010101" charset="-122"/>
                <a:sym typeface="+mn-ea"/>
              </a:rPr>
              <a:t>share</a:t>
            </a:r>
            <a:r>
              <a:rPr lang="en-US" altLang="zh-CN" sz="1000">
                <a:solidFill>
                  <a:srgbClr val="000000"/>
                </a:solidFill>
                <a:latin typeface="MyFont" panose="02010609030101010101" charset="-122"/>
                <a:ea typeface="MyFont" panose="02010609030101010101" charset="-122"/>
                <a:sym typeface="+mn-ea"/>
              </a:rPr>
              <a:t>(table</a:t>
            </a:r>
            <a:r>
              <a:rPr lang="en-US" altLang="zh-CN" sz="1000">
                <a:solidFill>
                  <a:srgbClr val="FF0000"/>
                </a:solidFill>
                <a:latin typeface="MyFont" panose="02010609030101010101" charset="-122"/>
                <a:ea typeface="MyFont" panose="02010609030101010101" charset="-122"/>
                <a:sym typeface="+mn-ea"/>
              </a:rPr>
              <a:t>=</a:t>
            </a:r>
            <a:r>
              <a:rPr lang="en-US" altLang="zh-CN" sz="1000" b="1">
                <a:solidFill>
                  <a:srgbClr val="000000"/>
                </a:solidFill>
                <a:latin typeface="MyFont" panose="02010609030101010101" charset="-122"/>
                <a:ea typeface="MyFont" panose="02010609030101010101" charset="-122"/>
                <a:sym typeface="+mn-ea"/>
              </a:rPr>
              <a:t>streamTable</a:t>
            </a: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00A000"/>
                </a:solidFill>
                <a:latin typeface="MyFont" panose="02010609030101010101" charset="-122"/>
                <a:ea typeface="MyFont" panose="02010609030101010101" charset="-122"/>
                <a:sym typeface="+mn-ea"/>
              </a:rPr>
              <a:t>1</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00A000"/>
                </a:solidFill>
                <a:latin typeface="MyFont" panose="02010609030101010101" charset="-122"/>
                <a:ea typeface="MyFont" panose="02010609030101010101" charset="-122"/>
                <a:sym typeface="+mn-ea"/>
              </a:rPr>
              <a:t>0</a:t>
            </a:r>
            <a:r>
              <a:rPr lang="en-US" altLang="zh-CN" sz="1000">
                <a:solidFill>
                  <a:srgbClr val="000000"/>
                </a:solidFill>
                <a:latin typeface="MyFont" panose="02010609030101010101" charset="-122"/>
                <a:ea typeface="MyFont" panose="02010609030101010101" charset="-122"/>
                <a:sym typeface="+mn-ea"/>
              </a:rPr>
              <a:t>, [</a:t>
            </a:r>
            <a:r>
              <a:rPr lang="en-US" altLang="zh-CN" sz="1000">
                <a:solidFill>
                  <a:srgbClr val="A31515"/>
                </a:solidFill>
                <a:latin typeface="MyFont" panose="02010609030101010101" charset="-122"/>
                <a:ea typeface="MyFont" panose="02010609030101010101" charset="-122"/>
                <a:sym typeface="+mn-ea"/>
              </a:rPr>
              <a:t>"securityID"</a:t>
            </a:r>
            <a:r>
              <a:rPr lang="en-US" altLang="zh-CN" sz="1000">
                <a:solidFill>
                  <a:srgbClr val="000000"/>
                </a:solidFill>
                <a:latin typeface="MyFont" panose="02010609030101010101" charset="-122"/>
                <a:ea typeface="MyFont" panose="02010609030101010101" charset="-122"/>
                <a:sym typeface="+mn-ea"/>
              </a:rPr>
              <a:t>, </a:t>
            </a:r>
            <a:r>
              <a:rPr lang="en-US" altLang="zh-CN" sz="1000">
                <a:solidFill>
                  <a:srgbClr val="A31515"/>
                </a:solidFill>
                <a:latin typeface="MyFont" panose="02010609030101010101" charset="-122"/>
                <a:ea typeface="MyFont" panose="02010609030101010101" charset="-122"/>
                <a:sym typeface="+mn-ea"/>
              </a:rPr>
              <a:t>"dateTime"</a:t>
            </a:r>
            <a:r>
              <a:rPr lang="en-US" altLang="zh-CN" sz="1000">
                <a:solidFill>
                  <a:srgbClr val="000000"/>
                </a:solidFill>
                <a:latin typeface="MyFont" panose="02010609030101010101" charset="-122"/>
                <a:ea typeface="MyFont" panose="02010609030101010101" charset="-122"/>
                <a:sym typeface="+mn-ea"/>
              </a:rPr>
              <a:t>, </a:t>
            </a:r>
            <a:r>
              <a:rPr lang="en-US" altLang="zh-CN" sz="1000">
                <a:solidFill>
                  <a:srgbClr val="A31515"/>
                </a:solidFill>
                <a:latin typeface="MyFont" panose="02010609030101010101" charset="-122"/>
                <a:ea typeface="MyFont" panose="02010609030101010101" charset="-122"/>
                <a:sym typeface="+mn-ea"/>
              </a:rPr>
              <a:t>"factor"</a:t>
            </a:r>
            <a:r>
              <a:rPr lang="en-US" altLang="zh-CN" sz="1000">
                <a:solidFill>
                  <a:srgbClr val="000000"/>
                </a:solidFill>
                <a:latin typeface="MyFont" panose="02010609030101010101" charset="-122"/>
                <a:ea typeface="MyFont" panose="02010609030101010101" charset="-122"/>
                <a:sym typeface="+mn-ea"/>
              </a:rPr>
              <a:t>], </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0000EE"/>
                </a:solidFill>
                <a:latin typeface="MyFont" panose="02010609030101010101" charset="-122"/>
                <a:ea typeface="MyFont" panose="02010609030101010101" charset="-122"/>
                <a:sym typeface="+mn-ea"/>
              </a:rPr>
              <a:t>SYMBOL</a:t>
            </a:r>
            <a:r>
              <a:rPr lang="en-US" altLang="zh-CN" sz="1000">
                <a:solidFill>
                  <a:srgbClr val="000000"/>
                </a:solidFill>
                <a:latin typeface="MyFont" panose="02010609030101010101" charset="-122"/>
                <a:ea typeface="MyFont" panose="02010609030101010101" charset="-122"/>
                <a:sym typeface="+mn-ea"/>
              </a:rPr>
              <a:t>, </a:t>
            </a:r>
            <a:r>
              <a:rPr lang="en-US" altLang="zh-CN" sz="1000">
                <a:solidFill>
                  <a:srgbClr val="0000EE"/>
                </a:solidFill>
                <a:latin typeface="MyFont" panose="02010609030101010101" charset="-122"/>
                <a:ea typeface="MyFont" panose="02010609030101010101" charset="-122"/>
                <a:sym typeface="+mn-ea"/>
              </a:rPr>
              <a:t>TIMESTAMP</a:t>
            </a:r>
            <a:r>
              <a:rPr lang="en-US" altLang="zh-CN" sz="1000">
                <a:solidFill>
                  <a:srgbClr val="000000"/>
                </a:solidFill>
                <a:latin typeface="MyFont" panose="02010609030101010101" charset="-122"/>
                <a:ea typeface="MyFont" panose="02010609030101010101" charset="-122"/>
                <a:sym typeface="+mn-ea"/>
              </a:rPr>
              <a:t>, </a:t>
            </a:r>
            <a:r>
              <a:rPr lang="en-US" altLang="zh-CN" sz="1000">
                <a:solidFill>
                  <a:srgbClr val="0000EE"/>
                </a:solidFill>
                <a:latin typeface="MyFont" panose="02010609030101010101" charset="-122"/>
                <a:ea typeface="MyFont" panose="02010609030101010101" charset="-122"/>
                <a:sym typeface="+mn-ea"/>
              </a:rPr>
              <a:t>DOUBLE</a:t>
            </a:r>
            <a:r>
              <a:rPr lang="en-US" altLang="zh-CN" sz="1000">
                <a:solidFill>
                  <a:srgbClr val="000000"/>
                </a:solidFill>
                <a:latin typeface="MyFont" panose="02010609030101010101" charset="-122"/>
                <a:ea typeface="MyFont" panose="02010609030101010101" charset="-122"/>
                <a:sym typeface="+mn-ea"/>
              </a:rPr>
              <a:t>]), sharedName</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A31515"/>
                </a:solidFill>
                <a:latin typeface="MyFont" panose="02010609030101010101" charset="-122"/>
                <a:ea typeface="MyFont" panose="02010609030101010101" charset="-122"/>
                <a:sym typeface="+mn-ea"/>
              </a:rPr>
              <a:t>`resultTable</a:t>
            </a:r>
            <a:r>
              <a:rPr lang="en-US" altLang="zh-CN" sz="1000">
                <a:solidFill>
                  <a:srgbClr val="000000"/>
                </a:solidFill>
                <a:latin typeface="MyFont" panose="02010609030101010101" charset="-122"/>
                <a:ea typeface="MyFont" panose="02010609030101010101" charset="-122"/>
                <a:sym typeface="+mn-ea"/>
              </a:rPr>
              <a:t>)</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AF00DB"/>
                </a:solidFill>
                <a:latin typeface="MyFont" panose="02010609030101010101" charset="-122"/>
                <a:ea typeface="MyFont" panose="02010609030101010101" charset="-122"/>
                <a:sym typeface="+mn-ea"/>
              </a:rPr>
              <a:t>go</a:t>
            </a:r>
            <a:endParaRPr lang="en-US" altLang="zh-CN" sz="1000" b="0">
              <a:solidFill>
                <a:srgbClr val="AF00DB"/>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 </a:t>
            </a:r>
            <a:r>
              <a:rPr lang="zh-CN" altLang="en-US" sz="1000">
                <a:solidFill>
                  <a:srgbClr val="000000"/>
                </a:solidFill>
                <a:latin typeface="MyFont" panose="02010609030101010101" charset="-122"/>
                <a:ea typeface="MyFont" panose="02010609030101010101" charset="-122"/>
                <a:sym typeface="+mn-ea"/>
              </a:rPr>
              <a:t>定义处理函数</a:t>
            </a:r>
            <a:endParaRPr lang="zh-CN" altLang="en-US"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AF00DB"/>
                </a:solidFill>
                <a:latin typeface="MyFont" panose="02010609030101010101" charset="-122"/>
                <a:ea typeface="MyFont" panose="02010609030101010101" charset="-122"/>
                <a:sym typeface="+mn-ea"/>
              </a:rPr>
              <a:t>def</a:t>
            </a:r>
            <a:r>
              <a:rPr lang="en-US" altLang="zh-CN" sz="1000" b="1">
                <a:solidFill>
                  <a:srgbClr val="000000"/>
                </a:solidFill>
                <a:latin typeface="MyFont" panose="02010609030101010101" charset="-122"/>
                <a:ea typeface="MyFont" panose="02010609030101010101" charset="-122"/>
                <a:sym typeface="+mn-ea"/>
              </a:rPr>
              <a:t>factorCalFunc</a:t>
            </a:r>
            <a:r>
              <a:rPr lang="en-US" altLang="zh-CN" sz="1000">
                <a:solidFill>
                  <a:srgbClr val="000000"/>
                </a:solidFill>
                <a:latin typeface="MyFont" panose="02010609030101010101" charset="-122"/>
                <a:ea typeface="MyFont" panose="02010609030101010101" charset="-122"/>
                <a:sym typeface="+mn-ea"/>
              </a:rPr>
              <a:t>(msg){</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    tmp </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AF00DB"/>
                </a:solidFill>
                <a:latin typeface="MyFont" panose="02010609030101010101" charset="-122"/>
                <a:ea typeface="MyFont" panose="02010609030101010101" charset="-122"/>
                <a:sym typeface="+mn-ea"/>
              </a:rPr>
              <a:t>select</a:t>
            </a:r>
            <a:endParaRPr lang="en-US" altLang="zh-CN" sz="1000" b="0">
              <a:solidFill>
                <a:srgbClr val="AF00DB"/>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        securityID, dateTime, </a:t>
            </a:r>
            <a:endParaRPr lang="en-US" altLang="zh-CN" sz="1000">
              <a:solidFill>
                <a:srgbClr val="000000"/>
              </a:solidFill>
              <a:latin typeface="MyFont" panose="02010609030101010101" charset="-122"/>
              <a:ea typeface="MyFont" panose="02010609030101010101" charset="-122"/>
              <a:sym typeface="+mn-ea"/>
            </a:endParaRPr>
          </a:p>
          <a:p>
            <a:pPr indent="457200">
              <a:lnSpc>
                <a:spcPts val="1650"/>
              </a:lnSpc>
            </a:pPr>
            <a:r>
              <a:rPr lang="en-US" altLang="zh-CN" sz="1000">
                <a:solidFill>
                  <a:srgbClr val="000000"/>
                </a:solidFill>
                <a:latin typeface="MyFont" panose="02010609030101010101" charset="-122"/>
                <a:ea typeface="MyFont" panose="02010609030101010101" charset="-122"/>
                <a:sym typeface="+mn-ea"/>
              </a:rPr>
              <a:t>(offerPrice0</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000000"/>
                </a:solidFill>
                <a:latin typeface="MyFont" panose="02010609030101010101" charset="-122"/>
                <a:ea typeface="MyFont" panose="02010609030101010101" charset="-122"/>
                <a:sym typeface="+mn-ea"/>
              </a:rPr>
              <a:t>bidPrice0)</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00A000"/>
                </a:solidFill>
                <a:latin typeface="MyFont" panose="02010609030101010101" charset="-122"/>
                <a:ea typeface="MyFont" panose="02010609030101010101" charset="-122"/>
                <a:sym typeface="+mn-ea"/>
              </a:rPr>
              <a:t>2</a:t>
            </a:r>
            <a:r>
              <a:rPr lang="en-US" altLang="zh-CN" sz="1000">
                <a:solidFill>
                  <a:srgbClr val="000000"/>
                </a:solidFill>
                <a:latin typeface="MyFont" panose="02010609030101010101" charset="-122"/>
                <a:ea typeface="MyFont" panose="02010609030101010101" charset="-122"/>
                <a:sym typeface="+mn-ea"/>
              </a:rPr>
              <a:t>\(offerPrice0</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000000"/>
                </a:solidFill>
                <a:latin typeface="MyFont" panose="02010609030101010101" charset="-122"/>
                <a:ea typeface="MyFont" panose="02010609030101010101" charset="-122"/>
                <a:sym typeface="+mn-ea"/>
              </a:rPr>
              <a:t>bidPrice0) </a:t>
            </a:r>
            <a:r>
              <a:rPr lang="en-US" altLang="zh-CN" sz="1000">
                <a:solidFill>
                  <a:srgbClr val="AF00DB"/>
                </a:solidFill>
                <a:latin typeface="MyFont" panose="02010609030101010101" charset="-122"/>
                <a:ea typeface="MyFont" panose="02010609030101010101" charset="-122"/>
                <a:sym typeface="+mn-ea"/>
              </a:rPr>
              <a:t>as</a:t>
            </a:r>
            <a:r>
              <a:rPr lang="en-US" altLang="zh-CN" sz="1000">
                <a:solidFill>
                  <a:srgbClr val="000000"/>
                </a:solidFill>
                <a:latin typeface="MyFont" panose="02010609030101010101" charset="-122"/>
                <a:ea typeface="MyFont" panose="02010609030101010101" charset="-122"/>
                <a:sym typeface="+mn-ea"/>
              </a:rPr>
              <a:t> factor </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        </a:t>
            </a:r>
            <a:r>
              <a:rPr lang="en-US" altLang="zh-CN" sz="1000">
                <a:solidFill>
                  <a:srgbClr val="AF00DB"/>
                </a:solidFill>
                <a:latin typeface="MyFont" panose="02010609030101010101" charset="-122"/>
                <a:ea typeface="MyFont" panose="02010609030101010101" charset="-122"/>
                <a:sym typeface="+mn-ea"/>
              </a:rPr>
              <a:t>from</a:t>
            </a:r>
            <a:r>
              <a:rPr lang="en-US" altLang="zh-CN" sz="1000">
                <a:solidFill>
                  <a:srgbClr val="000000"/>
                </a:solidFill>
                <a:latin typeface="MyFont" panose="02010609030101010101" charset="-122"/>
                <a:ea typeface="MyFont" panose="02010609030101010101" charset="-122"/>
                <a:sym typeface="+mn-ea"/>
              </a:rPr>
              <a:t> msg</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    </a:t>
            </a:r>
            <a:r>
              <a:rPr lang="en-US" altLang="zh-CN" sz="1000" b="1">
                <a:solidFill>
                  <a:srgbClr val="000000"/>
                </a:solidFill>
                <a:latin typeface="MyFont" panose="02010609030101010101" charset="-122"/>
                <a:ea typeface="MyFont" panose="02010609030101010101" charset="-122"/>
                <a:sym typeface="+mn-ea"/>
              </a:rPr>
              <a:t>objByName</a:t>
            </a:r>
            <a:r>
              <a:rPr lang="en-US" altLang="zh-CN" sz="1000">
                <a:solidFill>
                  <a:srgbClr val="000000"/>
                </a:solidFill>
                <a:latin typeface="MyFont" panose="02010609030101010101" charset="-122"/>
                <a:ea typeface="MyFont" panose="02010609030101010101" charset="-122"/>
                <a:sym typeface="+mn-ea"/>
              </a:rPr>
              <a:t>(</a:t>
            </a:r>
            <a:r>
              <a:rPr lang="en-US" altLang="zh-CN" sz="1000">
                <a:solidFill>
                  <a:srgbClr val="A31515"/>
                </a:solidFill>
                <a:latin typeface="MyFont" panose="02010609030101010101" charset="-122"/>
                <a:ea typeface="MyFont" panose="02010609030101010101" charset="-122"/>
                <a:sym typeface="+mn-ea"/>
              </a:rPr>
              <a:t>"resultTable"</a:t>
            </a:r>
            <a:r>
              <a:rPr lang="en-US" altLang="zh-CN" sz="1000">
                <a:solidFill>
                  <a:srgbClr val="000000"/>
                </a:solidFill>
                <a:latin typeface="MyFont" panose="02010609030101010101" charset="-122"/>
                <a:ea typeface="MyFont" panose="02010609030101010101" charset="-122"/>
                <a:sym typeface="+mn-ea"/>
              </a:rPr>
              <a:t>).</a:t>
            </a:r>
            <a:r>
              <a:rPr lang="en-US" altLang="zh-CN" sz="1000" b="1">
                <a:solidFill>
                  <a:srgbClr val="000000"/>
                </a:solidFill>
                <a:latin typeface="MyFont" panose="02010609030101010101" charset="-122"/>
                <a:ea typeface="MyFont" panose="02010609030101010101" charset="-122"/>
                <a:sym typeface="+mn-ea"/>
              </a:rPr>
              <a:t>append!</a:t>
            </a:r>
            <a:r>
              <a:rPr lang="en-US" altLang="zh-CN" sz="1000">
                <a:solidFill>
                  <a:srgbClr val="000000"/>
                </a:solidFill>
                <a:latin typeface="MyFont" panose="02010609030101010101" charset="-122"/>
                <a:ea typeface="MyFont" panose="02010609030101010101" charset="-122"/>
                <a:sym typeface="+mn-ea"/>
              </a:rPr>
              <a:t>(tmp)   </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 </a:t>
            </a:r>
            <a:r>
              <a:rPr lang="zh-CN" altLang="en-US" sz="1000">
                <a:solidFill>
                  <a:srgbClr val="000000"/>
                </a:solidFill>
                <a:latin typeface="MyFont" panose="02010609030101010101" charset="-122"/>
                <a:ea typeface="MyFont" panose="02010609030101010101" charset="-122"/>
                <a:sym typeface="+mn-ea"/>
              </a:rPr>
              <a:t>订阅流数据表</a:t>
            </a:r>
            <a:endParaRPr lang="zh-CN" altLang="en-US" sz="1000" b="0">
              <a:solidFill>
                <a:srgbClr val="000000"/>
              </a:solidFill>
              <a:latin typeface="MyFont" panose="02010609030101010101" charset="-122"/>
              <a:ea typeface="MyFont" panose="02010609030101010101" charset="-122"/>
            </a:endParaRPr>
          </a:p>
          <a:p>
            <a:pPr>
              <a:lnSpc>
                <a:spcPts val="1650"/>
              </a:lnSpc>
            </a:pPr>
            <a:r>
              <a:rPr lang="en-US" altLang="zh-CN" sz="1000" b="1">
                <a:solidFill>
                  <a:srgbClr val="000000"/>
                </a:solidFill>
                <a:latin typeface="MyFont" panose="02010609030101010101" charset="-122"/>
                <a:ea typeface="MyFont" panose="02010609030101010101" charset="-122"/>
                <a:sym typeface="+mn-ea"/>
              </a:rPr>
              <a:t>subscribeTable</a:t>
            </a:r>
            <a:r>
              <a:rPr lang="en-US" altLang="zh-CN" sz="1000">
                <a:solidFill>
                  <a:srgbClr val="000000"/>
                </a:solidFill>
                <a:latin typeface="MyFont" panose="02010609030101010101" charset="-122"/>
                <a:ea typeface="MyFont" panose="02010609030101010101" charset="-122"/>
                <a:sym typeface="+mn-ea"/>
              </a:rPr>
              <a:t>(tableName</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A31515"/>
                </a:solidFill>
                <a:latin typeface="MyFont" panose="02010609030101010101" charset="-122"/>
                <a:ea typeface="MyFont" panose="02010609030101010101" charset="-122"/>
                <a:sym typeface="+mn-ea"/>
              </a:rPr>
              <a:t>"tick"</a:t>
            </a:r>
            <a:r>
              <a:rPr lang="en-US" altLang="zh-CN" sz="1000">
                <a:solidFill>
                  <a:srgbClr val="000000"/>
                </a:solidFill>
                <a:latin typeface="MyFont" panose="02010609030101010101" charset="-122"/>
                <a:ea typeface="MyFont" panose="02010609030101010101" charset="-122"/>
                <a:sym typeface="+mn-ea"/>
              </a:rPr>
              <a:t>, actionName</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A31515"/>
                </a:solidFill>
                <a:latin typeface="MyFont" panose="02010609030101010101" charset="-122"/>
                <a:ea typeface="MyFont" panose="02010609030101010101" charset="-122"/>
                <a:sym typeface="+mn-ea"/>
              </a:rPr>
              <a:t>"factorCal"</a:t>
            </a:r>
            <a:r>
              <a:rPr lang="en-US" altLang="zh-CN" sz="1000">
                <a:solidFill>
                  <a:srgbClr val="000000"/>
                </a:solidFill>
                <a:latin typeface="MyFont" panose="02010609030101010101" charset="-122"/>
                <a:ea typeface="MyFont" panose="02010609030101010101" charset="-122"/>
                <a:sym typeface="+mn-ea"/>
              </a:rPr>
              <a:t>, offset</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00A000"/>
                </a:solidFill>
                <a:latin typeface="MyFont" panose="02010609030101010101" charset="-122"/>
                <a:ea typeface="MyFont" panose="02010609030101010101" charset="-122"/>
                <a:sym typeface="+mn-ea"/>
              </a:rPr>
              <a:t>1</a:t>
            </a:r>
            <a:r>
              <a:rPr lang="en-US" altLang="zh-CN" sz="1000">
                <a:solidFill>
                  <a:srgbClr val="000000"/>
                </a:solidFill>
                <a:latin typeface="MyFont" panose="02010609030101010101" charset="-122"/>
                <a:ea typeface="MyFont" panose="02010609030101010101" charset="-122"/>
                <a:sym typeface="+mn-ea"/>
              </a:rPr>
              <a:t>, </a:t>
            </a:r>
            <a:endParaRPr lang="en-US" altLang="zh-CN" sz="1000" b="0">
              <a:solidFill>
                <a:srgbClr val="000000"/>
              </a:solidFill>
              <a:latin typeface="MyFont" panose="02010609030101010101" charset="-122"/>
              <a:ea typeface="MyFont" panose="02010609030101010101" charset="-122"/>
            </a:endParaRPr>
          </a:p>
          <a:p>
            <a:pPr>
              <a:lnSpc>
                <a:spcPts val="1650"/>
              </a:lnSpc>
            </a:pPr>
            <a:r>
              <a:rPr lang="en-US" altLang="zh-CN" sz="1000">
                <a:solidFill>
                  <a:srgbClr val="000000"/>
                </a:solidFill>
                <a:latin typeface="MyFont" panose="02010609030101010101" charset="-122"/>
                <a:ea typeface="MyFont" panose="02010609030101010101" charset="-122"/>
                <a:sym typeface="+mn-ea"/>
              </a:rPr>
              <a:t>handler</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000000"/>
                </a:solidFill>
                <a:latin typeface="MyFont" panose="02010609030101010101" charset="-122"/>
                <a:ea typeface="MyFont" panose="02010609030101010101" charset="-122"/>
                <a:sym typeface="+mn-ea"/>
              </a:rPr>
              <a:t>factorCalFunc, msgAsTable</a:t>
            </a:r>
            <a:r>
              <a:rPr lang="en-US" altLang="zh-CN" sz="1000">
                <a:solidFill>
                  <a:srgbClr val="FF0000"/>
                </a:solidFill>
                <a:latin typeface="MyFont" panose="02010609030101010101" charset="-122"/>
                <a:ea typeface="MyFont" panose="02010609030101010101" charset="-122"/>
                <a:sym typeface="+mn-ea"/>
              </a:rPr>
              <a:t>=</a:t>
            </a:r>
            <a:r>
              <a:rPr lang="en-US" altLang="zh-CN" sz="1000">
                <a:solidFill>
                  <a:srgbClr val="0000EE"/>
                </a:solidFill>
                <a:latin typeface="MyFont" panose="02010609030101010101" charset="-122"/>
                <a:ea typeface="MyFont" panose="02010609030101010101" charset="-122"/>
                <a:sym typeface="+mn-ea"/>
              </a:rPr>
              <a:t>true</a:t>
            </a:r>
            <a:r>
              <a:rPr lang="en-US" altLang="zh-CN" sz="1000">
                <a:solidFill>
                  <a:srgbClr val="000000"/>
                </a:solidFill>
                <a:latin typeface="MyFont" panose="02010609030101010101" charset="-122"/>
                <a:ea typeface="MyFont" panose="02010609030101010101" charset="-122"/>
                <a:sym typeface="+mn-ea"/>
              </a:rPr>
              <a:t>)</a:t>
            </a:r>
            <a:endParaRPr lang="en-US" altLang="zh-CN" sz="10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3" name="矩形 52"/>
          <p:cNvSpPr/>
          <p:nvPr>
            <p:custDataLst>
              <p:tags r:id="rId6"/>
            </p:custDataLst>
          </p:nvPr>
        </p:nvSpPr>
        <p:spPr>
          <a:xfrm>
            <a:off x="6501130" y="2287905"/>
            <a:ext cx="5200015" cy="419735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7"/>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增量计算与状态计算</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61" name="矩形: 圆角 2"/>
          <p:cNvSpPr/>
          <p:nvPr/>
        </p:nvSpPr>
        <p:spPr>
          <a:xfrm>
            <a:off x="9328150" y="4226560"/>
            <a:ext cx="1480185" cy="512445"/>
          </a:xfrm>
          <a:prstGeom prst="roundRect">
            <a:avLst/>
          </a:prstGeom>
          <a:pattFill prst="pct30">
            <a:fgClr>
              <a:schemeClr val="accent6">
                <a:lumMod val="20000"/>
                <a:lumOff val="80000"/>
              </a:schemeClr>
            </a:fgClr>
            <a:bgClr>
              <a:schemeClr val="bg1"/>
            </a:bgClr>
          </a:pattFill>
          <a:ln w="2540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p>
            <a:pPr algn="ctr">
              <a:buClrTx/>
              <a:buSzTx/>
              <a:buFontTx/>
            </a:pPr>
            <a:endParaRPr lang="en-US" altLang="zh-CN" sz="1200" noProof="0" dirty="0">
              <a:ln>
                <a:noFill/>
              </a:ln>
              <a:solidFill>
                <a:prstClr val="black"/>
              </a:solidFill>
              <a:effectLst/>
              <a:uLnTx/>
              <a:uFillTx/>
              <a:latin typeface="阿里巴巴普惠体 3.0 55 Regular" panose="00020600040101010101" charset="-122"/>
              <a:ea typeface="阿里巴巴普惠体 3.0 55 Regular" panose="00020600040101010101" charset="-122"/>
            </a:endParaRPr>
          </a:p>
        </p:txBody>
      </p:sp>
      <p:sp>
        <p:nvSpPr>
          <p:cNvPr id="71" name="矩形: 圆角 2"/>
          <p:cNvSpPr/>
          <p:nvPr/>
        </p:nvSpPr>
        <p:spPr>
          <a:xfrm>
            <a:off x="7338695" y="4222750"/>
            <a:ext cx="1050925" cy="512445"/>
          </a:xfrm>
          <a:prstGeom prst="roundRect">
            <a:avLst/>
          </a:prstGeom>
          <a:pattFill prst="pct30">
            <a:fgClr>
              <a:schemeClr val="accent2">
                <a:lumMod val="20000"/>
                <a:lumOff val="80000"/>
              </a:schemeClr>
            </a:fgClr>
            <a:bgClr>
              <a:schemeClr val="bg1"/>
            </a:bgClr>
          </a:pattFill>
          <a:ln w="25400">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p>
            <a:pPr algn="ctr">
              <a:buClrTx/>
              <a:buSzTx/>
              <a:buFontTx/>
            </a:pPr>
            <a:endParaRPr lang="en-US" altLang="zh-CN" sz="1200" noProof="0" dirty="0">
              <a:ln>
                <a:noFill/>
              </a:ln>
              <a:solidFill>
                <a:prstClr val="black"/>
              </a:solidFill>
              <a:effectLst/>
              <a:uLnTx/>
              <a:uFillTx/>
              <a:latin typeface="阿里巴巴普惠体 3.0 55 Regular" panose="00020600040101010101" charset="-122"/>
              <a:ea typeface="阿里巴巴普惠体 3.0 55 Regular" panose="00020600040101010101" charset="-122"/>
            </a:endParaRPr>
          </a:p>
        </p:txBody>
      </p:sp>
      <p:sp>
        <p:nvSpPr>
          <p:cNvPr id="4" name="文本框 3"/>
          <p:cNvSpPr txBox="1"/>
          <p:nvPr/>
        </p:nvSpPr>
        <p:spPr>
          <a:xfrm>
            <a:off x="669925" y="1766570"/>
            <a:ext cx="5269230" cy="583565"/>
          </a:xfrm>
          <a:prstGeom prst="rect">
            <a:avLst/>
          </a:prstGeom>
        </p:spPr>
        <p:txBody>
          <a:bodyPr wrap="square">
            <a:spAutoFit/>
          </a:bodyPr>
          <a:p>
            <a:pPr marL="0" indent="0" algn="just"/>
            <a:r>
              <a:rPr lang="zh-CN" altLang="en-US" sz="1600" b="0" i="0">
                <a:solidFill>
                  <a:srgbClr val="292A2E"/>
                </a:solidFill>
                <a:latin typeface="阿里巴巴普惠体 3.0 55 Regular" panose="00020600040101010101" charset="-122"/>
                <a:ea typeface="阿里巴巴普惠体 3.0 55 Regular" panose="00020600040101010101" charset="-122"/>
              </a:rPr>
              <a:t>主动成交占比是指主动成交量占总成交量的比例，其计算公式如下：</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pic>
        <p:nvPicPr>
          <p:cNvPr id="5" name="图片 4"/>
          <p:cNvPicPr>
            <a:picLocks noChangeAspect="1"/>
          </p:cNvPicPr>
          <p:nvPr/>
        </p:nvPicPr>
        <p:blipFill>
          <a:blip r:embed="rId3"/>
          <a:stretch>
            <a:fillRect/>
          </a:stretch>
        </p:blipFill>
        <p:spPr>
          <a:xfrm>
            <a:off x="996315" y="2350135"/>
            <a:ext cx="4943475" cy="2155190"/>
          </a:xfrm>
          <a:prstGeom prst="rect">
            <a:avLst/>
          </a:prstGeom>
        </p:spPr>
      </p:pic>
      <p:sp>
        <p:nvSpPr>
          <p:cNvPr id="6" name="文本框 5"/>
          <p:cNvSpPr txBox="1"/>
          <p:nvPr/>
        </p:nvSpPr>
        <p:spPr>
          <a:xfrm>
            <a:off x="669925" y="4719955"/>
            <a:ext cx="5269230" cy="829945"/>
          </a:xfrm>
          <a:prstGeom prst="rect">
            <a:avLst/>
          </a:prstGeom>
        </p:spPr>
        <p:txBody>
          <a:bodyPr wrap="square">
            <a:spAutoFit/>
          </a:bodyPr>
          <a:p>
            <a:pPr marL="0" indent="0" algn="just"/>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actVolume</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window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时刻的主动成交量；</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totalVolume</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表示</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window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时刻的总成交量。指示函数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的含义如下：</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8" name="图片 7"/>
          <p:cNvPicPr>
            <a:picLocks noChangeAspect="1"/>
          </p:cNvPicPr>
          <p:nvPr/>
        </p:nvPicPr>
        <p:blipFill>
          <a:blip r:embed="rId4"/>
          <a:stretch>
            <a:fillRect/>
          </a:stretch>
        </p:blipFill>
        <p:spPr>
          <a:xfrm>
            <a:off x="996315" y="5709920"/>
            <a:ext cx="3773170" cy="610870"/>
          </a:xfrm>
          <a:prstGeom prst="rect">
            <a:avLst/>
          </a:prstGeom>
        </p:spPr>
      </p:pic>
      <p:sp>
        <p:nvSpPr>
          <p:cNvPr id="7" name="文本框 6"/>
          <p:cNvSpPr txBox="1"/>
          <p:nvPr/>
        </p:nvSpPr>
        <p:spPr>
          <a:xfrm>
            <a:off x="6395085" y="1034415"/>
            <a:ext cx="5339080" cy="1322070"/>
          </a:xfrm>
          <a:prstGeom prst="rect">
            <a:avLst/>
          </a:prstGeom>
        </p:spPr>
        <p:txBody>
          <a:bodyPr wrap="square">
            <a:spAutoFit/>
          </a:bodyPr>
          <a:p>
            <a:pPr indent="0" fontAlgn="auto">
              <a:lnSpc>
                <a:spcPct val="100000"/>
              </a:lnSpc>
            </a:pPr>
            <a:r>
              <a:rPr lang="en-US" altLang="zh-CN" sz="16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定义处理函数</a:t>
            </a:r>
            <a:endParaRPr lang="zh-CN" altLang="en-US" sz="16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createReactiveStateEngine</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name</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"reactiveDemo"</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108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metrics</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=&lt;[tradeTime, </a:t>
            </a:r>
            <a:r>
              <a:rPr lang="en-US" altLang="zh-CN" sz="16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tmsum</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(tradeTime,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iif</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(buyNo&gt;sellNo, tradeQty, </a:t>
            </a:r>
            <a:r>
              <a:rPr lang="en-US" altLang="zh-CN" sz="1600" b="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5m</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tmsum</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(tradeTime, tradeQty, </a:t>
            </a:r>
            <a:r>
              <a:rPr lang="en-US" altLang="zh-CN" sz="1600" b="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5m</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)]&gt;,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5" name="矩形 14"/>
          <p:cNvSpPr/>
          <p:nvPr>
            <p:custDataLst>
              <p:tags r:id="rId5"/>
            </p:custDataLst>
          </p:nvPr>
        </p:nvSpPr>
        <p:spPr>
          <a:xfrm>
            <a:off x="6309995" y="894715"/>
            <a:ext cx="5506720" cy="161798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1" name="文本框 10"/>
          <p:cNvSpPr txBox="1"/>
          <p:nvPr/>
        </p:nvSpPr>
        <p:spPr>
          <a:xfrm>
            <a:off x="6200775" y="2836545"/>
            <a:ext cx="5615940" cy="107632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为了计算过去</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5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分钟的总成交量，我们可以基于过去</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5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分钟内的全部成交数据进行一次聚合计算，这称为</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全量计算</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而为了提升计算效率，在流计算中通常会采用</a:t>
            </a: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增量计算：</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0" name="文本框 19"/>
          <p:cNvSpPr txBox="1"/>
          <p:nvPr/>
        </p:nvSpPr>
        <p:spPr>
          <a:xfrm>
            <a:off x="6200140" y="5756910"/>
            <a:ext cx="5798820" cy="521970"/>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部分历史数据或者历史数据的计算结果在流计算过程中需要被缓存起来，以便在后续的计算中使用。</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这些被缓存的数据就是我们所说的“</a:t>
            </a:r>
            <a:r>
              <a:rPr lang="zh-CN" altLang="en-US" sz="1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状态</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2" name="椭圆 31"/>
          <p:cNvSpPr/>
          <p:nvPr/>
        </p:nvSpPr>
        <p:spPr>
          <a:xfrm>
            <a:off x="6468110" y="4365625"/>
            <a:ext cx="238125" cy="238125"/>
          </a:xfrm>
          <a:prstGeom prst="ellipse">
            <a:avLst/>
          </a:prstGeom>
          <a:solidFill>
            <a:schemeClr val="bg2">
              <a:lumMod val="8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4" name="椭圆 33"/>
          <p:cNvSpPr/>
          <p:nvPr/>
        </p:nvSpPr>
        <p:spPr>
          <a:xfrm>
            <a:off x="6928485" y="4365625"/>
            <a:ext cx="238125" cy="238125"/>
          </a:xfrm>
          <a:prstGeom prst="ellipse">
            <a:avLst/>
          </a:prstGeom>
          <a:solidFill>
            <a:schemeClr val="bg2">
              <a:lumMod val="8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5" name="椭圆 34"/>
          <p:cNvSpPr/>
          <p:nvPr/>
        </p:nvSpPr>
        <p:spPr>
          <a:xfrm>
            <a:off x="7429500" y="4365625"/>
            <a:ext cx="238125" cy="238125"/>
          </a:xfrm>
          <a:prstGeom prst="ellipse">
            <a:avLst/>
          </a:prstGeom>
          <a:solidFill>
            <a:schemeClr val="bg2">
              <a:lumMod val="85000"/>
            </a:schemeClr>
          </a:solidFill>
          <a:ln w="12700" cmpd="sng">
            <a:solidFill>
              <a:schemeClr val="tx2">
                <a:lumMod val="75000"/>
                <a:lumOff val="25000"/>
              </a:schemeClr>
            </a:solidFill>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6" name="椭圆 35"/>
          <p:cNvSpPr/>
          <p:nvPr/>
        </p:nvSpPr>
        <p:spPr>
          <a:xfrm>
            <a:off x="7930515" y="4365625"/>
            <a:ext cx="238125" cy="238125"/>
          </a:xfrm>
          <a:prstGeom prst="ellipse">
            <a:avLst/>
          </a:prstGeom>
          <a:solidFill>
            <a:schemeClr val="bg2">
              <a:lumMod val="8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7" name="椭圆 36"/>
          <p:cNvSpPr/>
          <p:nvPr/>
        </p:nvSpPr>
        <p:spPr>
          <a:xfrm>
            <a:off x="8431530" y="4365625"/>
            <a:ext cx="238125" cy="238125"/>
          </a:xfrm>
          <a:prstGeom prst="ellipse">
            <a:avLst/>
          </a:prstGeom>
          <a:solidFill>
            <a:schemeClr val="bg2">
              <a:lumMod val="8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8" name="椭圆 37"/>
          <p:cNvSpPr/>
          <p:nvPr/>
        </p:nvSpPr>
        <p:spPr>
          <a:xfrm>
            <a:off x="8932545" y="4365625"/>
            <a:ext cx="238125" cy="238125"/>
          </a:xfrm>
          <a:prstGeom prst="ellipse">
            <a:avLst/>
          </a:prstGeom>
          <a:solidFill>
            <a:schemeClr val="bg2">
              <a:lumMod val="8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9" name="椭圆 38"/>
          <p:cNvSpPr/>
          <p:nvPr/>
        </p:nvSpPr>
        <p:spPr>
          <a:xfrm>
            <a:off x="10394950" y="4365625"/>
            <a:ext cx="238125" cy="238125"/>
          </a:xfrm>
          <a:prstGeom prst="ellipse">
            <a:avLst/>
          </a:prstGeom>
          <a:solidFill>
            <a:schemeClr val="bg2">
              <a:lumMod val="85000"/>
            </a:schemeClr>
          </a:solidFill>
          <a:ln w="12700" cmpd="sng">
            <a:solidFill>
              <a:schemeClr val="accent6">
                <a:lumMod val="75000"/>
              </a:schemeClr>
            </a:solidFill>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0" name="椭圆 39"/>
          <p:cNvSpPr/>
          <p:nvPr/>
        </p:nvSpPr>
        <p:spPr>
          <a:xfrm>
            <a:off x="9441815" y="4365625"/>
            <a:ext cx="238125" cy="238125"/>
          </a:xfrm>
          <a:prstGeom prst="ellipse">
            <a:avLst/>
          </a:prstGeom>
          <a:solidFill>
            <a:schemeClr val="bg2">
              <a:lumMod val="8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2" name="椭圆 41"/>
          <p:cNvSpPr/>
          <p:nvPr/>
        </p:nvSpPr>
        <p:spPr>
          <a:xfrm>
            <a:off x="9918700" y="4365625"/>
            <a:ext cx="238125" cy="238125"/>
          </a:xfrm>
          <a:prstGeom prst="ellipse">
            <a:avLst/>
          </a:prstGeom>
          <a:solidFill>
            <a:schemeClr val="bg2">
              <a:lumMod val="8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3" name="椭圆 42"/>
          <p:cNvSpPr/>
          <p:nvPr/>
        </p:nvSpPr>
        <p:spPr>
          <a:xfrm>
            <a:off x="10968355" y="4365625"/>
            <a:ext cx="238125" cy="238125"/>
          </a:xfrm>
          <a:prstGeom prst="ellipse">
            <a:avLst/>
          </a:prstGeom>
          <a:solidFill>
            <a:schemeClr val="bg2">
              <a:lumMod val="8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4" name="圆角矩形 43"/>
          <p:cNvSpPr/>
          <p:nvPr/>
        </p:nvSpPr>
        <p:spPr>
          <a:xfrm>
            <a:off x="7331075" y="4222750"/>
            <a:ext cx="1981200" cy="523875"/>
          </a:xfrm>
          <a:prstGeom prst="roundRect">
            <a:avLst/>
          </a:prstGeom>
          <a:noFill/>
          <a:ln>
            <a:gradFill>
              <a:gsLst>
                <a:gs pos="0">
                  <a:schemeClr val="accent1">
                    <a:lumMod val="11000"/>
                    <a:lumOff val="89000"/>
                  </a:schemeClr>
                </a:gs>
                <a:gs pos="89000">
                  <a:srgbClr val="0D42D3"/>
                </a:gs>
                <a:gs pos="0">
                  <a:schemeClr val="accent1">
                    <a:lumMod val="45000"/>
                    <a:lumOff val="55000"/>
                  </a:schemeClr>
                </a:gs>
              </a:gsLst>
              <a:lin ang="2058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5" name="圆角矩形 44"/>
          <p:cNvSpPr/>
          <p:nvPr/>
        </p:nvSpPr>
        <p:spPr>
          <a:xfrm>
            <a:off x="8390890" y="4222750"/>
            <a:ext cx="2415540" cy="523875"/>
          </a:xfrm>
          <a:prstGeom prst="roundRect">
            <a:avLst/>
          </a:prstGeom>
          <a:noFill/>
          <a:ln>
            <a:gradFill>
              <a:gsLst>
                <a:gs pos="0">
                  <a:schemeClr val="accent1">
                    <a:lumMod val="11000"/>
                    <a:lumOff val="89000"/>
                  </a:schemeClr>
                </a:gs>
                <a:gs pos="89000">
                  <a:schemeClr val="accent6">
                    <a:lumMod val="75000"/>
                  </a:schemeClr>
                </a:gs>
                <a:gs pos="0">
                  <a:schemeClr val="accent6">
                    <a:lumMod val="20000"/>
                    <a:lumOff val="80000"/>
                    <a:alpha val="100000"/>
                  </a:schemeClr>
                </a:gs>
              </a:gsLst>
              <a:lin ang="2058000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6" name="文本框 45"/>
          <p:cNvSpPr txBox="1"/>
          <p:nvPr/>
        </p:nvSpPr>
        <p:spPr>
          <a:xfrm>
            <a:off x="7309485" y="4775200"/>
            <a:ext cx="1034415" cy="229870"/>
          </a:xfrm>
          <a:prstGeom prst="rect">
            <a:avLst/>
          </a:prstGeom>
          <a:noFill/>
        </p:spPr>
        <p:txBody>
          <a:bodyPr wrap="square" rtlCol="0">
            <a:spAutoFit/>
          </a:bodyPr>
          <a:p>
            <a:r>
              <a:rPr lang="en-US" altLang="zh-CN" sz="900">
                <a:solidFill>
                  <a:schemeClr val="accent1"/>
                </a:solidFill>
                <a:latin typeface="阿里巴巴普惠体 3.0 55 Regular" panose="00020600040101010101" charset="-122"/>
                <a:ea typeface="阿里巴巴普惠体 3.0 55 Regular" panose="00020600040101010101" charset="-122"/>
              </a:rPr>
              <a:t>window[i-1]</a:t>
            </a:r>
            <a:endParaRPr lang="en-US" altLang="zh-CN" sz="900">
              <a:solidFill>
                <a:schemeClr val="accent1"/>
              </a:solidFill>
              <a:latin typeface="阿里巴巴普惠体 3.0 55 Regular" panose="00020600040101010101" charset="-122"/>
              <a:ea typeface="阿里巴巴普惠体 3.0 55 Regular" panose="00020600040101010101" charset="-122"/>
            </a:endParaRPr>
          </a:p>
        </p:txBody>
      </p:sp>
      <p:sp>
        <p:nvSpPr>
          <p:cNvPr id="47" name="文本框 46"/>
          <p:cNvSpPr txBox="1"/>
          <p:nvPr/>
        </p:nvSpPr>
        <p:spPr>
          <a:xfrm>
            <a:off x="10137775" y="3995420"/>
            <a:ext cx="775335" cy="229870"/>
          </a:xfrm>
          <a:prstGeom prst="rect">
            <a:avLst/>
          </a:prstGeom>
          <a:noFill/>
        </p:spPr>
        <p:txBody>
          <a:bodyPr wrap="square" rtlCol="0">
            <a:spAutoFit/>
          </a:bodyPr>
          <a:p>
            <a:r>
              <a:rPr lang="en-US" altLang="zh-CN" sz="900">
                <a:solidFill>
                  <a:schemeClr val="accent6"/>
                </a:solidFill>
                <a:latin typeface="阿里巴巴普惠体 3.0 55 Regular" panose="00020600040101010101" charset="-122"/>
                <a:ea typeface="阿里巴巴普惠体 3.0 55 Regular" panose="00020600040101010101" charset="-122"/>
              </a:rPr>
              <a:t>window[i]</a:t>
            </a:r>
            <a:endParaRPr lang="en-US" altLang="zh-CN" sz="900">
              <a:solidFill>
                <a:schemeClr val="accent6"/>
              </a:solidFill>
              <a:latin typeface="阿里巴巴普惠体 3.0 55 Regular" panose="00020600040101010101" charset="-122"/>
              <a:ea typeface="阿里巴巴普惠体 3.0 55 Regular" panose="00020600040101010101" charset="-122"/>
            </a:endParaRPr>
          </a:p>
        </p:txBody>
      </p:sp>
      <p:sp>
        <p:nvSpPr>
          <p:cNvPr id="50" name="文本框 49"/>
          <p:cNvSpPr txBox="1"/>
          <p:nvPr/>
        </p:nvSpPr>
        <p:spPr>
          <a:xfrm>
            <a:off x="8080375" y="3977640"/>
            <a:ext cx="589280" cy="245110"/>
          </a:xfrm>
          <a:prstGeom prst="rect">
            <a:avLst/>
          </a:prstGeom>
          <a:noFill/>
        </p:spPr>
        <p:txBody>
          <a:bodyPr wrap="square" rtlCol="0">
            <a:spAutoFit/>
          </a:bodyPr>
          <a:p>
            <a:r>
              <a:rPr lang="en-US" altLang="zh-CN" sz="1000">
                <a:latin typeface="阿里巴巴普惠体 3.0 55 Regular" panose="00020600040101010101" charset="-122"/>
                <a:ea typeface="阿里巴巴普惠体 3.0 55 Regular" panose="00020600040101010101" charset="-122"/>
              </a:rPr>
              <a:t>5 min</a:t>
            </a:r>
            <a:endParaRPr lang="en-US" altLang="zh-CN" sz="1000">
              <a:latin typeface="阿里巴巴普惠体 3.0 55 Regular" panose="00020600040101010101" charset="-122"/>
              <a:ea typeface="阿里巴巴普惠体 3.0 55 Regular" panose="00020600040101010101" charset="-122"/>
            </a:endParaRPr>
          </a:p>
        </p:txBody>
      </p:sp>
      <p:cxnSp>
        <p:nvCxnSpPr>
          <p:cNvPr id="51" name="直接连接符 50"/>
          <p:cNvCxnSpPr/>
          <p:nvPr/>
        </p:nvCxnSpPr>
        <p:spPr>
          <a:xfrm>
            <a:off x="7336155" y="4020185"/>
            <a:ext cx="0" cy="242570"/>
          </a:xfrm>
          <a:prstGeom prst="line">
            <a:avLst/>
          </a:prstGeom>
          <a:ln w="12700" cmpd="sng">
            <a:gradFill>
              <a:gsLst>
                <a:gs pos="0">
                  <a:schemeClr val="accent1">
                    <a:lumMod val="5000"/>
                    <a:lumOff val="95000"/>
                  </a:schemeClr>
                </a:gs>
                <a:gs pos="89000">
                  <a:srgbClr val="0D42D3"/>
                </a:gs>
                <a:gs pos="0">
                  <a:schemeClr val="accent1">
                    <a:lumMod val="45000"/>
                    <a:lumOff val="55000"/>
                  </a:schemeClr>
                </a:gs>
              </a:gsLst>
              <a:lin ang="0" scaled="1"/>
            </a:gra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9307195" y="4057015"/>
            <a:ext cx="0" cy="242570"/>
          </a:xfrm>
          <a:prstGeom prst="line">
            <a:avLst/>
          </a:prstGeom>
          <a:ln w="12700" cmpd="sng">
            <a:gradFill>
              <a:gsLst>
                <a:gs pos="0">
                  <a:schemeClr val="accent1">
                    <a:lumMod val="5000"/>
                    <a:lumOff val="95000"/>
                  </a:schemeClr>
                </a:gs>
                <a:gs pos="89000">
                  <a:srgbClr val="0D42D3"/>
                </a:gs>
                <a:gs pos="0">
                  <a:schemeClr val="accent1">
                    <a:lumMod val="45000"/>
                    <a:lumOff val="55000"/>
                  </a:schemeClr>
                </a:gs>
              </a:gsLst>
              <a:lin ang="0" scaled="1"/>
            </a:gra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a:stCxn id="50" idx="3"/>
          </p:cNvCxnSpPr>
          <p:nvPr/>
        </p:nvCxnSpPr>
        <p:spPr>
          <a:xfrm>
            <a:off x="8669655" y="4100195"/>
            <a:ext cx="626110" cy="1270"/>
          </a:xfrm>
          <a:prstGeom prst="straightConnector1">
            <a:avLst/>
          </a:prstGeom>
          <a:ln w="63500">
            <a:gradFill>
              <a:gsLst>
                <a:gs pos="0">
                  <a:schemeClr val="accent1">
                    <a:lumMod val="5000"/>
                    <a:lumOff val="95000"/>
                  </a:schemeClr>
                </a:gs>
                <a:gs pos="89000">
                  <a:srgbClr val="0D42D3"/>
                </a:gs>
                <a:gs pos="0">
                  <a:schemeClr val="accent1">
                    <a:lumMod val="51000"/>
                    <a:lumOff val="49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a:stCxn id="50" idx="1"/>
          </p:cNvCxnSpPr>
          <p:nvPr/>
        </p:nvCxnSpPr>
        <p:spPr>
          <a:xfrm flipH="1" flipV="1">
            <a:off x="7338695" y="4096385"/>
            <a:ext cx="741680" cy="3810"/>
          </a:xfrm>
          <a:prstGeom prst="straightConnector1">
            <a:avLst/>
          </a:prstGeom>
          <a:ln w="63500">
            <a:gradFill>
              <a:gsLst>
                <a:gs pos="0">
                  <a:schemeClr val="accent1">
                    <a:lumMod val="5000"/>
                    <a:lumOff val="95000"/>
                  </a:schemeClr>
                </a:gs>
                <a:gs pos="89000">
                  <a:srgbClr val="0D42D3"/>
                </a:gs>
                <a:gs pos="0">
                  <a:schemeClr val="accent1">
                    <a:lumMod val="51000"/>
                    <a:lumOff val="49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9326880" y="4754880"/>
            <a:ext cx="589280" cy="245110"/>
          </a:xfrm>
          <a:prstGeom prst="rect">
            <a:avLst/>
          </a:prstGeom>
          <a:noFill/>
        </p:spPr>
        <p:txBody>
          <a:bodyPr wrap="square" rtlCol="0">
            <a:spAutoFit/>
          </a:bodyPr>
          <a:p>
            <a:r>
              <a:rPr lang="en-US" altLang="zh-CN" sz="1000">
                <a:latin typeface="阿里巴巴普惠体 3.0 55 Regular" panose="00020600040101010101" charset="-122"/>
                <a:ea typeface="阿里巴巴普惠体 3.0 55 Regular" panose="00020600040101010101" charset="-122"/>
              </a:rPr>
              <a:t>5 min</a:t>
            </a:r>
            <a:endParaRPr lang="en-US" altLang="zh-CN" sz="1000">
              <a:latin typeface="阿里巴巴普惠体 3.0 55 Regular" panose="00020600040101010101" charset="-122"/>
              <a:ea typeface="阿里巴巴普惠体 3.0 55 Regular" panose="00020600040101010101" charset="-122"/>
            </a:endParaRPr>
          </a:p>
        </p:txBody>
      </p:sp>
      <p:cxnSp>
        <p:nvCxnSpPr>
          <p:cNvPr id="56" name="直接连接符 55"/>
          <p:cNvCxnSpPr/>
          <p:nvPr/>
        </p:nvCxnSpPr>
        <p:spPr>
          <a:xfrm>
            <a:off x="8390890" y="4713605"/>
            <a:ext cx="0" cy="242570"/>
          </a:xfrm>
          <a:prstGeom prst="line">
            <a:avLst/>
          </a:prstGeom>
          <a:ln w="12700" cmpd="sng">
            <a:gradFill>
              <a:gsLst>
                <a:gs pos="0">
                  <a:schemeClr val="accent1">
                    <a:lumMod val="5000"/>
                    <a:lumOff val="95000"/>
                  </a:schemeClr>
                </a:gs>
                <a:gs pos="89000">
                  <a:schemeClr val="accent6">
                    <a:lumMod val="75000"/>
                  </a:schemeClr>
                </a:gs>
                <a:gs pos="0">
                  <a:schemeClr val="accent6">
                    <a:lumMod val="20000"/>
                    <a:lumOff val="80000"/>
                  </a:schemeClr>
                </a:gs>
              </a:gsLst>
              <a:lin ang="0" scaled="1"/>
            </a:gra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10805160" y="4713605"/>
            <a:ext cx="0" cy="242570"/>
          </a:xfrm>
          <a:prstGeom prst="line">
            <a:avLst/>
          </a:prstGeom>
          <a:ln w="12700" cmpd="sng">
            <a:gradFill>
              <a:gsLst>
                <a:gs pos="0">
                  <a:schemeClr val="accent1">
                    <a:lumMod val="5000"/>
                    <a:lumOff val="95000"/>
                  </a:schemeClr>
                </a:gs>
                <a:gs pos="89000">
                  <a:schemeClr val="accent6">
                    <a:lumMod val="75000"/>
                  </a:schemeClr>
                </a:gs>
                <a:gs pos="0">
                  <a:schemeClr val="accent6">
                    <a:lumMod val="20000"/>
                    <a:lumOff val="80000"/>
                  </a:schemeClr>
                </a:gs>
              </a:gsLst>
              <a:lin ang="0" scaled="1"/>
            </a:gra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a:stCxn id="55" idx="3"/>
          </p:cNvCxnSpPr>
          <p:nvPr/>
        </p:nvCxnSpPr>
        <p:spPr>
          <a:xfrm>
            <a:off x="9916160" y="4877435"/>
            <a:ext cx="890905" cy="1270"/>
          </a:xfrm>
          <a:prstGeom prst="straightConnector1">
            <a:avLst/>
          </a:prstGeom>
          <a:ln w="63500">
            <a:gradFill>
              <a:gsLst>
                <a:gs pos="100000">
                  <a:schemeClr val="accent6">
                    <a:lumMod val="75000"/>
                  </a:schemeClr>
                </a:gs>
                <a:gs pos="4000">
                  <a:schemeClr val="bg1"/>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a:stCxn id="55" idx="1"/>
          </p:cNvCxnSpPr>
          <p:nvPr/>
        </p:nvCxnSpPr>
        <p:spPr>
          <a:xfrm flipH="1" flipV="1">
            <a:off x="8376920" y="4872355"/>
            <a:ext cx="949960" cy="5080"/>
          </a:xfrm>
          <a:prstGeom prst="straightConnector1">
            <a:avLst/>
          </a:prstGeom>
          <a:ln w="63500">
            <a:gradFill>
              <a:gsLst>
                <a:gs pos="100000">
                  <a:schemeClr val="accent6">
                    <a:lumMod val="75000"/>
                  </a:schemeClr>
                </a:gs>
                <a:gs pos="4000">
                  <a:schemeClr val="bg1"/>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6318885" y="5351780"/>
            <a:ext cx="5497195" cy="306705"/>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totalVol[i] = totalVol[i-1] + newVol - Vol</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not in current window</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圆角矩形 11"/>
          <p:cNvSpPr/>
          <p:nvPr/>
        </p:nvSpPr>
        <p:spPr>
          <a:xfrm>
            <a:off x="8525510" y="1597660"/>
            <a:ext cx="1971675" cy="238125"/>
          </a:xfrm>
          <a:prstGeom prst="roundRect">
            <a:avLst/>
          </a:prstGeom>
          <a:solidFill>
            <a:schemeClr val="accent6">
              <a:alpha val="9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3" name="圆角矩形 12"/>
          <p:cNvSpPr/>
          <p:nvPr/>
        </p:nvSpPr>
        <p:spPr>
          <a:xfrm>
            <a:off x="6395085" y="1835785"/>
            <a:ext cx="3550285" cy="238125"/>
          </a:xfrm>
          <a:prstGeom prst="roundRect">
            <a:avLst/>
          </a:prstGeom>
          <a:solidFill>
            <a:schemeClr val="accent6">
              <a:alpha val="9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4" name="圆角矩形 13"/>
          <p:cNvSpPr/>
          <p:nvPr/>
        </p:nvSpPr>
        <p:spPr>
          <a:xfrm>
            <a:off x="6395085" y="2073910"/>
            <a:ext cx="3924300" cy="238125"/>
          </a:xfrm>
          <a:prstGeom prst="roundRect">
            <a:avLst/>
          </a:prstGeom>
          <a:solidFill>
            <a:schemeClr val="accent6">
              <a:alpha val="9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6" name="文本框 15"/>
          <p:cNvSpPr txBox="1"/>
          <p:nvPr/>
        </p:nvSpPr>
        <p:spPr>
          <a:xfrm>
            <a:off x="1106170" y="1119505"/>
            <a:ext cx="4064000"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计算过去五分钟主动成交量占比</a:t>
            </a:r>
            <a:endParaRPr lang="zh-CN" altLang="en-US">
              <a:latin typeface="阿里巴巴普惠体 3.0 55 Regular" panose="00020600040101010101" charset="-122"/>
              <a:ea typeface="阿里巴巴普惠体 3.0 55 Regular" panose="00020600040101010101" charset="-122"/>
            </a:endParaRPr>
          </a:p>
        </p:txBody>
      </p:sp>
      <p:grpSp>
        <p:nvGrpSpPr>
          <p:cNvPr id="17" name="组合 16"/>
          <p:cNvGrpSpPr/>
          <p:nvPr/>
        </p:nvGrpSpPr>
        <p:grpSpPr>
          <a:xfrm>
            <a:off x="746125" y="1104265"/>
            <a:ext cx="302260" cy="306070"/>
            <a:chOff x="763" y="6708"/>
            <a:chExt cx="476" cy="482"/>
          </a:xfrm>
        </p:grpSpPr>
        <p:sp>
          <p:nvSpPr>
            <p:cNvPr id="18" name="椭圆 17"/>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panose="00020600040101010101" charset="-122"/>
                <a:ea typeface="阿里巴巴普惠体" panose="00020600040101010101" charset="-122"/>
              </a:endParaRPr>
            </a:p>
          </p:txBody>
        </p:sp>
        <p:sp>
          <p:nvSpPr>
            <p:cNvPr id="19"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panose="00020600040101010101" charset="-122"/>
                <a:ea typeface="阿里巴巴普惠体" panose="00020600040101010101" charset="-122"/>
              </a:endParaRPr>
            </a:p>
          </p:txBody>
        </p:sp>
      </p:gr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par>
                          <p:cTn id="11" fill="hold">
                            <p:stCondLst>
                              <p:cond delay="0"/>
                            </p:stCondLst>
                            <p:childTnLst>
                              <p:par>
                                <p:cTn id="12" presetID="22" presetClass="entr" presetSubtype="2" fill="hold" grpId="0" nodeType="afterEffect">
                                  <p:stCondLst>
                                    <p:cond delay="750"/>
                                  </p:stCondLst>
                                  <p:childTnLst>
                                    <p:set>
                                      <p:cBhvr>
                                        <p:cTn id="13" dur="1" fill="hold">
                                          <p:stCondLst>
                                            <p:cond delay="0"/>
                                          </p:stCondLst>
                                        </p:cTn>
                                        <p:tgtEl>
                                          <p:spTgt spid="71"/>
                                        </p:tgtEl>
                                        <p:attrNameLst>
                                          <p:attrName>style.visibility</p:attrName>
                                        </p:attrNameLst>
                                      </p:cBhvr>
                                      <p:to>
                                        <p:strVal val="visible"/>
                                      </p:to>
                                    </p:set>
                                    <p:animEffect transition="in" filter="wipe(right)">
                                      <p:cBhvr>
                                        <p:cTn id="14" dur="500"/>
                                        <p:tgtEl>
                                          <p:spTgt spid="71"/>
                                        </p:tgtEl>
                                      </p:cBhvr>
                                    </p:animEffect>
                                  </p:childTnLst>
                                </p:cTn>
                              </p:par>
                              <p:par>
                                <p:cTn id="15" presetID="1" presetClass="exit" presetSubtype="0" fill="hold" grpId="2" nodeType="withEffect">
                                  <p:stCondLst>
                                    <p:cond delay="0"/>
                                  </p:stCondLst>
                                  <p:childTnLst>
                                    <p:set>
                                      <p:cBhvr>
                                        <p:cTn id="16" dur="1" fill="hold">
                                          <p:stCondLst>
                                            <p:cond delay="0"/>
                                          </p:stCondLst>
                                        </p:cTn>
                                        <p:tgtEl>
                                          <p:spTgt spid="71"/>
                                        </p:tgtEl>
                                        <p:attrNameLst>
                                          <p:attrName>style.visibility</p:attrName>
                                        </p:attrNameLst>
                                      </p:cBhvr>
                                      <p:to>
                                        <p:strVal val="hidden"/>
                                      </p:to>
                                    </p:set>
                                  </p:childTnLst>
                                </p:cTn>
                              </p:par>
                            </p:childTnLst>
                          </p:cTn>
                        </p:par>
                        <p:par>
                          <p:cTn id="17" fill="hold">
                            <p:stCondLst>
                              <p:cond delay="1250"/>
                            </p:stCondLst>
                            <p:childTnLst>
                              <p:par>
                                <p:cTn id="18" presetID="22" presetClass="entr" presetSubtype="2" fill="hold" grpId="0" nodeType="afterEffect">
                                  <p:stCondLst>
                                    <p:cond delay="750"/>
                                  </p:stCondLst>
                                  <p:childTnLst>
                                    <p:set>
                                      <p:cBhvr>
                                        <p:cTn id="19" dur="1" fill="hold">
                                          <p:stCondLst>
                                            <p:cond delay="0"/>
                                          </p:stCondLst>
                                        </p:cTn>
                                        <p:tgtEl>
                                          <p:spTgt spid="61"/>
                                        </p:tgtEl>
                                        <p:attrNameLst>
                                          <p:attrName>style.visibility</p:attrName>
                                        </p:attrNameLst>
                                      </p:cBhvr>
                                      <p:to>
                                        <p:strVal val="visible"/>
                                      </p:to>
                                    </p:set>
                                    <p:animEffect transition="in" filter="wipe(right)">
                                      <p:cBhvr>
                                        <p:cTn id="20" dur="500"/>
                                        <p:tgtEl>
                                          <p:spTgt spid="61"/>
                                        </p:tgtEl>
                                      </p:cBhvr>
                                    </p:animEffect>
                                  </p:childTnLst>
                                </p:cTn>
                              </p:par>
                              <p:par>
                                <p:cTn id="21" presetID="1" presetClass="exit" presetSubtype="0" fill="hold" grpId="2" nodeType="withEffect">
                                  <p:stCondLst>
                                    <p:cond delay="0"/>
                                  </p:stCondLst>
                                  <p:childTnLst>
                                    <p:set>
                                      <p:cBhvr>
                                        <p:cTn id="22" dur="1" fill="hold">
                                          <p:stCondLst>
                                            <p:cond delay="0"/>
                                          </p:stCondLst>
                                        </p:cTn>
                                        <p:tgtEl>
                                          <p:spTgt spid="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bldLvl="0" animBg="1"/>
      <p:bldP spid="71" grpId="1" animBg="1"/>
      <p:bldP spid="71" grpId="2" bldLvl="0" animBg="1"/>
      <p:bldP spid="61" grpId="0" bldLvl="0" animBg="1"/>
      <p:bldP spid="61" grpId="1" animBg="1"/>
      <p:bldP spid="61" grpId="2" bldLvl="0" animBg="1"/>
      <p:bldP spid="12" grpId="0" bldLvl="0" animBg="1"/>
      <p:bldP spid="13" grpId="0" bldLvl="0" animBg="1"/>
      <p:bldP spid="1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事件时间和系统时间</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a:t>
            </a:r>
            <a:endPar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6" name="文本框 5" descr="7b0a202020202262756c6c6574223a20227b5c2263617465676f727949645c223a31303030352c5c2274656d706c61746549645c223a32303233313534397d220a7d0a"/>
          <p:cNvSpPr txBox="1"/>
          <p:nvPr/>
        </p:nvSpPr>
        <p:spPr>
          <a:xfrm>
            <a:off x="679450" y="1127760"/>
            <a:ext cx="7367270" cy="5115560"/>
          </a:xfrm>
          <a:prstGeom prst="rect">
            <a:avLst/>
          </a:prstGeom>
          <a:noFill/>
        </p:spPr>
        <p:txBody>
          <a:bodyPr wrap="square" rtlCol="0">
            <a:noAutofit/>
          </a:bodyPr>
          <a:p>
            <a:pPr indent="0">
              <a:lnSpc>
                <a:spcPct val="150000"/>
              </a:lnSpc>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时间概念</a:t>
            </a:r>
            <a:endPar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nSpc>
                <a:spcPct val="150000"/>
              </a:lnSpc>
              <a:buFont typeface="Arial" panose="020B0604020202020204" pitchFamily="34" charset="0"/>
              <a:buChar cha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事件时间（</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event time)</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，事件发生的时间，如成交数据中的成交时间字段。</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nSpc>
                <a:spcPct val="150000"/>
              </a:lnSpc>
              <a:buFont typeface="Arial" panose="020B0604020202020204" pitchFamily="34" charset="0"/>
              <a:buChar cha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系统时间（</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processing time</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），事件在系统中的处理时间，如成交数据进入流计算引擎的时刻。</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nSpc>
                <a:spcPct val="150000"/>
              </a:lnSpc>
              <a:buFont typeface="Arial" panose="020B0604020202020204" pitchFamily="34" charset="0"/>
              <a:buChar char="•"/>
            </a:pP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ct val="150000"/>
              </a:lnSpc>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使用事件时间时，何时触发计算以保证数据的完整性？</a:t>
            </a:r>
            <a:endPar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nSpc>
                <a:spcPct val="150000"/>
              </a:lnSpc>
              <a:buFont typeface="Arial" panose="020B0604020202020204" pitchFamily="34" charset="0"/>
              <a:buChar cha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首先假设输入数据全部按事件时间戳有序到达系统，之后若事件时间戳为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t1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的记录达到时，则认为小于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t1 </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的全部数据都达到了。</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ct val="150000"/>
              </a:lnSpc>
            </a:pP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ct val="150000"/>
              </a:lnSpc>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使用事件时间时，如何处理乱序数据？</a:t>
            </a:r>
            <a:endPar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nSpc>
                <a:spcPct val="150000"/>
              </a:lnSpc>
              <a:buFont typeface="Arial" panose="020B0604020202020204" pitchFamily="34" charset="0"/>
              <a:buChar cha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丢弃</a:t>
            </a:r>
            <a:endParaRPr lang="en-US" altLang="zh-CN" sz="1600"/>
          </a:p>
          <a:p>
            <a:pPr>
              <a:lnSpc>
                <a:spcPct val="150000"/>
              </a:lnSpc>
            </a:pPr>
            <a:endParaRPr lang="en-US" altLang="zh-CN" sz="1600"/>
          </a:p>
          <a:p>
            <a:pPr indent="0">
              <a:buNone/>
            </a:pPr>
            <a:endParaRPr lang="zh-CN" altLang="en-US"/>
          </a:p>
          <a:p>
            <a:pPr indent="0">
              <a:buNone/>
            </a:pPr>
            <a:endParaRPr lang="zh-CN" altLang="en-US"/>
          </a:p>
        </p:txBody>
      </p:sp>
      <p:pic>
        <p:nvPicPr>
          <p:cNvPr id="205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6720" y="598678"/>
            <a:ext cx="3177403" cy="5915245"/>
          </a:xfrm>
          <a:prstGeom prst="rect">
            <a:avLst/>
          </a:prstGeom>
          <a:noFill/>
          <a:extLst>
            <a:ext uri="{909E8E84-426E-40DD-AFC4-6F175D3DCCD1}">
              <a14:hiddenFill xmlns:a14="http://schemas.microsoft.com/office/drawing/2010/main">
                <a:solidFill>
                  <a:srgbClr val="FFFFFF"/>
                </a:solidFill>
              </a14:hiddenFill>
            </a:ext>
          </a:extLst>
        </p:spPr>
      </p:pic>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02</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9174480" cy="922020"/>
          </a:xfrm>
          <a:prstGeom prst="rect">
            <a:avLst/>
          </a:prstGeom>
          <a:noFill/>
        </p:spPr>
        <p:txBody>
          <a:bodyPr wrap="square" rtlCol="0">
            <a:spAutoFit/>
          </a:bodyPr>
          <a:lstStyle/>
          <a:p>
            <a:pPr algn="l"/>
            <a:r>
              <a:rPr lang="zh-CN" altLang="en-US" sz="5400" b="1" spc="200"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流计算引擎</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流计算引擎分类</a:t>
            </a:r>
            <a:endParaRPr kumimoji="0" 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pic>
        <p:nvPicPr>
          <p:cNvPr id="3" name="C9F754DE-2CAD-44b6-B708-469DEB6407EB-1" descr="wpp"/>
          <p:cNvPicPr>
            <a:picLocks noChangeAspect="1"/>
          </p:cNvPicPr>
          <p:nvPr/>
        </p:nvPicPr>
        <p:blipFill>
          <a:blip r:embed="rId3"/>
          <a:stretch>
            <a:fillRect/>
          </a:stretch>
        </p:blipFill>
        <p:spPr>
          <a:xfrm>
            <a:off x="343535" y="288925"/>
            <a:ext cx="8013065" cy="6047740"/>
          </a:xfrm>
          <a:prstGeom prst="rect">
            <a:avLst/>
          </a:prstGeom>
        </p:spPr>
      </p:pic>
      <p:sp>
        <p:nvSpPr>
          <p:cNvPr id="4" name="文本框 3"/>
          <p:cNvSpPr txBox="1"/>
          <p:nvPr/>
        </p:nvSpPr>
        <p:spPr>
          <a:xfrm>
            <a:off x="8077835" y="3325495"/>
            <a:ext cx="3679825" cy="2888615"/>
          </a:xfrm>
          <a:prstGeom prst="rect">
            <a:avLst/>
          </a:prstGeom>
        </p:spPr>
        <p:txBody>
          <a:bodyPr wrap="square">
            <a:noAutofit/>
          </a:bodyPr>
          <a:p>
            <a:pPr indent="0" fontAlgn="auto">
              <a:lnSpc>
                <a:spcPct val="150000"/>
              </a:lnSpc>
            </a:pP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用于处理复杂事件流的引擎：</a:t>
            </a:r>
            <a:endPar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订单簿引擎</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：基于逐笔成交和逐笔委托数据合成订单簿。它内置了多个交易所和多 种证券类型的复杂合成规则。</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复杂事件处理引擎</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：允许用户描述并实现复杂的事件处理程序。它包含复杂事件规 则的定义、实时的规则匹配，以及事件触发行动等功能。</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DIAGRAM_VIRTUALLY_FRAME" val="{&quot;height&quot;:356.25566929133856,&quot;left&quot;:106.65,&quot;top&quot;:121.6,&quot;width&quot;:320.9}"/>
</p:tagLst>
</file>

<file path=ppt/tags/tag222.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3.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4.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5.xml><?xml version="1.0" encoding="utf-8"?>
<p:tagLst xmlns:p="http://schemas.openxmlformats.org/presentationml/2006/main">
  <p:tag name="KSO_WM_DIAGRAM_VIRTUALLY_FRAME" val="{&quot;height&quot;:356.25566929133856,&quot;left&quot;:106.65,&quot;top&quot;:121.6,&quot;width&quot;:320.9}"/>
</p:tagLst>
</file>

<file path=ppt/tags/tag226.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7.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8.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29.xml><?xml version="1.0" encoding="utf-8"?>
<p:tagLst xmlns:p="http://schemas.openxmlformats.org/presentationml/2006/main">
  <p:tag name="KSO_WM_DIAGRAM_VIRTUALLY_FRAME" val="{&quot;height&quot;:356.25566929133856,&quot;left&quot;:106.65,&quot;top&quot;:121.6,&quot;width&quot;:320.9}"/>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1.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2.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DIAGRAM_VIRTUALLY_FRAME" val="{&quot;height&quot;:356.25566929133856,&quot;left&quot;:106.65,&quot;top&quot;:121.6,&quot;width&quot;:320.9}"/>
</p:tagLst>
</file>

<file path=ppt/tags/tag235.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6.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7.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38.xml><?xml version="1.0" encoding="utf-8"?>
<p:tagLst xmlns:p="http://schemas.openxmlformats.org/presentationml/2006/main">
  <p:tag name="KSO_WM_DIAGRAM_VIRTUALLY_FRAME" val="{&quot;height&quot;:356.25566929133856,&quot;left&quot;:106.65,&quot;top&quot;:121.6,&quot;width&quot;:320.9}"/>
</p:tagLst>
</file>

<file path=ppt/tags/tag239.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41.xml><?xml version="1.0" encoding="utf-8"?>
<p:tagLst xmlns:p="http://schemas.openxmlformats.org/presentationml/2006/main">
  <p:tag name="KSO_WM_BEAUTIFY_FLAG" val=""/>
  <p:tag name="KSO_WM_DIAGRAM_VIRTUALLY_FRAME" val="{&quot;height&quot;:356.25566929133856,&quot;left&quot;:106.65,&quot;top&quot;:121.6,&quot;width&quot;:320.9}"/>
</p:tagLst>
</file>

<file path=ppt/tags/tag24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TABLE_ENDDRAG_ORIGIN_RECT" val="383*163"/>
  <p:tag name="TABLE_ENDDRAG_RECT" val="70*79*383*163"/>
</p:tagLst>
</file>

<file path=ppt/tags/tag259.xml><?xml version="1.0" encoding="utf-8"?>
<p:tagLst xmlns:p="http://schemas.openxmlformats.org/presentationml/2006/main">
  <p:tag name="KSO_WM_DIAGRAM_VIRTUALLY_FRAME" val="{&quot;height&quot;:150.85,&quot;left&quot;:65.5,&quot;top&quot;:255.05,&quot;width&quot;:821.6}"/>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DIAGRAM_VIRTUALLY_FRAME" val="{&quot;height&quot;:150.85,&quot;left&quot;:65.5,&quot;top&quot;:255.05,&quot;width&quot;:821.6}"/>
</p:tagLst>
</file>

<file path=ppt/tags/tag263.xml><?xml version="1.0" encoding="utf-8"?>
<p:tagLst xmlns:p="http://schemas.openxmlformats.org/presentationml/2006/main">
  <p:tag name="KSO_WM_DIAGRAM_VIRTUALLY_FRAME" val="{&quot;height&quot;:150.85,&quot;left&quot;:65.5,&quot;top&quot;:255.05,&quot;width&quot;:821.6}"/>
</p:tagLst>
</file>

<file path=ppt/tags/tag26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DIAGRAM_VIRTUALLY_FRAME" val="{&quot;height&quot;:150.85,&quot;left&quot;:65.5,&quot;top&quot;:255.05,&quot;width&quot;:821.6}"/>
</p:tagLst>
</file>

<file path=ppt/tags/tag26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TABLE_ENDDRAG_ORIGIN_RECT" val="394*234"/>
  <p:tag name="TABLE_ENDDRAG_RECT" val="50*129*394*234"/>
</p:tagLst>
</file>

<file path=ppt/tags/tag288.xml><?xml version="1.0" encoding="utf-8"?>
<p:tagLst xmlns:p="http://schemas.openxmlformats.org/presentationml/2006/main">
  <p:tag name="KSO_WM_DIAGRAM_VIRTUALLY_FRAME" val="{&quot;height&quot;:150.85,&quot;left&quot;:65.5,&quot;top&quot;:255.05,&quot;width&quot;:821.6}"/>
</p:tagLst>
</file>

<file path=ppt/tags/tag289.xml><?xml version="1.0" encoding="utf-8"?>
<p:tagLst xmlns:p="http://schemas.openxmlformats.org/presentationml/2006/main">
  <p:tag name="KSO_WM_DIAGRAM_VIRTUALLY_FRAME" val="{&quot;height&quot;:150.85,&quot;left&quot;:65.5,&quot;top&quot;:255.05,&quot;width&quot;:821.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DIAGRAM_VIRTUALLY_FRAME" val="{&quot;height&quot;:150.85,&quot;left&quot;:65.5,&quot;top&quot;:255.05,&quot;width&quot;:821.6}"/>
</p:tagLst>
</file>

<file path=ppt/tags/tag293.xml><?xml version="1.0" encoding="utf-8"?>
<p:tagLst xmlns:p="http://schemas.openxmlformats.org/presentationml/2006/main">
  <p:tag name="KSO_WM_DIAGRAM_VIRTUALLY_FRAME" val="{&quot;height&quot;:150.85,&quot;left&quot;:65.5,&quot;top&quot;:255.05,&quot;width&quot;:821.6}"/>
</p:tagLst>
</file>

<file path=ppt/tags/tag294.xml><?xml version="1.0" encoding="utf-8"?>
<p:tagLst xmlns:p="http://schemas.openxmlformats.org/presentationml/2006/main">
  <p:tag name="KSO_WM_DIAGRAM_VIRTUALLY_FRAME" val="{&quot;height&quot;:150.85,&quot;left&quot;:65.5,&quot;top&quot;:255.05,&quot;width&quot;:821.6}"/>
</p:tagLst>
</file>

<file path=ppt/tags/tag29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96.xml><?xml version="1.0" encoding="utf-8"?>
<p:tagLst xmlns:p="http://schemas.openxmlformats.org/presentationml/2006/main">
  <p:tag name="KSO_WM_BEAUTIFY_FLAG" val=""/>
</p:tagLst>
</file>

<file path=ppt/tags/tag297.xml><?xml version="1.0" encoding="utf-8"?>
<p:tagLst xmlns:p="http://schemas.openxmlformats.org/presentationml/2006/main">
  <p:tag name="KSO_WM_DIAGRAM_VIRTUALLY_FRAME" val="{&quot;height&quot;:150.85,&quot;left&quot;:65.5,&quot;top&quot;:255.05,&quot;width&quot;:821.6}"/>
</p:tagLst>
</file>

<file path=ppt/tags/tag29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DIAGRAM_VIRTUALLY_FRAME" val="{&quot;height&quot;:150.85,&quot;left&quot;:65.5,&quot;top&quot;:255.05,&quot;width&quot;:821.6}"/>
</p:tagLst>
</file>

<file path=ppt/tags/tag30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BEAUTIFY_FLAG" val=""/>
</p:tagLst>
</file>

<file path=ppt/tags/tag304.xml><?xml version="1.0" encoding="utf-8"?>
<p:tagLst xmlns:p="http://schemas.openxmlformats.org/presentationml/2006/main">
  <p:tag name="KSO_WM_DIAGRAM_VIRTUALLY_FRAME" val="{&quot;height&quot;:150.85,&quot;left&quot;:65.5,&quot;top&quot;:255.05,&quot;width&quot;:821.6}"/>
</p:tagLst>
</file>

<file path=ppt/tags/tag30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08.xml><?xml version="1.0" encoding="utf-8"?>
<p:tagLst xmlns:p="http://schemas.openxmlformats.org/presentationml/2006/main">
  <p:tag name="KSO_WM_BEAUTIFY_FLAG" val=""/>
</p:tagLst>
</file>

<file path=ppt/tags/tag309.xml><?xml version="1.0" encoding="utf-8"?>
<p:tagLst xmlns:p="http://schemas.openxmlformats.org/presentationml/2006/main">
  <p:tag name="KSO_WM_DIAGRAM_VIRTUALLY_FRAME" val="{&quot;height&quot;:150.85,&quot;left&quot;:65.5,&quot;top&quot;:255.05,&quot;width&quot;:821.6}"/>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DIAGRAM_VIRTUALLY_FRAME" val="{&quot;height&quot;:150.85,&quot;left&quot;:65.5,&quot;top&quot;:255.05,&quot;width&quot;:821.6}"/>
</p:tagLst>
</file>

<file path=ppt/tags/tag31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BEAUTIFY_FLAG" val=""/>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BEAUTIFY_FLAG" val=""/>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TABLE_ENDDRAG_ORIGIN_RECT" val="28*185"/>
  <p:tag name="TABLE_ENDDRAG_RECT" val="698*198*28*185"/>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10&quot;:[3505476],&quot;65&quot;:[20205081]}"/>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DIAGRAM_VIRTUALLY_FRAME" val="{&quot;height&quot;:150.85,&quot;left&quot;:65.5,&quot;top&quot;:255.05,&quot;width&quot;:821.6}"/>
</p:tagLst>
</file>

<file path=ppt/tags/tag33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10&quot;:[3505476],&quot;65&quot;:[20205081]}"/>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36.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37.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38.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39.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41.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42.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43.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44.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45.xml><?xml version="1.0" encoding="utf-8"?>
<p:tagLst xmlns:p="http://schemas.openxmlformats.org/presentationml/2006/main">
  <p:tag name="KSO_WM_DIAGRAM_VIRTUALLY_FRAME" val="{&quot;height&quot;:269.8820472440945,&quot;left&quot;:553.0307086614173,&quot;top&quot;:120.04346456692913,&quot;width&quot;:338.28307086614166}"/>
</p:tagLst>
</file>

<file path=ppt/tags/tag34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47.xml><?xml version="1.0" encoding="utf-8"?>
<p:tagLst xmlns:p="http://schemas.openxmlformats.org/presentationml/2006/main">
  <p:tag name="KSO_WM_BEAUTIFY_FLAG" val=""/>
</p:tagLst>
</file>

<file path=ppt/tags/tag34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TABLE_ENDDRAG_ORIGIN_RECT" val="393*185"/>
  <p:tag name="TABLE_ENDDRAG_RECT" val="78*140*393*185"/>
</p:tagLst>
</file>

<file path=ppt/tags/tag35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29&quot;:[50000086,50000097,50000283],&quot;65&quot;:[20205081]}"/>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DIAGRAM_VIRTUALLY_FRAME" val="{&quot;height&quot;:150.85,&quot;left&quot;:65.5,&quot;top&quot;:255.05,&quot;width&quot;:821.6}"/>
</p:tagLst>
</file>

<file path=ppt/tags/tag35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55.xml><?xml version="1.0" encoding="utf-8"?>
<p:tagLst xmlns:p="http://schemas.openxmlformats.org/presentationml/2006/main">
  <p:tag name="KSO_WM_BEAUTIFY_FLAG" val=""/>
</p:tagLst>
</file>

<file path=ppt/tags/tag356.xml><?xml version="1.0" encoding="utf-8"?>
<p:tagLst xmlns:p="http://schemas.openxmlformats.org/presentationml/2006/main">
  <p:tag name="KSO_WM_BEAUTIFY_FLAG" val=""/>
</p:tagLst>
</file>

<file path=ppt/tags/tag357.xml><?xml version="1.0" encoding="utf-8"?>
<p:tagLst xmlns:p="http://schemas.openxmlformats.org/presentationml/2006/main">
  <p:tag name="KSO_WM_BEAUTIFY_FLAG" val=""/>
</p:tagLst>
</file>

<file path=ppt/tags/tag358.xml><?xml version="1.0" encoding="utf-8"?>
<p:tagLst xmlns:p="http://schemas.openxmlformats.org/presentationml/2006/main">
  <p:tag name="KSO_WM_BEAUTIFY_FLAG" val=""/>
</p:tagLst>
</file>

<file path=ppt/tags/tag359.xml><?xml version="1.0" encoding="utf-8"?>
<p:tagLst xmlns:p="http://schemas.openxmlformats.org/presentationml/2006/main">
  <p:tag name="KSO_WM_BEAUTIFY_FLAG" val=""/>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BEAUTIFY_FLAG" val=""/>
</p:tagLst>
</file>

<file path=ppt/tags/tag361.xml><?xml version="1.0" encoding="utf-8"?>
<p:tagLst xmlns:p="http://schemas.openxmlformats.org/presentationml/2006/main">
  <p:tag name="KSO_WM_BEAUTIFY_FLAG" val=""/>
</p:tagLst>
</file>

<file path=ppt/tags/tag362.xml><?xml version="1.0" encoding="utf-8"?>
<p:tagLst xmlns:p="http://schemas.openxmlformats.org/presentationml/2006/main">
  <p:tag name="KSO_WM_BEAUTIFY_FLAG" val=""/>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BEAUTIFY_FLAG" val=""/>
</p:tagLst>
</file>

<file path=ppt/tags/tag365.xml><?xml version="1.0" encoding="utf-8"?>
<p:tagLst xmlns:p="http://schemas.openxmlformats.org/presentationml/2006/main">
  <p:tag name="KSO_WM_BEAUTIFY_FLAG" val=""/>
</p:tagLst>
</file>

<file path=ppt/tags/tag366.xml><?xml version="1.0" encoding="utf-8"?>
<p:tagLst xmlns:p="http://schemas.openxmlformats.org/presentationml/2006/main">
  <p:tag name="KSO_WM_BEAUTIFY_FLAG" val=""/>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69.xml><?xml version="1.0" encoding="utf-8"?>
<p:tagLst xmlns:p="http://schemas.openxmlformats.org/presentationml/2006/main">
  <p:tag name="KSO_WM_BEAUTIFY_FLAG" va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71.xml><?xml version="1.0" encoding="utf-8"?>
<p:tagLst xmlns:p="http://schemas.openxmlformats.org/presentationml/2006/main">
  <p:tag name="KSO_WM_BEAUTIFY_FLAG" val=""/>
</p:tagLst>
</file>

<file path=ppt/tags/tag372.xml><?xml version="1.0" encoding="utf-8"?>
<p:tagLst xmlns:p="http://schemas.openxmlformats.org/presentationml/2006/main">
  <p:tag name="KSO_WM_DIAGRAM_VIRTUALLY_FRAME" val="{&quot;height&quot;:150.85,&quot;left&quot;:65.5,&quot;top&quot;:255.05,&quot;width&quot;:821.6}"/>
</p:tagLst>
</file>

<file path=ppt/tags/tag373.xml><?xml version="1.0" encoding="utf-8"?>
<p:tagLst xmlns:p="http://schemas.openxmlformats.org/presentationml/2006/main">
  <p:tag name="KSO_WM_DIAGRAM_VIRTUALLY_FRAME" val="{&quot;height&quot;:150.85,&quot;left&quot;:65.5,&quot;top&quot;:255.05,&quot;width&quot;:821.6}"/>
</p:tagLst>
</file>

<file path=ppt/tags/tag37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75.xml><?xml version="1.0" encoding="utf-8"?>
<p:tagLst xmlns:p="http://schemas.openxmlformats.org/presentationml/2006/main">
  <p:tag name="KSO_WM_BEAUTIFY_FLAG" val=""/>
</p:tagLst>
</file>

<file path=ppt/tags/tag376.xml><?xml version="1.0" encoding="utf-8"?>
<p:tagLst xmlns:p="http://schemas.openxmlformats.org/presentationml/2006/main">
  <p:tag name="KSO_WM_DIAGRAM_VIRTUALLY_FRAME" val="{&quot;height&quot;:150.85,&quot;left&quot;:65.5,&quot;top&quot;:255.05,&quot;width&quot;:821.6}"/>
</p:tagLst>
</file>

<file path=ppt/tags/tag377.xml><?xml version="1.0" encoding="utf-8"?>
<p:tagLst xmlns:p="http://schemas.openxmlformats.org/presentationml/2006/main">
  <p:tag name="KSO_WM_DIAGRAM_VIRTUALLY_FRAME" val="{&quot;height&quot;:150.85,&quot;left&quot;:65.5,&quot;top&quot;:255.05,&quot;width&quot;:821.6}"/>
</p:tagLst>
</file>

<file path=ppt/tags/tag37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KSO_WM_BEAUTIFY_FLAG" val=""/>
</p:tagLst>
</file>

<file path=ppt/tags/tag389.xml><?xml version="1.0" encoding="utf-8"?>
<p:tagLst xmlns:p="http://schemas.openxmlformats.org/presentationml/2006/main">
  <p:tag name="KSO_WM_BEAUTIFY_FLAG" val=""/>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BEAUTIFY_FLAG" val=""/>
</p:tagLst>
</file>

<file path=ppt/tags/tag391.xml><?xml version="1.0" encoding="utf-8"?>
<p:tagLst xmlns:p="http://schemas.openxmlformats.org/presentationml/2006/main">
  <p:tag name="KSO_WM_BEAUTIFY_FLAG" val=""/>
</p:tagLst>
</file>

<file path=ppt/tags/tag39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93.xml><?xml version="1.0" encoding="utf-8"?>
<p:tagLst xmlns:p="http://schemas.openxmlformats.org/presentationml/2006/main">
  <p:tag name="KSO_WM_BEAUTIFY_FLAG" val=""/>
</p:tagLst>
</file>

<file path=ppt/tags/tag39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95.xml><?xml version="1.0" encoding="utf-8"?>
<p:tagLst xmlns:p="http://schemas.openxmlformats.org/presentationml/2006/main">
  <p:tag name="KSO_WM_BEAUTIFY_FLAG" val=""/>
</p:tagLst>
</file>

<file path=ppt/tags/tag396.xml><?xml version="1.0" encoding="utf-8"?>
<p:tagLst xmlns:p="http://schemas.openxmlformats.org/presentationml/2006/main">
  <p:tag name="KSO_WM_BEAUTIFY_FLAG" val=""/>
</p:tagLst>
</file>

<file path=ppt/tags/tag397.xml><?xml version="1.0" encoding="utf-8"?>
<p:tagLst xmlns:p="http://schemas.openxmlformats.org/presentationml/2006/main">
  <p:tag name="KSO_WM_BEAUTIFY_FLAG" val=""/>
</p:tagLst>
</file>

<file path=ppt/tags/tag398.xml><?xml version="1.0" encoding="utf-8"?>
<p:tagLst xmlns:p="http://schemas.openxmlformats.org/presentationml/2006/main">
  <p:tag name="KSO_WM_BEAUTIFY_FLAG" val=""/>
</p:tagLst>
</file>

<file path=ppt/tags/tag399.xml><?xml version="1.0" encoding="utf-8"?>
<p:tagLst xmlns:p="http://schemas.openxmlformats.org/presentationml/2006/main">
  <p:tag name="KSO_WM_BEAUTIFY_FLAG" val=""/>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M_BEAUTIFY_FLAG" val=""/>
</p:tagLst>
</file>

<file path=ppt/tags/tag401.xml><?xml version="1.0" encoding="utf-8"?>
<p:tagLst xmlns:p="http://schemas.openxmlformats.org/presentationml/2006/main">
  <p:tag name="KSO_WM_BEAUTIFY_FLAG" val=""/>
</p:tagLst>
</file>

<file path=ppt/tags/tag402.xml><?xml version="1.0" encoding="utf-8"?>
<p:tagLst xmlns:p="http://schemas.openxmlformats.org/presentationml/2006/main">
  <p:tag name="KSO_WM_BEAUTIFY_FLAG" val=""/>
</p:tagLst>
</file>

<file path=ppt/tags/tag403.xml><?xml version="1.0" encoding="utf-8"?>
<p:tagLst xmlns:p="http://schemas.openxmlformats.org/presentationml/2006/main">
  <p:tag name="KSO_WM_BEAUTIFY_FLAG" val=""/>
</p:tagLst>
</file>

<file path=ppt/tags/tag404.xml><?xml version="1.0" encoding="utf-8"?>
<p:tagLst xmlns:p="http://schemas.openxmlformats.org/presentationml/2006/main">
  <p:tag name="KSO_WM_BEAUTIFY_FLAG" val=""/>
</p:tagLst>
</file>

<file path=ppt/tags/tag405.xml><?xml version="1.0" encoding="utf-8"?>
<p:tagLst xmlns:p="http://schemas.openxmlformats.org/presentationml/2006/main">
  <p:tag name="KSO_WM_BEAUTIFY_FLAG" val=""/>
</p:tagLst>
</file>

<file path=ppt/tags/tag406.xml><?xml version="1.0" encoding="utf-8"?>
<p:tagLst xmlns:p="http://schemas.openxmlformats.org/presentationml/2006/main">
  <p:tag name="KSO_WM_BEAUTIFY_FLAG" val=""/>
</p:tagLst>
</file>

<file path=ppt/tags/tag407.xml><?xml version="1.0" encoding="utf-8"?>
<p:tagLst xmlns:p="http://schemas.openxmlformats.org/presentationml/2006/main">
  <p:tag name="KSO_WM_BEAUTIFY_FLAG" val=""/>
</p:tagLst>
</file>

<file path=ppt/tags/tag408.xml><?xml version="1.0" encoding="utf-8"?>
<p:tagLst xmlns:p="http://schemas.openxmlformats.org/presentationml/2006/main">
  <p:tag name="KSO_WM_BEAUTIFY_FLAG" val=""/>
</p:tagLst>
</file>

<file path=ppt/tags/tag409.xml><?xml version="1.0" encoding="utf-8"?>
<p:tagLst xmlns:p="http://schemas.openxmlformats.org/presentationml/2006/main">
  <p:tag name="KSO_WM_BEAUTIFY_FLAG" val=""/>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0.xml><?xml version="1.0" encoding="utf-8"?>
<p:tagLst xmlns:p="http://schemas.openxmlformats.org/presentationml/2006/main">
  <p:tag name="KSO_WM_BEAUTIFY_FLAG" val=""/>
</p:tagLst>
</file>

<file path=ppt/tags/tag411.xml><?xml version="1.0" encoding="utf-8"?>
<p:tagLst xmlns:p="http://schemas.openxmlformats.org/presentationml/2006/main">
  <p:tag name="KSO_WM_BEAUTIFY_FLAG" val=""/>
</p:tagLst>
</file>

<file path=ppt/tags/tag412.xml><?xml version="1.0" encoding="utf-8"?>
<p:tagLst xmlns:p="http://schemas.openxmlformats.org/presentationml/2006/main">
  <p:tag name="KSO_WM_BEAUTIFY_FLAG" val=""/>
</p:tagLst>
</file>

<file path=ppt/tags/tag413.xml><?xml version="1.0" encoding="utf-8"?>
<p:tagLst xmlns:p="http://schemas.openxmlformats.org/presentationml/2006/main">
  <p:tag name="KSO_WM_BEAUTIFY_FLAG" val=""/>
</p:tagLst>
</file>

<file path=ppt/tags/tag41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19.xml><?xml version="1.0" encoding="utf-8"?>
<p:tagLst xmlns:p="http://schemas.openxmlformats.org/presentationml/2006/main">
  <p:tag name="KSO_WPP_MARK_KEY" val="f47a6c07-3c61-4e3d-94ae-11b4caf0a7b4"/>
  <p:tag name="COMMONDATA" val="eyJjb3VudCI6MiwiaGRpZCI6IjE4ZjhjZjVlYjBkNDhhNjI2MjE1MThjYjhjMmRkOGY5IiwidXNlckNvdW50IjoxfQ=="/>
  <p:tag name="resource_record_key" val="{&quot;10&quot;:[21571682,21600600,6166834,50035152,20093177,21595264,21571667,3505476],&quot;29&quot;:[50000090,50000199,50000099,50052716,50052409,50000211,50053052,50053246,50052948,50053112,50053304,50053037,50052976,50053008,50053121,50000086,50000097,50000283],&quot;65&quot;:[2020508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spPr>
      <a:bodyPr wrap="square" rtlCol="0">
        <a:noAutofit/>
      </a:bodyPr>
      <a:lstStyle>
        <a:defPPr marL="0" marR="0" indent="0" algn="just" defTabSz="914400" rtl="0" eaLnBrk="1" fontAlgn="auto" latinLnBrk="0" hangingPunct="1">
          <a:lnSpc>
            <a:spcPct val="150000"/>
          </a:lnSpc>
          <a:spcBef>
            <a:spcPts val="0"/>
          </a:spcBef>
          <a:spcAft>
            <a:spcPts val="600"/>
          </a:spcAft>
          <a:buClrTx/>
          <a:buSzTx/>
          <a:buFontTx/>
          <a:buNone/>
          <a:defRPr kumimoji="0" sz="1800" b="0" i="0" u="none" strike="noStrike" kern="1200" cap="none" spc="0" normalizeH="0" baseline="0" noProof="0" dirty="0">
            <a:ln>
              <a:noFill/>
            </a:ln>
            <a:solidFill>
              <a:srgbClr val="002060"/>
            </a:solidFill>
            <a:effectLst/>
            <a:uLnTx/>
            <a:uFillTx/>
            <a:latin typeface="Noto Sans S Chinese Regular" panose="020B0500000000000000" pitchFamily="34" charset="-128"/>
            <a:ea typeface="Noto Sans S Chinese Regular" panose="020B0500000000000000" pitchFamily="34" charset="-128"/>
            <a:cs typeface="Times New Roman" panose="02020603050405020304" pitchFamily="18" charset="0"/>
          </a:defRPr>
        </a:defPPr>
      </a:lstStyle>
      <a:style>
        <a:lnRef idx="0">
          <a:scrgbClr r="0" g="0" b="0"/>
        </a:lnRef>
        <a:fillRef idx="0">
          <a:scrgbClr r="0" g="0" b="0"/>
        </a:fillRef>
        <a:effectRef idx="0">
          <a:scrgbClr r="0" g="0" b="0"/>
        </a:effectRef>
        <a:fontRef idx="major"/>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2.xml.rels><?xml version="1.0" encoding="UTF-8" standalone="yes"?>
<Relationships xmlns="http://schemas.openxmlformats.org/package/2006/relationships"><Relationship Id="rId1" Type="http://schemas.openxmlformats.org/officeDocument/2006/relationships/customXmlProps" Target="itemProps416.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417.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18.xml"/></Relationships>
</file>

<file path=customXml/item1.xml><?xml version="1.0" encoding="utf-8"?>
<s:customData xmlns="http://www.wps.cn/officeDocument/2013/wpsCustomData" xmlns:s="http://www.wps.cn/officeDocument/2013/wpsCustomData">
  <extobjs>
    <extobj name="C9F754DE-2CAD-44b6-B708-469DEB6407EB-1">
      <extobjdata type="C9F754DE-2CAD-44b6-B708-469DEB6407EB" data="ewoJIkZpbGVJZCIgOiAiNDA2MzQwNDU0MjQ5IiwKCSJHcm91cElkIiA6ICI1NDc4NDQ0NzYiLAoJIkltYWdlIiA6ICJpVkJPUncwS0dnb0FBQUFOU1VoRVVnQUFCUGdBQUFQQUNBWUFBQUNveWNmVUFBQUFBWE5TUjBJQXJzNGM2UUFBSUFCSlJFRlVlSnpzM1htWUxGVjkvL0hQOTFUM3pQVFVPU3lDU3BRZ3hpVXVxSWdnUkFWQmNZc2JLSW03b0JMMUJ4Z1JWTlM0Z0NDaTRvNUVEU0lZTjl4Qk1LN2dnZ2pFQlFQR0NJZ0xDdUlDWXAzcW5yblRYZC9mSDlOem5Udk1lcm5jZXdmZXIrZEJ1cXBPbmZyVzlNemp3K2M1aXdR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dHgxMlN6OGd4cmhQU3VuZ0dPUHRiK2xualk2TzNqT2x0TTBHNkdvc3h2aGlTV01ib0svYnJMSXNkNWJVMlFEOWJGZVc1Zk0yUUVrM0VXTTh1aXpMdzJjZDMyYzU5NDJQai85TmpIRW5TV0crNjUxT1ozdEpXOS9jK2xKS0w3aWwzbjBCNHltbGJTVVZDMXh2U1JxZmRUd21hV1MrZmpaMFlWZzlidkgvWXdFQUFBQUFUT3QwT3J1M1dxM1RCNFBCTTdyZDdvOGtLY1o0YjNkLzBBcTdhdXE2L3ZoOEY4cXl2TCtaWFN6cHdwenpQcEw4WnBhOXFCampwWkx1bUhQZVh0S2E5ZTJuTE1zalF3Z251dnU3Yzg2SEwzMEg1aXJMOG81bTlodEo1K1NjOTdzNWZhV1V2aWpwQ1pMMnI2cnFDeHVrd0tFWTQyOGwvU0hudkhPTThUQko3M1QzbytxNmZzY1M5NTFrWm9kV1ZiVzFwRC9QdVR5YVVwcVE5T0dxcXA0L05qYTI0OFRFeFBXUy9ySWU5ZjNReks2cHF1b0p5N3dseEJoZnY1eUcvWDcvSXhNVEUxZk5QcGRTT2xIU2tlNSt2NXp6WmZQVTgzUkpKdzcveGhSai9McWs4M1BPUjgvcDU0cW1hVTZ1Ni9xZHk2d2J0eUt0VFYwQUFBQUFBTnhXTkUxemc3di9iVkVVWjBqYVJWSjI5OGVIRU42MmtuN2NmU0Jwdm9CdkN6TTd3OHhHSmYwd3huam9VbjNsbkUrUk5MR1M1ODhveTNKbk05dkozZCtrbXhIdVNWSmQxKytPTVQ1TDByOTJPcDFQOVhxOUMyNU9mN2RSenpDelZ0TTBKOTNjanFhbXBsN1NicmYzZHZjUFNqcFg2eEdVTGNUTUp0MjlKVWs1NTlOaWpQdUhFTjRlWS96N25QTWhrZ2JyMFcxYmtwcW1hU1NOdDl2dGI3YmI3YW1tYVo1YTEvWC9yTEN2YlNYZEpHaGJSREN6Tnl5bllWRVU1MHU2YXFsMlpWaytPNFR3ZEVseTl6dEoyaWFsZFBidytBRm10a05LYVZkSmFwcm0weUdFS3lYZFBZVHczNUsybXRQZFFGSzEvTmZCYWtUQUJ3QUFBQUFieWVUazVPWHRkdnNvU2U5TktiMm5xcXJuMTNYOXdiR3hzYy9NYW1hdFZ1dXRabmFBdTcrMjMrOS9iSjZ1NWh1VlY2U1V6cEIwTDBtMXBCZWFMVHBwcTVTa2xOSW5xNnBhSitBcnkvTGxabmIzMmVjR2c4RnhyVmFyMXpUTjJxbUxJWVI5Sk1uTU9tVlp2bnp1QStxNlBsWFM5YlA2ZmJPWkxUYUY4bm96dTc0b2lvTmlqTStkcjRHWi9hcXFxamN2OW1LM01pSEdlUExzRTJiV3JhcnFpT0YwM0gzWE5nemhZSGZ2U3RwNWVHMzJQWFhPK2Q5bmpvZlR0NDlkN01IdWZyV2tKc2I0MWtXYWZTM24vTmtWdkkvY2ZkTE1adktJbkhQK3g1VFNweVRkVTlOQjNleUFyOUR5QXIrMkpKbFpJNmtyNldYdS9yRVF3Z1VwcGVkVVZmVjVTZXAwT25zVVJmSFlKZnJhWHRLOVlveEhMOVpvTUJoOHVkZnJYU2lwWDFWVmU3RzJNY1pEek96ZHkzaVBHWmRPWjVXU21lMWhaanMyVGZQSjRmR083bjY1dTM5dTJQWXlTY2NNUDM4bnBiUk9SKzcrazV6elRpdDRObFloQWo0QUFBQUEySWh5enUrTE1UN056SjZYVXZwQ1ZWVm5UVXhNekl5T3VsMk04VC9NN0NsTjA3eWxydXMzemJsOXZOUHAzSy9YNjEwMDUzeUlNWjR1NmJHUzVPN241SndQa3RTYisvemhlbm1udXZzVEpiMHg1L3ludVcxQ0NQdEp1cCs3WDIxbXBhUWRRd2p2ZC9kK0NPRnQ3ajVoWmpPaFN5M3BSU0g4ZFZrMGR5L01iQ3lsZEhaVlZXc0RQak43anFTL01iT2IxRFdibVQxem9XdnUva05KdDZtQXo4eGU1TzdYYWpvc3ZZT20xMTg3d3N3ZVptWnYwL1IzSUVreU16ZXpkWUlwZHg4WjNyczI0SnVhbXRweVpHVGtSZTQrWldaTGpiN2NjYUVMN3Y2blRxZnpteERDL2l0NHAyMGt0Y3F5UEdIV3VTc2tqWlpsZVhRSTRZcXFxajVVbHVWTFF3aUhWVlYxZjgzenV6eGJqSEVtWUZzalNWVlZmWDU4ZlB6aElZUXZTdHBIMHVjbHFTaUtYY3pzSm1IMHJQZHAyM1F5dnB1ays1clpnbFBjaTZMNHZhUUxoNGY5UmQ5WWFwYTR2bzY2cm44Y1kzeW9wSmNNQm9NRFF3aFZYZGNmbGFTeUxMZHg5NTkzdTkyemg4ZVBsUFFrZDMrdm1aMHNTVTNUUE5qTVRtdWFadGVtYVc1WXliT3hPaEh3QVFBQUFNREc1WkplS09rVlZWV2ROendYeXJKOG1wbWRLT2wyd3dCdEYwMXZKakFUREd5ZFVqckgzUjlZbHVYdXM2WWR0bU9NcHcxRHNSTWxmVmZTSjFKSzMxNnpaczB6SnljbnI1aDVjRm1XajNiM0Q1blpsbWEyZjFWVlp5NVlwUHZYY3M0SHhCajNOclB6NWx4N1lzNzU2d3ZkVzVibFk4M3N2eGE0L05PcXFoaE50SExINTV4UEdvNHFXMmVOd3FxcXR0SWlBVk5abGllWTJVRUxYUDVnVlZXSDNaekNZb3d2TnJPalZucGZDR0dkZTh4TVppWjMvNGFrRDVuWjFaTHVYcGJsb1hWZG43aFlYNFBCb04xcXRUUTdyT3gydS85ZGx1WE9kVjFmTjNNdTUzeXlwSlBuN1VTeWxOTDNKTjNiM2NmTjdPU3FxbDZ4MHZmYUVNYkd4bll3cytQY2ZiVFZhbjFLa2xKS3o1amRKcVYwVXIvZmY2YVpuVG9NZ1BldnF1cmxrdGFrbFBaMzkvL3RkcnMvM0JUMVkrTWo0QU1BQUFDQWpTem4vRk5KejVlMDFYRG4yRVBOYkNkSjM1UDBTSGQvcEptZGxGSjZaVlZWSjR5TmplM1lhclcrNk83M2xYVE1ySEN2RTJQOGtwbnQ3ZTZ2enprZkswa3BwVWU1K3hudGR2dXlWcXYxVGttZk1MTmp6T3pKN3Y3VnFhbXBGMDlNVFB4aVU3ejdJbG94eG9kSXVuNmVqUVk2V21JRUZ6YTRtRko2VkZWVjM1UTBkd1RZT3Q5SHp2a0RrazVaZHNjeGZzck05cTJxNm5ZTE5HbUcvWDRocFhTNW1iMUMwbnRtTHBabGVSZEpyNXA5ZzVsdE1mejRrRGtqQTFXV3BTVDl0SzdyMDVlbzZ3MlNkbmYzbDdqN3FKbWRHR084SXVmOHdXVysxK3MwUFRweFBnOVlUaC9TMmxHMjM1RDBuWDYvLzlMNTJvUVF0aTZLNG9kbXRvMlovYlpwbXYzTjdBY3h4bi9MT1o4ZzZVVm05b0hsUGhPckh3RWZBQUFBQUd3Y294cXVFemJVSzh2eVFETjdsNllYM2YrWHFxcE9sYlJGalBINXd6Yi9GbVA4aGFTVHpHelUzZjlwem5wblBVbWZkL2ZQNTV6WEJpQlZWWjB2YWFlVTBsZUdJNnRtUmtxOVBlZTg0UFRFRmRvNnBmVHd1U2VIZ2RCU0xLWDBzSDYvUDVqWlRHTnNiT3h2emV4YjduNnlwSFUyQjRreHZrUFNFOXo5aVhWZFg3SkJxcitWR1IwZHZjZkl5TWg5WjU4YkRBYjltV21jU3hpTE1UNStNQmhjMU92MWZpTkpaVm4razZSVFk0ei9uSFArOU96R01jWWZTSnJJT2U4dWFVclRvMUtYbXFLNmxwbmQ2TzVSMDBIZVlsTlhtNlpwUGhoQ09IRllqeVJwdUZITlFpTUdkdzhoN0Q3UCtYTWtMUlR3V1l6eDljT05NcjQ0WEt0d0VHUGNUZEw3WTR4M3pqa2ZzMFN0SFVrekcyM005N01vRnJsM0hWVlYzWkJTK3BDN245MXV0K2YrdnA5WlZkV0JZMk5qVFZFVU1yT0xxNnA2aUNTTmo0Ky9NSVJ3VmtycE1aS2FxcXJldTl4bll2VWo0QU1BQUFDQWpTREdlTHFaUFczbTJOMzNHYTdIZDIzTytYT1MrakhHblNSOVN0TGZ1ZnZyek94WU0vdWt1MSt5WnMyYWY1NDkzWGJHN0dCUDBuaFpsbnVHRUI0dGFYOUpkNVgwYzNlL1dOS1R6ZXpJR09QVEpKM3Y3aGRKK2tuVE5QL1g2L1YrcXhXdUVkYnBkUDVlMCtGaXo4d2FkdzltMWhrZkg5OXRHYmR2NGU3bnRscXRyMGg2Z2lSTlRFejhvdFZxWFN2cEVYTWJtOW0rN242SHVxNnZYRW1OdHlVakl5TlAxZlRhaExVMHZaWmNVUlJUa3VKUzk0NlBqei9TekQ0VFFuaUZwcWQ1SzRRd3M0dnhJeVN0RGZnNm5jNmR6ZXpla2k3UWRMaTNQbTRZcm5PM2hhUS9MOVl3aEhENmNKZm10ZUZsdDlzOVg5STZPOGlVWmJsdkNPRnJrcjVVVmRYamwxdkk2T2pvM2RydDlyK2IyYU1reWQwL3B1R21Iam5uWjVkbG1VTUlyNDh4N2o0MU5mV1MrZjRHSmFuVDZUekF6SXJaSTJsblN5azllVGd5OENaclhzNmpxYXJxaE5IUjBidVBqSXowcTZyYVVaSmlqQWRxZWoxQkZVV3hwU1RWZFQyek8rNVdJWVM3bU5sZk5EMEs4Znl5TFBlbzYvbzhyZCt1eEZobENQZ0FBQUFBWUNNd3M0OUx1c1RkZHpLelp3MVA5M1BPbjlMMHFMMVhTanBTMDlNaEg1MXovdll3RkhpUXBCUG1DUmFLOGZIeCs1dlp6bWIyUURQN0IzZmZlYmc3YVhiM3M1cW1PVlRTajBNSXQ4czVINVpTMnMvTTluZjNKNGNRbmk1SklRVEZHS2NrL1R6bnZJZWtHMWZ5WHU3K2tKenpKV1ZaN214bVAxck9MY05uZk5mZDk5VjBBSldIMXk0d3M2ZU9qNC9mcWR2dFhpTk5yMFVtNmU2U3ZqYXJIZVozNDNBOVBwVmxlYmlaSGJlTWU3emI3WjRiWSt3Tk44bzRVWktxcXZwWmpQR1BadmJJMlkxRENEUEg1OHcrWDVibG84M3NJVXM5ck4vdmYwVFNkWktVVXRxdXFxcEZBNzZxcXY0NFBqNSsxMjYzZTIyTThhU0Yyb1VRZGhoKzNFdlRJMlVYRFIvSHhzYitydFZxSFNucFlFbUZ1eCt2NlUwMVBobGpmR2pPK1JXU0p1dTZQamlsZElXa1k5cnQ5disyMiszVHpPekVxcXArTnJ1L29paDJrYVNtYWViOUd4aXVkN25nbXBjTGNmZXRVa3JmSDM3ZVV0S0Z3NUcvRDVOVXBaUjJjZmZYU3RySHpPcW1hWTd2OS90bmpZeU1uR2htWDBzcFZlNys0Wnp6dkZOOWNldEJ3QWNBQUFBQUcwRlZWV2RKT2l2R2VJQ2taMGxyUTRZamhvSGZWdTUraHFTWDVKei9VSmJsa1pKMm5SN29wRSttbEI1WFZkVkw5ZGNBcmhWQytKS1piVGM4dmtMU0J3YUR3WmU3M2U0M05Gd2pMY2I0TGpON3FhU3RoMU9BVDVVMGtsTGFUZEtlN3I2cm1lM2k3bC9XQ3NPOTlUQXFhVkthM3VrM2hQRHdHT1BqWnFhQXV2c0ZadlpVTTl0YjBzY2xxZDF1ejR5c09tZWhUckZ5N1haN1ZKTE1iRkpTejh6T2MvZkhsbVY1eDVsTktjenNlNUtlT0R0d0RTRThTcEthcGxubit4aU9HajF5cWVjV1JYRiswelMvRFNISTNlOGs2ZitXdXFmYjdWNHJTZTQrTnZ4N3VBbDN2Ly93V2l6TDhoRjFYWDlsdnNlWFpmbjBFTUt6M2YzUlpoYmMvVngzUDNJNDlkdFNTcStTZEZ4SzZjSERxYTlOVlZWdkdSMGQvWHk3M1Q3WnpBNldkSENNOFZKSnA4eU1vSFgzWFliUDMyQ2JXb1FRSnMzczRqVnIxangzNWx5cjFjcG1kcEdrTzdqN213ZUR3UytMb3JpRHV4K1ZjLzZRcEVxU0ppY25ueFJqdksra1p6Wk5jOEVDajhDdENBRWZBQUFBQUd3aVJWSFV3OTF2TCtqMys4ZjFlcjN2YVRxRU9ENkU4R3AzdjhUTWRuYjNIMGg2Ym96eEVaS2VrM1ArbHFUSnBta09EaUYwM1AzOHVxNS90NEpIcjZtcTZydWEzbkYzWTRxUy9pSkpabmFPcExkSzJrL0RLYUFoaEl1SDEzYlRNT0J6OThlWm1RYUR3VmtidWRaYnRjRmdFRnV0bHR6OUw5SjBnR3BtLzJobVQ1TDBIOE56RjV2WkU0dWkyRTNUbzgvTTNSOWpacitxNi9ySHMvdXJxdW8xa282ZU9ZNHh2dExNWHRjMHphUHJ1djdlckthOWxOSWV3ODkzbDNUdWN1cU5NZjZicGplbW1aZVo3YUhwNmVoYkRFZW56aGZ3RFVJSXozTDNSdzEvLzk2V2MvN09yT3RlVmRXYlUwby9jZmVXWmsxYm41eWN2SHh5Y25MZkdPTStrZzZUOUNSSjE4eDYvaTZTVkJURjVTbWxCZC9EM1YrZGMxN1cybmp1YnBLZTMyNjNSOTI5NWU1RjB6VGJ0RnF0WjdwNzI5M2JadllBTXp0VzBraFpsdnVGRUViZGZjemR4eVNONXB6Zm9CV3NqNGpWaTRBUEFBQUFBRGFSNFVpcEhUVU12VHFkenAyTG92aVltVDNjM2QvZjcvZmYwbTYzZjJGbW41TDBKa2tmY2Zkelk0ekg1NXlQNlhhNzU4UVk3eDFDdUhLaFVNSGRSeVFwcGZTYmhlcHc5OTJHTy92ZWtscG1OallUS09XYy96ZkdlTFdrUjJsNlBUV3ZxdXF5NFh2c091dWVmZDM5ZnpiRFhYOVh0UkJDa3JRMjRPdjMrMTl1dDl0eTk4ZG9HUENaMlUrR2JYYVZkR2FuMDluTnpHN3Y3dStacDhzMXczOW1IeXVFME5PY3FkWHVmcm1aeWN6dXRZeFN5eGpqaDgzc245eTlyM2x5akxJczcranV1MGs2U1ZMTDNRK1NkSVJ1dXZ1dnBxYW1YbXhtemN4bUlwSVVZN3g5enJrdjZZWVk0NzlLMm5HaHpXaHl6dCtXZEY1S2FadXFxdGF1cDJkbTMzVDNCVWZLbWRuZEpEMTI1dWU5SEsxVzYrM3UvbFJKalprMVpqWXdzNEdrL3ZCelM5UHJHRjRwYVdJNEduTlMwbVFJWWNMZEp6cWR6bmF6M3hXM1hnUjhBQUFBQUxCcC9VWFNXRXJwY0VtdjF2UnVtLytTY3o1RjBoYkQwR1hMblBQblk0eDdtTmtYSkwwMnh2aUg0ZlRBUDduN2lRdDFibWFQbGJSNzB6UW5tZG5FQXMyV3MvRC96VEkyTm5ibjRjZmZ6NnJ0UEVuUEhSOGZmMkMzMi8yaHBEKzcrelZtOWtCSkljYTRsNlF0dFI1cmwyRko2M3dmRXhNVFY3WGI3VjhOMTl3ckpBM1dyRmx6MmNqSWlNeHNWMGtxaXVJSnczdHUxdmVSYy81RGpQRWFNM3Z3WXUxU1N2ZHk5OCthMlgyYXB2blFNTng2NFR4Tm4yVm1vV21hTDRVUWFrbUhwSlQrWDFWVng4OXRPREV4OFd0Ti8yNzloNlNQNTV6UGsvU2pHT05sT2VmSFN0cEcwc3RpakhmSk9UOWJ3Nm51a2pRNk9ucjNkcnQ5VnRNMFIxVlY5Y1haL1ZaVmRjUVM3L0lDVFFkOGYxeXMzV3c1NTM5YTdIcFpsZ2VGRUQ1Y1ZkVnVXbUt6RXR6NkVmQUJBQUFBd0NZeUhMSDNBa24vSW1sN2QvLzYxTlRVb1pPVGs1ZExVbG1XT3c2YlhpdEpPZWVmU0hwd2pQSEluUFBKdzNPLzExK25SbzdHR0UrUTlNR1pFWGt4eHEzTWJQZTZyaytROU9leUxPOXZadHZtbkplYUdublBzaXhmTHVsdWl6VUtJYndweG5pRG1XMjlSTHY3RHordW5kclpOTTI1SVlUbkZrWHhhUDExN2JMTEpPM1c2WFR1TE9tcGt1VHVueFllV1pibG1LUUZON0p3OS9FWTQwZUhoNHVPanB2NVBzeHM5bFRiOHlRZDFPbDBkdXYxZWhkT1RrNyt2TjF1OTh4czIrSDFwN3I3SDRaVHhHK3VpOXo5Y1pMR0pYWG51YjZscG5mcTNVclNxK3U2UG1HQlRUYmFJWVRESkYxVjEvWFhKVFV4eGt2TTdKVXBwUS9NSG1VM0k4YTR0NWtkN082WER0OTVyWnp6RzhxeXZENkU4SzZVMGplcXF0cExVbWQwZEhTN3ljbko2MFpHUm9xaUtENHhQajcrOEc2Mys0TVZ2TzhkSk1uZC83Q0NlNVJTdXRMZHQxL2djakY4bndXbjUvZjcvZnRNVEV4Y3RaSm5ZblVpNEFNQUFBQ0FUYVRWYXIxWjBuUGMvUWVEd2VDUWJyZDd2b1lqaGxKSzIwbzZRWkthcHJsdzFtMDM1SnhmTzdldnNpeTNDeUY4WHRJZTdoNGt6YnRycHBtOTFjd2VrMUw2MG5CaC9zc1dLTzgrSVlTajNiMVk0alVHWnRhWDlBZEpwemROODhlaUtMYWQyeWlFc0xNa0RRYUR0YnVNRGdhRDg0YWJMY3hNeVZYVE5BZDF1OTNySkhtTWNUOUpsOWQxZmVrU05kd1cvR01JNFZIREtkZnpCV0tTcE9GM0lVbVh1ZnYzRjJybjdqdEw2dVdjMTI1eTBUVE5lU0dFZzRxaTJGWFNoWkthd1dCd2oxNnY5OXVVMHQ5THVvKzdmMURTWUFPOHo5Zk5iUDhZNDJOenpwK2JPUmxqL0lTazYzUE9oelpOYzR5Wi9hYXFxczh1MUVsWmxvZEl1cXU3djJpbXJxWnBYbHNVeGRudS9tNUp6NTdudHFlNSsyQzRxYzFOMUhYOTdoamp3TjF2a05UdmREcjNiYlZhM3h1dWZmY1VNN3NvaEhCbVdaYTdMbmZ0UzNlLzAzQVRqbXVYMDM3RzFOVFV2c1AxQUc5aVpHVGtLWkxlMGpUTlB3d0dnMnErTnBPVGsxZXY1SGxZdlFqNEFBQUFBR0RqMmxPU3pPenZCb1BCcTBJSXArYWN2eWxKS2FYWFNIcVR1MDlxZXNkWnVmc0h1OTN1Z2tHTkpBMDMzempkM2Jkejk4UHJ1bjczUW0xenprOHN5L0lsSVlRM1NMb2t4bmhLenZrMWtxNmYwL1FMVlZVZEVHUGNXM05HT1VsUzB6Ui9rSFQ2MU5UVTY0ZlRIdGNxeTNLKzBXTUhTTXE5WG05dHdEY3hNZkhyb2loMnJ1djZmMmJPemV5WUdtUGN4OHp1NU83SExQYnV0eUZIVmxWMVVvenhhRW1IejcwNEdBd3VEU0djVWxYVklVdDFGR084dmFTOUpIMWJzOEs2dXE3UEhCc2J1K3ZFeE1Rdlo4NzFlcjNmU3BLN1AzTVlVSDFpaFhVL3RDekxCNW5aUFNUZDA4enUyZS8zLzdscG1pK0VFTjRqNmY5SldodndtZG1EWnRhcFcrejNXSnJlaFRxRWNLeWtuK2VjVDU4NVAxeWI4bHRtOXF5VTBybkQzYU5uYkdsbXo1RDBsWnp6ZFF2MW5YTmVPMXF3S0lxN0RHdTdMdWY4azdJc1h4aEMrSmlaZlU3UzNscDM3Y0dGM01QZEI3MWViMWtCWDR6eE1ETTdiTEUyN3I2bG1ha29pak9Lb21qbWF6TXlNaUpKRjFSVnRlQUdKYmgxSU9BREFBQUFnSTJqaURIK3U1bjlpN3RmWjJidkNTRThQK2Y4cVprR1RkTjhNWVN3cmFReGQvKzl1MTlRMS9WWEYra3p4aGpmSnVsRmtxNDJzMzF5enVmUGFUTXp6WGNteUptcTYvb2Q0K1BqbndnaHZOUE1YcFJTT3FCcG1wZlhkWDJhSkxuNzd6VmNsMjlxYXVxMzdYYjdmVTNUL0tFb2lyWFRjQ2NuSjM4K09UbDUwSHhGaFJBNmtyUm16WnBHa3NxeTNObk03aS9wdzVxMXBwa2t6ZDJOZFlhWlBYZjQvSS9PZC8wMnhOMzl0KzZlSmFscG1vdUxvdmpnM0ViZGJ2Y2NTZWZNMTRHWmRUUnJSMWgzZjFZSW9kVTB6ZWx6bXQ0NE1URng0d0o5UE52ZHI1NXZlbTZuMDdsenE5VTYwTjN2S3VtdVpuWlhkOTloZVBtRUVNTE1jOWU0KzFWTjA5d3dPVGw1VFl6eGkyYTIzL2o0K09PSDlaZnVmamN6KzhpU1B4VXB0VnF0ejdqNytHQXdlSTZtTjVkWXE5L3ZQN2ZkYnYvSTNkOGZZN3d4NS94WlNVb3B2VmhTR2d3R2F3TThNMXZqN3AyRkhqUnJyY0JMSmFtdTY0L0hHSGZYOUNZZVMrNVFPMXhMY0U5SlAxbE9lMG1hbXByNmFsRVV2MXlzVFFqaGtaSU9kL2ZYTlUxVEw5UnVwZE9Dc1RvUjhBRUFBQURBUmpBVDdrazZMZWY4MHBUU2Y1blpHU21sWTkzOVBFblh1SHUzYVpwZkQ2ZFo5a01JZDRreEh1THVZeUdFVVhjZmRmY3hNeHQxOS84S0lZeExlckc3Znl6bmZLaWtHenVkemo4VVJmRUdUUys2ZjNzemU4UXdzRnRuQ3Q5d3BOelR4OGZIUHhwQytJQ1psVFBYY3M1UG1mazhPVGw1eGVUazVHSERkMWh3bmIwWTR3czF2YzZZdS92VEpmVW5KeWV2bFdSbU5qTVM2OVR4OGZISERhY1NMOHJkUjh4TTdYYjdzbmE3dmM2MW5QT1dtaFBvM0lvTmNzNXIxMkRyZHJ0Zmt2U2xKZTVweFJoZnIrbWYwWWlaUFVmU0ZkTDBqck1oaE5kSytrdGQxNTh0eS9MTlp2YXlaZFF4cXVuMTdYcHp6bDgwR0F5ZUxlbE5aaWFmOWh0SjMzVDNuN243RmU1K2VkTTBQNXVZbVBpVlpvMFlkUGZYUzNwOFVSUWZLOHZ5bjBNSU8wZ0s3bjZoRnRIcGRHSlJGS2ViMlFQZC9aaGVyL2U5dVcwbUppWitIVUk0TUlSd3BxUXpZb3h2ekRtL3lkMXJTZWQydTkwdnoycCttYVIvVENtOW8ybWFhMmIzWTJiYnUvdUx6ZXlpblBQYW9Dem5mSk1wOEdWWjN0SE1mbVJtbGJ0WGtyS1p0ZHg5VnpNYmxmU3h4ZDVydHVFNm5KY3YxaWJHdU1Pd2xqTWxMYlNCRG00akNQZ0FBQUFBWU9QNGdhVHRxcW82V05LZ3FxcTlVa3JQSDRaaFQ1UzBiUWhoWk81TlpxYmgxTWgxUHJ2NzZWVlZYVktXNWM2elI4RU5Sd2MrWnZqWkpWM1ZOTTI4Ni9GSlVyZmJQVnZTdlRXOW0rOTZNN09IU25ydThQQlBUZE84VWxJVlk3eVBwSWU2KzJkeXp1ZVhaWGsvU2FjdHA4L3A4dWUxSWRhQXV6WHJTenJRekhZWS9nNzh3dDFmSlVsbXRwK2tiZHo5TUVtMW1YMWZ5L2crRnZvdXpPeXFYcTkzZFl6eGdLWnBydXAydTVkTFduQTAyV3gxWFY4YVl6eGMwdnRDQ0YrWk9UODFOYlhvQmpDdFZ1djlraDRoNmRTYzg0SlR1THZkN3RreHhtZEkrcWlrQjByeTRkVGJkVGJyV0xObXpjdEhSa2EyY2ZkRFFnaWpzNis1KzRTa2k5YXNXZk12eTNpZjYxSkt0YnZmdzJiK1VLZjl6dDFQeVRtL2ZhaytGak0yTm5iWGRydjlqR0VJMlpkMG1LU2ZpM0FQQUFBQUFJQ05aa1RUTzRZdXBTMnBsTFIxU21rYlNWdHJla2ZST0x4L2JOalhZb0ttZDlnTTYxM3RQR0tNTzZXVXZDekxmUmRvWXNOLzFwRlNlbjVabG5mY2tMVmdlcDIybEpKcjRjRTc4MzMvbGxKNnBlYjVuamFWR09NQk1jYWZ4aGpyR09OeGk3UTdLYVhrNCtQanU4UVlUOVl5Zjc5ampBL1g5Ti9VeHRTVzFORndMYzNGcEpST1RDbDVqSEdueGRxTmpZM3RrRkx5bVg5aWpMOHV5L0xSRzZwZ0FBQUFBQUFBQUJ0SFMwdUgvQUFBQUFBQUFBQUFBQUFBQUFBQUFBQUFBQUFBQUFBQUFBQUFBQUFBQUFBQUFBQUFBQUFBQUFBQUFBQUFBQUFBQUFBQUFBQUFBQUFBQUFBQUFBQUFBQUFBQUFBQUFBQUFBQUFBQUFBQUFBQUFBQUFBQUFBQUFBQUFiUFpzVXhjQUFBQUFBSnVUVi8zbkJYZHYrdjJkVExxOXBOdWJiR1N4OW03ZU5iZnhqVlFlMXBmN2pUTGJjbE9Yc2RibVZnOHdXNUNmY09DZXgyenFNckI4clUxZEFBQUFBQUJzRG83NjhQblBOUG1MTlJqc0dXd0ZZeUhNZmlycDNyZFlZZGhBN0RzeTdibXBxL2lyemEwZTRLL2M1WklJK0ZZUkFqNEFBQUFBdDJrdi9NRDMyMXVQZGo5aThxZHY2bG9BQUZnZkJId0FBQUFBYnROdU45bzdUN0tIemo3bjdwZks5Qk9aL2RJYVRTN2VnM2ZGRk4zTm4vdU5rcDI3cWN0WWEzT3JCNWpGZ254VDE0Q1ZJZUFEQUFBQWNKdDExR25mZnB1a3RlR2V1My9GRlk1KzYvUDJ2SEFUbGdVQXdJcXd5UVlBQUFDQTI2U2pUdjNXUXl5RTc4NGN1L3lvdHh5MDExczNaVTBBQUt5UHNLa0xBQUFBQUlCTndVSjQ5YXpEYnhMdUFRQldLd0krQUFBQUFMYzVyL240aFhlVTlJU1pZNWNkdGduTEFRRGdaaUhnQXdBQUFIQ2IwMHoxOS83cmtmL29MUWM5N0NlYnJob0FBRzRlQWo0QUFBQUF0em51Zm8rMUIyWm5ic0pTQUFDNDJRajRBQUFBQU56bW1PdWVhejgzdW1wVDFnSUF3TTFGd0FjQUFBRGdOc2ZOYjdmMklPaUdUVmdLQUFBM0d3RWZBQUFBQUFBQXNJb1I4QUVBQUFBQUFBQ3JHQUVmQUFBQUFBQUFzSW9SOEFFQUFBQUFBQUNyR0FFZkFBQUFBQUFBc0lvUjhBRUFBQUFBQUFDckdBRWZBQUFBQUFBQXNJb1I4QUVBQUFBQUFBQ3JHQUVmQUFBQUFBQUFzSW9SOEFFQUFBQUFBQUNyR0FFZkFBQUFBQUFBc0lvUjhBRUFBQUFBQUFDckdBRWZBQUFBQUFBQXNJb1I4QUVBQUFBQUFBQ3JHQUVmQUFBQUFBQzNRakhHcDhVWUx5bkw4bjRMTkJrdnkvS09HN0drMjhVWVh5ZXBzN0VlR0dOOGFvenhYUnRTdG9yekFBQWdBRWxFUVZUem1mTVpHeHZiTWNhNFUxbVcyMjJrUjQ2bmxMYVZWQ3h3dlNWcGZOYnhtS1NSK2ZyWjBJWGhsdEhhMUFVQUFBQUFBSUJieE8zTjdBR0R3YUNjNTVyRkdMOWtadHVOajQvdjArMTJyeDJlSDlQS3NvS3VwR1k1RGN1eVBORE0zaGhqM0M3bmZPaFM3V09NaDBoNjBqTHJ5RG5uQStZNXY0K1pIU3JwYUVtOWxOS0prdlpiUm45SE5rMlRRZ2hqaTdUNVFsVlZmMXlxb3hqalhwSytabVlqN3Y0Y1NSOWR4dk5EalBIMXkyaW5mci8va1ltSmlhdG1uMHNwdlZIU2tUSEcrK1djTDV1bnBnTWtuWmh6M241NGZMYWs4M1BPUjgvcDU4ZE4wNXhjMS9VN2wxTUxOaDBDUGdBQUFBQUFObE9kVG1mM29paWVPTisxcG1rdTdIYTdaNjluMXk3cDA1Sk9Lb3JpdkxJczk2N3IrbmN4eGkrWTJXT1cyMG5UTkErczYvcVM1YlN0Ni9yZEthVi9rclMzcEMway9XV0pXKzR4YkR1ak1MT1d1NjhaMWovYm41ZFo4cG1TZmkvcExlNStqTHYvY3RhMWU0VVFqbXFhNW9qQllIQnB1OTIrV05JMkMzVTBHQXgrSUduUmdHOTBkUFJ1WnZZNVNXdmMvYzhoaFBmRUdIK1FjLzdwRW5VR00zdkRjbDZvS0lyekpWMjFWTHV5TEo4ZFFuaTZKTG43blNSdGsxSTZlM2o4QURQYklhVzBxeVExVGZQcEVNS1ZrdTRlUXZodlNWdk42VzRncVZwT2ZkZzRDUGdBQUFBQUFOaE1GVVd4bTVuOTIzelhRZ2p2azdTK0FaOXl6dStMTWQ3ZHpBNDNzOU1rUGRiZFB5cnB3cVh1TmJNSFMzcmM3SE9qbzZOM0h4a1p1V0laOXlxbGRPTkMxOTE5a0hOdTVaeGZKdWxsTStkampKOTI5eWZtbk8rZ2VjTEJzaXp2RjBMNG5yc2ZrWFArNEh4OVYxWDFuZEhSMFd0SFJrYmVZbWFYVEUxTnJSM2QxbXExcHFUcGNHdGlZdUkzRXhNVGY2T2JCb21LTWI1WDBnSGRidmNtSStObVN5bmR5OTIvNHU1Yk4wM3paRFA3dFpsOVU5S1h4OGJHOXBrNzZtNk9mbFZWN2NYNmp6RWVZbWJ2WHF6TkhKYzJ6ZlJnU3pQYnc4eDJiSnJtazhQakhkMzljbmYvM0xEdFpaS09HWDcrVGtwcG5ZN2MvU2M1NTUxVzhHemN3Z2o0QUFBQUFBRFl6QTBHZzkyNjNlNzNoNGN4cFhSelJrK0ZsTkx0cXFxcWM4NUh4aGhIKy8zK2laSlUxL1Z5cG84cXhuaVltVDF1Z2N2LzdlNWZ1aG4xelRmbE4wcDZ2Smw5VFF1UC9Dc2tsWnAvTGJuNWZINWtaUDZtNCtQamYxTVV4YmVhcG5sL1hkZnYxdlNJTmFXVS90N2RENVowdktTcGhUcnVkRHE3U3pwSDB0YnVmdURNU010T3AvT1ByVmJyNjYxVzY2S1UwbjVWVlgxM2tmcjZTOVMvcktuUk0rcTYvbkdNOGFHU1hqSVlEQTRNSVZRejMzZFpsdHU0Kzg5bjZpekw4cEdTbnVUdTd6V3preVdwYVpvSG05bHBUZFBzMmpUTkRTdDVObTU1Qkh3QUFBQUFBS3hTS2FVdlN0cG52bXZ1M3Bha29pak9UU2sxa2pRMU5YVi9UUWREdjBncHZicXFxaE55em9kc3lKcmMvZUs1YTduZFhHVlpQdG5NT2szVGZHWkQ5ZG52OS9mbzlYby9tUFdNaDRjUXZpNUozVzczZHpIR2s4enN6VEhHNXd3R2d4ZjNlcjMvRzQ1d3V5Ym4vUFlGdXJVWTQwczBQUVZZa3A1ZTEvV25aeTcyZXIwTFk0ei9LT216N3Y2TnNpeGZWZGYxZTdUQ3NHNTlqSTJON1dCbXg3bjdhS3ZWK3BRa3BaU2VNYnROU3Vta2ZyLy9URE03MWQydmxiUi9WVlV2bDdRbXBiUy91Lzl2dDl2OTRTMWRLMWFPZ0E4QUFBQUFnRlhLM2I4aTZWY0xYTDZmcEwwa25lUHUxMGxTdTkzK3k5VFVWSnpiTU1iNFlrbnZXdUp4aCtlYzM3L2MybEpLYjVmMG91VzJsNlNtYVE2dDYvcjB1ZWREQ0lmTy9EdkcrTHpaMTh6c0YxVlZQVy91UFV0cHRWcGZUeWtOWnArYTlkbHp6dThaSFIzOXI1R1JrZE9Mb3JnZ3BmUUxkOTkrTUJnOFF2T01JaHdmSDc5VENPRlVNM3VNdTE4ekdBd082UFY2MzV2Ykx1Zjg3Ykd4c1FlMVdxM1BoUkRlbVZKNlJ0TTBMNnpyK3NkejJ3NTNIVjVvSGNBSExQZGRVMHJiU1BxR3BPLzArLzJYenRjbWhMQjFVUlEvTkxOdHpPeTNUZFBzYjJZL2lESCtXODc1QkVrdk1yTVBMUGVaMkxnSStBQUFBQUFBV0tWeXppY3RkQzNHZUppa3ZRYUR3ZHQ3dmQ3YWRmWEd4c1p1RXZCSmFwblpxTHUvU2RMRW5HdGpadlp2N3I2aURHRXdHSndYUXVoSmtydTN6T3dtVTA3TmJGelNDeVJ0NGU1ZE0vdjEzRGFkVHVmQmt2NUIwdVh1ZnYyY3kzdTcrOVlycVd0RzB6U0h1UHZhelM1Q0NBOHlzL2RMTWttamtpWW5KeWV2S0lyaVg0dWlPRmZTM2N6c2wwVlJ6TjNRb3hOamZMbVpIYVhwS2NJM1NEcXVLSW83RDNlcm5aZTd2OHZNanBQMFlEUDdVWXp4ek1GZ2NFS3YxN3RvcGw5Sk14dHR6RGRkdDFqdXUxWlZkVU5LNlVQdWZuYTczWjY3S2NxWlZWVWRPRFkyMWhSRklUTzd1S3FxaDBqUytQajRDME1JWjZXVUhpT3BxYXJxdmN0OUpqWXVBajRBQUFBQUFGYXhHT1B0SmUyZGMvNzBrbzJYa0hNK1VUZmRrWGFybE5LOEczMHNacmllMjltU3htS01YNVAwS3pON2FWVlZmNUtrbE5LVEpMMUgwenZxbnRYdjkxOHlNVEZ4azRDdktJcFh1L3RnYW1ycUNaT1RrMnMzOFlneDNrSFM3OHhzV2J2NHpoZ1pHV2xKa3BsRlNmY3hzeDBrN1dCbTl4cys3OG9ZNHhGbWRvYWtWN2o3RVpKKzQrNnZrZlI2U2YrZFVucEpWVlduU3RvaXBmUS9rdTdpN24rUTlISXorL2VaZGVzV1kyWnk5NEdraDV2WjJ5WHRWeFRGN3BMK1hsTFY2WFFlWUdhRnU3OCs1M3pzM1B0VFNrOTI5NWU0KzUrVzhkcE5WVlVuRERkQzZWZFZ0YU1reFJnUDFIQ0tkMUVVVzBwU1hkY3o2enR1RlVLNGk1bjlSZEx1N241K1daWjcxSFY5bm9ackVtTHpRY0FIQUFBQUFNQm1Mb1R3N1psMTlPWXlzMVBjL2ZFcHBVdXJxdnEvalYzYlBPYnVQTHZHM2M4eXMyUGQvVkVwcGRlNCt4TWxQVm5UMDR1ZlhGWFZXZk4xbEZKNnFLVDlKSjA2Tzl5VEpIZC9iQWpCbXFZNWQ3bUZ4UmcvUCt4UFpuYXltZjNaM1g4aDZlZnUvbXN6MjhQZG4yZG05M1gzWDJ0Nnc0NFBWMVYxcEtTL2REcWRNMXV0MW1jbGZTakd1SDNPK1kzdS9wK1M0bkRkd1J2SHhzYSt2Tng2SlBuRXhNU3ZKRDI0TE10blNicE9VaVZKUlZIc0lrbE4wL3hvdmh1cnFqcFQwcGtyZU5iMEE5MjNTaWw5Zi9oNVMwa1hsbVY1b0prOVRGS1ZVdHJGM1Y4cmFSOHpxNXVtT2I3Zjc1ODFNakp5b3BsOUxhVlV1ZnVIYzg3elR2WEZwa0hBQndBQUFBREFaczdNUHRVMHplOGtLWVRRbG5URXJNdHZOYk1udWZ0eGtoYWNFcm9jWlZtK3lzeldtYUxyN21QTHVYZGtaS1FZMWpvNTUxSlQxL1hiWW96L0pla01TYWNNUjYrZG5ITitoYVR1QWwwR1NTZTYrOVRVMU5SYlVrb3ZHSTZhOCtGem51THVrM1ZkenhzT3pxZHBtdjh3czg4MVRYTkZxOVc2c3FxcVA4NWM2M1E2dTdkYXJRZEpPcmRwbXA4VlJiSERtalZyanAyY25MeGNVb3d4N21SbVcxZFZ0V2RLNmRqQllIQ3FKT1djWHpmN0dSTVRFNzljYmoyeitOd2RqTjE5RnpPVHBBMjJxVVVJWWRMTUxsNnpaczF6Wjg2MVdxMXNaaGRKdW9PN3Yza3dHUHl5S0lvN3VQdFJPZWNQYVJnNFRrNU9QaW5HZUY5SnoyeWE1b0lOVlJNMkRBSStBQUFBQUFBMmM0UEI0S1J1dC92OTRXRk1LYTBOK0txcSttNk04Vnd6ZStyNCtQZ3VOMmVYMHhEQ1lYUFBEVU9tNWRRWWk2S1F1LytsTE11REpHMDcrN3E3eTh3K3FlbHdjaXRKdHl2TGNyNGRmSytwNi9yalpWa2VMbWtQTTN2cnlNaklYcEwrSThiNDZKenpjMU5LZHgyT0F2eXNwdGU4VzVadXQvc2xTVnVXWmJuYllEQjRjRXFwN2U0ajdoNGxiZW51SHdraHZFTFM3ZDM5anUxMis5UHRkdnRPWmpiekx0ZEwycWFxcWxmTzAvMVdaVmtldk54YVpxdnIrdFJoMzJ1WjJTNlNWQlRGNVNtbEJlOTE5MWZubkplMU5wNjdtNlRudDl2dFVYZHZ1WHZSTk0wMnJWYnJtZTdlZHZlMm1UM0F6STZWTkZLVzVYNGhoRkYzSHhzR3ZhTTU1emRvL2pVQnNRa1I4QUVBQUFBQXNNbzFUWE5pVVJTUEtJcmlEWnFlK3JwZXFxcmFYdk92d2Jka2lCWkNTSkxrN3BXWnZkek03cnRZZXpON3VwazlmWjVMRjQyUGozL1R6STV6OTB0enpxK1h0S1lzeTd1RkVGNFZZOXpXM2Y5b1ptRXdHTHgxdWU4Mm85UHBiQkZDK05xc1UyNW1rMmJXYy9ldXBqZjg2RWc2ejh6K1I5TFhKVjNYTk0xMTd2NTdUVy9DTVhjYXNrWkhSN2NOSWJ4dHBmVklVa3JwN0txcTVnWjgzM1QzQlVmS21kbmRKRDNXM1creW8rOUNXcTNXMjkzOXFaSWFNMnZNYkdCbUEwbjk0ZWVXcHRkRXZGTFN4SEEwNXFTa3lSRENoTHRQZERxZDdYcTkzbS9XNXoxeHl5SGdBd0FBQUFCZ2xldDJ1MStPTWY3SXpDN1hBZ0hVUm5DSDRiK3Z5em52cGdWMmVZMHgvcWVaN1ZkVjFWYWF0VmxEalBFSlp2WUpTZC90ZHJ1L2l6SCt6TjBQMUhUQXBMcXVYMTJXNVI5Q0NHOGYzbkxXckZHTnk5YnI5YTd1ZERyYjkzcTlucVJlU3VrdTd2NnlmcjkvWEsvWHU3b3N5MU5DQ0M5dzk4OVVWZlhCMmZlT2o0L3ZHbVA4ZU03NUJWcGdhbkhUTkcrdTYvcjQ1ZFFTWTN5bG1iMXV2bXRWVlIweDMva1pLYVVYYURyZysrTmk3V2JMT2YvVFl0ZkxzandvaFBEaHFxcDIwMDJEWG16R0NQZ0FBQUFBQUZqOWZCaXEzYXpkVFZOS0QyK2FwcDU5TG9SUUx2UDIrMG5TY05SYmI1RjJNelhXK3V0VXp5RHBOWkt5dTUrZzZSRm0rK2FjMTlraHRxN3JEOFVZWHlicGR2MSsvMStYV2RkTjlIcTlhMU5LRDNYM3c5MTlQMG0vRFNGOFR0TFZzNXE5TjhaNFpjNzVYRW5qS2FVM3V2dmhaalpSbHVWZWRWM1B1NW1HbWEyUmxKZFp5cHIxZlFjTkE5WGg3cjNMbGxLNjB0MjNYK0J5SVVreHh0OHRkSCsvMzcvUHhNVEVWU3Q1Sm01NUJId0FBQUFBQUd6bTNMM1FYLzhiZnQ2UmNicVo0ZDdRRjBJSTYzV2ptZTNzN3BNNTV4WHY1RHMrUHY1NE03dWZ1eCtiYy82REpGVlY5YWM1elVaampKOHhzKzJicG5uZWNQZlp0WnFtK2FPWmZVRFNaUXM5cHl6TFIwcDZocGs5VWRNQjJVL2QvUVYxWFg5czJHVG1aL3NyU1YrUmRFNUs2V2hKTDNMM0hjM3NZNFBCNEtodXQzdk5TdDl4UTNQM093M1hSN3gySmZkTlRVM3Q2Kzd6NWtFakl5TlBrZlNXcG1uK1lUQVlWUE8xbVp5Y3ZIcSs4OWkwQ1BnQUFBQUFBTmpNdFZxdEN4ZmJhR0VEMnF0cG1ubURuUkRDWXV1dWJlSHUrMG82WCt1eEFVTzMyLzFpakhIdm5QTWxDelFaanpGK3djejJkZmYzMW5WOTJ0d0d3M1hoWHJ6WWMwSUl1MHQ2aXJ0L1d0SkhjODduUy9LeUxCOFRRbmkzdTMvU2ZYcDJjODc1a0pUU2RwSk9rSlRON09GVlZYMW5wZTkyQzdxSHV3OTZ2ZDZ5QXI0WTQyRm1kcE5OVkdaejl5M05URVZSbkZFVVJUTmZtNUdSRVVtNm9LcXE1Nis4Wk54U0NQZ0FBQUFBQU5qTXVmdC9TTHBtK0hra2hQRHFaZHh6WnpOVENHRmlHVzNQZC9kWDFIVjlzWVpyM3ExRWpQR1paamJXTk0xL0x0WFd6TVo5T2tWYkowREtPWDlydnZaalkyTi8xMnExUG1kbUQ1QjBXczc1cGN1dHk4eitkdmh4VXBLcXFucW5wTGNQajYwc3kwZWIyV3ZON0dHU3pwTDBLVTN2OGl0Smc2cXFucEpTT2w3U0s5MzlqQmpqc1RublV5Uk5MYmVHVzBKSzZWN3V2cWVrbjJpWmdlclUxTlJYaTZMNDVXSnRRZ2lQbEhTNHU3OXU3bFR0MlZZNkxSaTNQQUkrQUFBQUFBQTJjMDNUZkhEV2hoSXhwYlJPd0RjMk5yWkRxOVY2bDVsbGQ1K1VGQ1U5UlZKZDEvV1ZTL1ZmMS9VbGtoWWFQWGNUWm5ZWFNRb2hUTVFZNzJCbXgwbTZ2cTdyejg1dFc1YmxFV2IySUVrM21sbnA3bzgyczE5cFRzQTNuNVRTOHlXOVE5S1drdDVhVmRXcnRQQUdJcFpTK282Nzl6UzlCdDdXa2g0dTZTcjlkVTNBM3VqbzZOMUdSa2IrV2RJTEpOM04zYy92OS9zUDdmVjZGd3pybmQzbm9LcXFvOGJIeDc5VkZNVTdKSjBjWXp6R3pNNldkRlpWVlYrV3RFNkFhbVp2U0NtOVlhbDNXNDZ5TE85b1pqOHlzOHJkSzAyUEpHeTUrNjVtTmlycFkwdjFNV055Y3ZKeVNaY3YxaWJHdUlNazVaelAxSnozd3VhTmdBOEFBQUFBZ00zVXpNZzZNNXU5N2xsM01CanMxalRONzJkT1RFeE0vQzZsOUdoSjVYQmROcm43MWU3K2NpMS93NGVGV0l6eGsyYTJ4dDByTTB2dS9zOW05dWVxcW40eE5qWjJ4MWFyMWJqN1VmTTlLNFF3SnVtWmF6c3orOVZnTURoMEdjKzluYnNmYVdhTnV6ODk1M3pHRXUxZDBvaVpQVlNTM0wyUjlETjNQMlNtUVl6eDgyYTJuN3QzemV3emtwNlhjMTV5Mm0yMzIvMlNwSytrbEo1blppK1M5RHhOaDRmZjBKd2d6TjIvNXU1ZlhjYjd6WXlZZSt4QzErdTZ2aTZsVkx2N1BXem1pNTMyTzNjL0plZjg5b1h1WFk2eHNiRzd0dHZ0WnpSTmM0Mm1Sd0llSnVubkl0eGJkUWo0QUFBQUFBRFlUQzB3c3E2Wk5acHZ4cHFxcXFJazAxLy9XMzlEVFNOMU03dXJwTjNNVE83ZWwvU3pwbW1Pa0RRNU1USHg2NVRTWGd0dHJsRlYxZkdTanRmMFRyblNNa2J1RFYwdmFlL0JZTkJlN3FZV1ZWVTlXTk0vZ3pCOHpqcWovY3pzSSs3KzFaenp4eVhkdU13NlpneXFxanBGMGltam82TjNhN2ZiSFVuenJWZDRRVjNYSnk2bnd4amptSmt0R1BCSlVsVlY5eGgrYkd2NnUyMjBIdE9vRnpDUTlLYVpqVlhjL2VxbWFRN2VRSDFqSTdLbG13QUFBQURBcmN0UnAzMzdiSk05WHBMTTlNUTNIN2puMlp1NkptQ1ZLRFJQY0FaSjB4bkxxS1pId3ExNG81Rk5yS1hwVUhUTnBpNEU2NGNSZkFBQUFBQUFZTGtHbTdxQXpaaHI5VTV0WFcyQkpPWUlTemNCQUFBQUFBQUFzTGtpNEFNQUFBQUFBQUJXTVFJK0FBQUFBQUFBWUJVajRBTUFBQUFBQUFCV01RSStBQUFBQUFBQVlCVWo0QU1BQUFBQUFBQldNUUkrQUFBQUFBQUFZQlVqNEFNQUFBQUFBQUJXTVFJK0FBQUFBQUFBWUJVajRBTUFBQUFBQUFCV01RSStBQUFBQUFBQVlCVnJiZW9DQUFBQUFBQlk3WTQ2N1Z0N21jS2RUYnE5bTdaV0kxdXNmU1A3YzVCdnRiSHFBemE1SUQvaHdEMlAyZFJsM0ZvUjhBRUFBQUFBc0I1ZS9wSHYzcUhWREE2WGRKQmtmeU5KUHZNL2k4WjdrcW41dG1SNzNkSTFBcHNMZDdra0FyNWJDQUVmQUFBQUFBQXJkTlJwNTk5WGcrYXJNcnZUK3R4dmJyWlVDQWdBeTBYQUJ3QUFBQURBQ3J6NncrZnYyY2kvWXFiTzdQUHUrcHFaLzhvVnJqRjNYN1FUOXhzbE8vY1dMUlRZakZqUTRuOFR1RmtJK0FBQUFBQUFXS2FqUDNyaEZyMyttbytiN0svaG52dnJKd2V0OTczejRJZGN2d2xMQTNBYlJzQUhBQUFBQU1BeTlmcFQ3elhaOXNQRDM2b285ajdoT1ErNWNwTVdCZUEyTDJ6cUFnQUFBQUFBV0ExZThlR0x0NVAwbkxVblRDOGgzQU93T1NEZ0F3QUFBQUJnR1FxYmVKN043SS9ydXVpRUEvZjgvQ1l1Q1FBa0VmQUJBQUFBQUxBc0xudlUycy9CUHJ3cGF3R0EyUWo0QUFBQUFBQllCbk8vKzh6bklqUm5iY3BhQUdBMkFqNEFBQUFBQUpadzlLZCtNaUt6djVVa2Q1ODgvamw3WGJ1cGF3S0FHUVI4QUFBQUFBQXNvVnZkc08zTVp6TmR2eWxyQVlDNUNQZ0FBQUFBQUFDQVZZeUFEd0FBQUFBQUFGakZDUGdBQUFBQUFBQ0FWWXlBRHdBQUFBQUFBRmpGQ1BnQUFBQUFBQUNBVll5QUR3QUFBQUFBQUZqRkNQZ0FBQUFBQUFDQVZZeUFEd0FBQUFBQUFGakZDUGdBQUFBQUFBQ0FWWXlBRHdBQUFBQUFBRmpGQ1BnQUFBQUFBQUNBVll5QUR3QUFBQUFBQUZqRkNQZ0FBQUFBQUFDQVZZeUFEd0FBQUFBQUFGakZDUGdBQUFBQUFMaU5pakh1RkdQY2FSUFg4TFFZNHlWbFdkNXZnU2JqWlZuZWNTT1dkTHNZNCtza2RUYldBMk9NVDQweHZtdGpQbk0rWTJOak84WVlkeXJMY3J1TjlNanhsTksya29vRnJyY2tqYzg2SHBNME1sOC9HN3F3MWFhMXFRc0FBQUFBQUFCTEtyVCs0VTlQMG1DQmF5ZEoycjBzeXgzcnV2NXpwOU41NExJNjdQVitLR25OZXRZejErM043QUdEd2FDYzU1ckZHTDlrWnR1Tmo0L3YwKzEycngyZUg5UEtNbzJ1cEdZNURjdXlQTkRNM2hoajNDN25mT2hTN1dPTWgwaDYwakxyeURubkErWTV2NCtaSFNycGFFbTlsTktKa3ZaYlJuOUhOditmdlR1UGtxU28xZ0QrZlpGVjNWV1ZFVEtBckNLTW91SVRFV1Z4UXhFRlJWQVJFWHlBS0NDSXNvb2dtd3VJSUtzZ0NQaEVWa1VXbFYxQWxIMVRFRkVVRk5rUlZFQTJJU0tycXFjcjQ3NC9LbXVzcWFudXJ1NkJXZWo3TzJkT1YyWGVqTHpaRFRQZHR5UGl4dWlNTVpWeFlpNzIzajg5MFVEVzJuVUJYRVZ5U0VRK0ErQW5BOXpmV0dzUEhDQU9yVmJyeDgxbTg2SHVZODY1YndIWTIxcTdXZ2poN2o0NWJRN2dPeUdFRllyM2x3RzRPWVR3elo1eC9oUmovSDZXWmQ4ZEpKZVhJeTN3S2FXVVVrb3BwWlJTQzdsYXJiWlJraVMvbU1xMUlySkZDT0g4M3VQVzJnK1FmSitJSEp4bDJaT1ZTbVZtcVZUNjdTQmpWcXZWVnpjYWpYOTB2WDlIa2lRZjZ4Y2JZN3kxWHE5Zk5wWGNBUWlBbndNNE1VbVM2OUkwWFMvTHNpZXN0UmVUM0hEUVFXS01iOHV5N001QllyTXNPOTQ1dHdXQTlRQzhBc0FMRTF6eStpSzJJeUZaRXBGWlJmN2Qvak5neXBjQStEZUFJMFhrWUJGNXBPdmNHNDB4KzhVWTk4cnovSzV5dWZ3N0FFdU9OVkNlNTNjQUdMZkFOenc4dkRMSkN3SE1FcEgvR0dPK1o2MjlJNFJ3endSNUdwSUhEZkpBU1pMY0RPQ2hpZUxTTk4zR0dMTWxBSWpJOGdDV2RNNWRWcnhmbmVTS3pybTFBQ0RHK0hOanpBTUFYbWVNdVIzQWpKN2hjZ0Ira1B3V2RWcmdVMG9wcFpSU1NpbWxGaDFYaU1oQVJUaVM3d0R3MGJGT0F6Z2F3SU1oaENNQW9ObHNQbEVxbGQ1UDhsMEFEb3N4N2szeUR6M1hmWi9raW8xR1k0NUNWWklrYTVQOFdyOGJHV05PQWpEVkFoOUNDQ2RaYTE5SGNrK1Nad0w0c0lqOEJNQ3RFMTFMOHUwQU51bytOanc4L0xxaG9hSDdCN2dXenJubnh6b3ZJbmtJb1JSQytES0FMM2VPVzJ0L0xpSWZDeUVzalQ3RndUUk5WelBHL0ZaRTlnb2gvTERmMk43N200YUhoeDhmR2hvNmt1U2RvNk9qczJlM2xVcWxVYUJkM0dvMm0vOW9OcHZMWWU1Q0lxeTFKd0RZdkY2dnp6VXpycHR6N28waThpc1JXVHpHK0hHU2o1SzhIc0NWbFVybC9iMno3bnEwdlBmbDhjYTMxdTVDOHZqeFlucmNGV043c2lYSmQ1S2NHV004cjNnL1UwVHVFNUVMaTlpN0FSeGN2TDdKT1RmSFFDTHlseERDQWwyQ1ByOW9nVThwcFpSU1NpbWxsRnBFeEJpdnlyTHN1RUZpcmJXN2tleGI0SFBPYlE5Z2pSampod0EwMHpUZENzRHlJWVR2MTJvMWx5UUpTUDR4aEhCOTU1cGFyYlpHa2lUL0ErQllBS0hmdUhtZXIxMnYxMy9mU2NFNU55K3pwNHh6YmdudmZSWkMyTnRhTzl4cXRiNERBRm1XRGJKOHRQTTUyR2lNMDdlTHlCWHprRisvSmI4V3dFZElYb1d4Wi80bEFGTDAzMHV1bjR1R2h2cUgxbXExNVpJa3VTSEcrSU1zeTQ1SHNSVGJPYmVLaU93STREQUFvMk1OWEsxVzN3SGdjZ0NMaThpMm5abVcxV3AxNDFLcGRIV3BWTHJOT2JlcDkvNldjZkpyVFpEL1FFdWpPN0lzKzVPMWRoMEF1K2Q1dnEweHhuZSszbW1hTGlraUQzYnlUTk4wZlFDYmlNZ0pKTDhQQURIR3Q1TThNOGE0Vm96eHVjbmNlMUdtQlQ2bGxGSktLYVdVVW1vYUtScFdIQTNnekN6THJnSXdnK1QzQUR3SjRJUWtTVG9OT2VlWUZXYU0yVjlFUm1LTXgwejJuczY1WHdCNGY3OXpJbElHZ0NSSnJuWE9SUUFZSFIxOUM5cUZvWWVkY3dkNDc0OElJZXd5MmZ1T1IwUisxN3VYMjd4SzAvVGpKS3N4eHJtV1JFOVZxOVY2WjZQUnVLUHJIdTh6eGx3TkFQVjYvUWxyN1lra0Q3ZldmaWJQOHk4MkdvMi9GVFBjL2hWQ0dPdHJSV3Z0N21ndkFRYUFMYk1zKzNublpLUFJ1TlZhdXpHQUMwVGttalJOOTgreTdIdVlaTEZ1S2lxVnlvb2tEeFdSNFZLcDlETUFjTTV0MVIzam5EdXgxV3B0VGZKMEVYa2N3Q2U4OTE4Qk1NczU5d2tSK1d1OVh1K2RmZnF5cGdVK3BaUlNTaW1sbEZKcStqQWt6eEtSaG9qc0QyQ0d0Zll3QUl2SEdEZENldysyRWtrQWVBT0E2NEgyc2xZQW53UndhcjFlLzlka2J5b2l2d0x3OXpGT3J3WmdYUUNYaThpVEFGQXVsMThZSFIyMXZZSFcyaThDbUdnRzQ1NGhoQjhNbXB0ejdoZ0FYeGcwSGdCaWpMdG1XZmFqM3VQR21GMDdINjIxMjNlZkkvbXc5Mzc3M21zbVVpcVZybmJPZFRkSjZhN2xTQWpoZThQRHc3OGNHaHI2VVpJa3YzSE9QU3dpSytSNS9nSDBtVVZZcTlXV044YWNUbkpERWZsWG51ZWJOeHFOdVpaOWh4QnVyRlFxYTVaS3BRdU5NZDkxem0wVlk5d3B5N0kvOWNZV1hZZkgyZ2R3OVVHZjFUbTNKSUJyQU56VWFyVysxQy9HR0xONGtpUi9JTGtreVgvR0dEOUI4ZzVyN2RlSzVlWmZJSG55b1BkOHVkQUNuMUpLS2FXVVVrb3BOVTNVYXJWbFNINFFBRWcrMGRtelRFUyszVmxhS3lLVm9zQzNCWUFmQWtDcFZOcUJwQUV3WkszOVpoRjNjNVpsVnc5eTN4RENpV09kczlidUJtRGRQTStQYVRRYXMvZlZxMVFxY3hYNEFKUklEb3ZJdHdFMGU4NVZTSDVOUkNaVjY4anovRHBqVEFNQWl1TG1YRXRPU2RZQTdBRGdGU0pTSi9sb2IweTFXbjA3Z0hjQnVFOUVudTA1dlo2SUxENlp2RHBpakx1SXlPeG1GOGFZTlVuK0FPMTlGSWNCakl5TWpOeWZKTWtlU1pKY0MyQmxrbzhrU2RMYjBLTnFyZjBLeWYzUVhpTDhISUJEa3lSNVZkR3R0aThST1k3a29RRGVUdktQMXRwTDhqdy9vdEZvM05ZWkYwQ24wVWEvNWJySm9NL3F2WC9PT1hlYWlGeFdMcGQ3bTZKYzRyM2Z0bEtweEdJSitlKzg5KzhHZ0ZxdHRwTXg1bExuM0lZQW92ZitoRUh2K1hLaEJUNmxsRkpLS2FXVVVtcWFxTmZyajF0cnQ0Z3haaUx5WEtsVU9rOUUvaE5DNkRRcUFNbTBlUGwrYSszU0lZUi9HMk9HQUdSb0YvME15YXFJSEFsZ29BSWZBRmhybHdLd1hnamg1eE1HVHlDRThCM00zWkYyaG5PdWI2T1A4UlQ3dVYwR29HS3R2UXJBMzBsK3lYdi9EQUE0NXpZQjhEMjBPK3BlMm1xMWRtODJtM01WK0pJa09VQkU4dEhSMFkrT2pJek1idUpoclYwYXdCTWtCK3JpMnpFME5GUUNBSklXd0p0SXJnaGdSWktyRmZkN3dGcTdGOG1mQXRoSFJQWUM4QThSK1NxQUF3SGM3cHpiM1h0L09vQlhPT2YrREdBbEVYa0t3RmRJL2w5bjM3cnhrSVNJNUFEZVIvSVlBSnNtU2ZJT0FLc0E4TlZxZFhXU2lZZ2NHRUk0cFBkNjU5ekhSV1IzRVhsbWdNZU8zdnNqaWtZb0xlLzlUQUN3MW02TFlvbDNraVNMQVVDV1paMzlIV2NZWTFZaStRS0FkNGpJeldtYXZqUExzdXRRN0VrNEhXaUJUeW1sbEZKS0thV1VXa1FZWXo1b3JlMDNzMjB1UlJmZHVZUVF6Z2VBTkUwUEU1RmwwTzYwTzlwMTNZeXU4TThEK0xiM2ZtOEFld09BYzI1SEFLZVF2QU05akRFM2R2YlI2NVBQcVNMeUVlZmNYZDc3dnczeURDK3gzczZ6czBUa1VwS0hpTWdIblhOZkZaR1BBZmc0MnN1TFArNjl2N1RmUU02NWRRQnNDdUQwN3VJZUFJakloNDB4akRGZU8yaGkxdHFMaXZGQTh2c2sveU1pRHdONFVFUWVKZmxPRWRtZTVLb2k4aWphRFR2T0tMNU9MMVNyMVV0S3BkSUZBRTZ6MXE0UVF2aVdpSndGd0JiN0RqNWZxVlN1SERRZkFOSnNOdjhPNE8xcG1uNGE3ZjBhUFFBa1NiSUdBTVFZLzlqdlF1LzlKUUF1bWNTOTJqY1VtZUdjNjh3cVhRekFyV21hYmt2eVBRQzhjMjRORWZrNmdQZVR6R0tNaDdWYXJVdUhob2ErUS9JcTU1d1hrVE5DQ0gyWCtyN2NhSUZQS2FXVVVrb3BwWlJhZEd4TWN1TjVIU1JOMHcyTHBacGZEaUhjM1hONmFXbDNYamdEd000QWpzS2NuVmgzRXBFblF3Z1g5NDVMOG1jeHh2aTI1ZWdBQUNBQVNVUkJWQ2NBd0JoVEJyQlgxK21qU0c0aUlvY0NHSE5KNklENTcwOXlqaVc2SWxJWjVOcWhvYUdreUhXazUxVE1zdXhvYSswdkFmd1V3S25GN0xYdmh4RDJBVkFmWTBnRDREc2lNam82T25xa2MyNkhZdGFjRlBmWlRFUkdzaXpyV3h6c0o4WjRDc2tMWTR6M2wwcWxCN3ozVDNmT1ZhdlZkNVJLcFRVQlhCdGp2RGRKa2hWbnpacDF5TWpJeUgwQXJMWDJ6U1FYOTk2LzF6bDNTSjducHdOQUNPRWIzZmRvTnB1UERKcFBGK250WUN3aWF4Ukx1bCswcGhiR21CR1N2NXMxYTlabk84ZEtwVklnZVJ2YS8zMGVudWY1STBtU0xDMGkrNFVRVGtOUmNCd1pHZG5FV3JzcWdLMWpqTDk1c1hKYTJHbUJUeW1sbEZKS0thV1VXblRzNTcyZmNGa2xBS1JwdXBNeFpxNHVxbW1hcm02TU9VOUU3b294UG1TdDNVVkVWaVRwUXdqZkZwRlhBM2l5V0k2NW83VjJweERDU1FCUXE5WGVCbUJ0RVRrY2N4YjlBQUI1bnAvWTJjc1BnSFhPelM3d2VlOXZzZFplUy9LVHRWcHRqWG5wY21xTTJhMzNXRkZrbWxDZTV6WkpFb2pJQzJtYWJnZmdsZDNuUlFRa3owTzdPRGtEd0JKcG12YnI0UHV2TE12T1NkTjBUd0R2SkhuVTBORFF1Z0JPc2RaK0tJVHdXZWZjYTRwWmdCZWd2ZWZkUU9yMStoVUFGa3ZUZE8wOHo5L3VuQ3VMeUpDSVdBQ0xpY2lQalRIN0FGaEtSSllwbDhzL0w1Zkx5NVBzUE11ekFKYjAzdS9iWi9nWmFacnVPR2d1M2JJc083MFllemFTYXdCQWtpVDNkZlowN0VkRURnZ2hETFEzbm9nUXdPZks1Zkt3aUpSRUpJa3hMbGtxbGJZV2tiS0lsRW11VHZJUUFFTnBtbTVxakJrV2tVcFI2QjBPSVJ5RS9uc0N2aXhwZ1U4cHBaUlNTaW1sbEZwRXhCaG5BUWlEeEpLY05jYnhUd0dZUVhKR2tpUy9BUEFNeVljQmRQYkdXNFhrbzk3N3Z4VjcwaDBJNENjQW5qZkdmRWRFWnVWNVBxVXVwVEhHN3lSSjhvRWtTUTVDZStucmxIanZWMEQvUGZnbUxLSVpZeHdBaUlnbitSV1NxNDRYVDNKTGtsdjJPWFZiclZhN251U2hJbkpYQ09GQUFMUFNORjNaR0xPL3RmYVZJdkkwU1pQbitWR0RQbHRIdFZwOWhUSG1xcTVEUW5LRVpFTkU2bWczL0tnQ3VJN2tuOUhlRC9ISkdPT1RJdkp2dEp0dzlDNUR4dkR3OEN1Tk1VZFBOaDhBY001ZDVyM3ZMZkJkTHlKanpwUWp1VEtBRDR2SVhCMTl4MUlxbFk0UmtVOENpQ1FqeVp4a0RxQlZ2QzZodlNmaUF3Q2F4V3pNRVFBanhwaW1pRFNyMWVxeWpVYmpIMU41emtXUkZ2aVVVa29wcFpSU1NxbHBoT1NQWTR6M3hoai8xbWcwL2dhZ3UvRHlDZ0NyaXNqSkFCQmozTjhZOHp0cjdVa2ljam5KRDRqSW9jVitiSk5XcjlldnROYitrZVI5R0tNQU5SOHNYWHg4TW9Td05zYm84bXF0UFl2a3B0NzdHZWhxMW1DdC9Takpjd0hjVXEvWG43RFczaXNpMjZKZFlFS1daUWVrYWZwVTErekpTN3RtTlE2czBXZzhWcTFXVjJnMEdnMEFEZWZjU2lMeTVWYXJkV2lqMFhnc1RkTlRqVEU3aU1qNTN2c2ZkbDlicTlYV3N0YWVFMExZQVdNc0xZNHhIcDVsMldHRDVHS3QzWmZrTi9xZDg5N3YxZTk0aDNOdUI3UUxmRStQRjljdGhMREZlT2ZUTk4zT0dIT0c5MzV0ekYzb25aYTB3S2VVVWtvcHBaUlNTazBqM3Z0N0FkemI1MVRKV3JzUnlWS2U1NzhFZ0hxOS9nZHI3UWtrOXlTNUtZQ0hRd2dERllYR0lFVlJiWjY2bXpybjNoZGp6THFQR1dQU3NlSjdyQVlBeGF5M3hqaHhuUnd6L0hlcHB3SHdWUUJCUkk1QWU0YlpCaUdFT1RyRVpsbDJtclgyeXdDV2FMVmFld3lZMTF3YWpjYmp6cmwxUkdSUEVka1V3RCtOTVJjQ2VLd3I3QVJyN1FNaGhHc0IxSnh6M3hLUlBVazIwelJkTjh1eXZzMDBpaG1lQTgwR0JkQjNOdWlBbGdhQW9udnZ3Snh6RDRqSUNtT2NUZ0RBV3Z2RVdOZTNXcTAzTlp2Tmh5Wnp6MFdaRnZpVVVrb3BwWlJTU3FscHFGcXR2dG9ZczU0eDV2MEExaXNLVnB1SlNMTmVyMS9YaWN2ei9EdEprdXhPTWhXUmN6Qk9VVXhFRXZ5MzF0QjNaaHptc2JoWHVOZ1lNNlVMU2I1VlJFWkNDSlB1NUZ1cjFUNUNjalVST1NTRThCUUFlTytmNlFrYnR0YWVUM0tGR09QMnZiTWRZNHhQa3p3WlFHOXprOW5TTkYwZndGWWtQNFoyZ2V3ZUVka2h5N0t6aTVETzUvYnZBSDRGNEhMbjNEY0JmRUZFWnBJOE84L3ovZXIxK3I4bSs0d3ZOaEZadnRnZjhmSEpYRGM2T3JxQmlQU3RXdzBORFcwRzRNZ1k0N3Z5UFBmOVlrWkdSaDdyZC96bFNndDhTaW1sbEZKS0thWFVORkdyMVpZenhueUw1SG9BWGxjY3ZrOUVMaGVSdWpGbXcySjViaDBBckxWTEFmZ0Z5VVJFV2dDKzZwekx2UGVIOXh1L1ZDcmRPbDZqaFJmUnVqSEd2b1VkWTh4NCs2NjlRa1EyQUhBenB0Q0FvVjZ2LzhKYXUxNEk0YzR4UW1yVzJvdEpiaUFpSjJSWmRtWnZRTEV2M0JmSHU0OHg1aDFvRjF0L0R1QW5JWVNiQVVpYXBoc2FZNDRYa2ZQYWpZNkJFTUl1enJsbEFSd0JJSkI4bi9mK3BzaysyMHZvOVNLU054cU5nUXA4MXRyZFNNN1ZSS1diaUN4R0VrbVMvRFJKa3RndlptaG9DQUIrNDczLzNPUlRYdlJvZ1U4cHBaUlNTaW1sbEZwRUdHUGVuNmJwb0QvTHI5TjdvRjZ2UDJPdC9SQ0F1MFhrdTYxVzY0cG1zL2tJZ01RNWQ2dUlqTFphcmNNQm9GS3B2SmJrRlFCV0FmQ2RHT041eHBnckFCeG1yVjJONUI3ZSt6bjJWUk9SVXdEOHEzZzlaSXc1WUtJa1JlUlZKR0dNYVE0UWU3T0k3Sk5sMmU5UTdIazNHZGJhclVsV1lveG5UUlJMc2lidEt0b2NCYVFRd2czOTRpdVZ5bXRMcGRLRkpGY0hjR1lJNFV1RDVrWHkxY1hMRVFEdzNuOFh3REhGZTZacCtpR1NYeWY1SGdDWEF2Z1oybDErQVNEMzNtL21uRHNNd0w0aThsTnI3U0VoaEZQUnA5UHgvT1NjZTZPSXZCZkFYekJnUVhWMGRQVFhTWkk4TWw2TU1XWjlBSHVLeURkNmwycDNtK3l5NEVXWkZ2aVVVa29wcFpSU1NxbEZ4eWJHbUUzbTRmcFpJWVNaNkdsdWthYnBvUURXQW5COHM5bDgxRnE3TThtakFGZ1IrV1lJNFdBQUdCNGVYbWRvYU9pWEpMY0NzS0cxOW9BUXdpbWRjV0tNUCt4cUtHR2RjM01VK0NxVnlvcWxVdWs0a2tGRVJnQllBSnNCeUxJc2UyQ2k1TE1zdXhQQVdMUG41a0p5SlFBd3hqU3R0VXVUUEJUQXMxbVdYZEFibTZicFhpVFhCUEI4c1J6NVF5VC9qcDRDWHovT3VjOEJPQmJBWWdDTzh0N3ZqN0ViaU5BNWQ1T0lOTkRlQTI5eEFPOEQ4QkQrdS95NU1Udzh2UExRME5DbkFPd0FZR1VSdWJuVmFxM1RhRFIrVStUYlBXYnV2ZCt2VnF2ZGtDVEpzUUMrYjYwOW1PUmxBQzcxM2w4SllJNENLc21EbkhNSFRmUnNnMGpUZEJtU2Z5VHBSY1NqUFpPd0pDSnJrUndHY1BaRVkzU01qSXpjQitDKzhXS3N0U3NDUUFqaEV2UTgxM1NsQlQ2bGxGSktLYVdVVW1yUnNaLzMvdnVEQktacHVsTlhKOWR1Y3hTZW5IT3JpTWhYUk9TT0VNSisxdHFUU081Y3pIN2FQb1J3ZmlkMlpHVGtnWkdSa1RXY2M4Y0QyQjdBQmdCTzY4eXNJOW05NzFrOXovTzFZNHovN2h4b05wdFBPT2MrQkNBdDltV0RpRHdtSWwvQjRBMGZ4a0pyN1hra1o0bUlKK2xFNUZNay8rTzlmN2hTcVN4VEtwV2lpT3pYNzE3R21BcUFyV2NQUnY0OXovTmRCN2p2RWlLeU44a29JbHVHRUg0NlFid0FHQ0s1RGdDSVNBUndyNGpzMGdtdzFsNUVjbE1ScVpNOEgrMnZ3NFRMYnV2MStoVUFmdVdjMjU3a0Y5RCtHcjBQd0RYb0tZU0p5RlVpOHVzQm5xOHpZKzdEWTUzUHN1eEo1MXdtSXE5bjV3dmI5b1NJbkJwQzZQZmY0Y0FxbGNwcnl1WHlWakhHZjZFOUUzQTNBQTlDaTN1emFZRlBLYVdVVWtvcHBaUmF5TlhyOWNzQWNNTEFMbG1XSFl2MnJMSnhlZS92cmRWcW40Z3gvZ1hBU0t2Vk9ySlVLcFVCZkxYVFNHTHVTL3puMGpROUw4dXlHd0RrWTh5c2kxMnorVHBtZWU5dDhTeWRtc1NMdFl4VVNMNEd3Tm9rVWV3WmVHK01jUzhBSTgxbTgxSG4zTHBqTmRmdzNoOEc0REMwTytVQ0E4emNLendMWUwwOHo4dUROclh3M3I4ZDdjK0JLZTR6UjlHVjVJOUY1TmNoaEhNQVBEOWdIaDI1OS81VUFLY09Edyt2WEM2WHF3RDY3VmY0bXl6THZqUElnTmJhQ3NreEMzd0E0TDEvZmZHeWpQYlhObUlLeTZqSGtBUDRkcWV4aW9nOEZtUGM4VVVhKzJWaFVuODVLS1dVVWtvcHBkVEx3WDVuM25nWndZOEFBSW1QSGI3dGV5OWIwRG1waGR1K3A5Mjh2RW5rbisxMzh2Z1IyNjI3L0lMTlNFMGdRWi9DbVFMUXJnVU5vejBUYnRLTlJoYXdFdHBGMFZrTE9wR0ZqYzdnVTBvcHBaUlNTaW1sMU10TnZxQVRXSWdKRnQybHJZdGFRWEsrTVJPSEtLV1VVa29wcFpSU1NpbWxGbFphNEZOS0thV1VVa29wcFpSU2FoR21CVDZsbEZKS0thV1VVa29wcFJaaFd1QlRTaW1sbEZKS0thV1VVbW9ScGdVK3BaUlNTaW1sbEZKS0thVVdZVnJnVTBvcHBaUlNTaW1sbEZKcUVhWUZQcVdVVWtvcHBaUlNTaW1sRm1HbEJaMkFVa29wcFpSU1NxbTJXcTIyTnNsWFpGbDJ6WUxPWlg2ejFpNEZZSm5SMGRIR3lNaklnd3M2SDZXVVdwUm9nVThwcFpSU1NpbWxGZzVMSkVseWpZaU1BRmdGd0xNTElnbHI3UllrRDU4b0xzYjRNd0RYR0dOZU0wN01iVm1XM1RYUldHbWFMZ1BnZHlSWExKVktwNDJNak93NHVheVZVbXA2MHdLZlVrb3BwWlJTU3MwSGFab3VTM0szOFdKRTVBR1NiN1BXbmd2ZzlySGlTUDdlZTM5eDU3MXpibjhScVV3MXR6elByMncwR3JjQ3dPam82SjJsVXVsUVk4eXhJdkpyRWJteU85WVljNGFJL0RER2VGbVNKSHNCK09RNFErOEZZS0lDWDhVWWN6R0FGUUU4UlBKemFacGVrMlhadVZOOUhxV1VtbTYwd0tlVVVrb3BwWlJTODhleUpMOG1Jck5Jam80VGw1RmNCOEE2WTV4UFk0eW5BYmk0NjlqK0pCZWJhbUxHbVA4QXVCVUFSa1pHN2g4WkdibmZXbnVvaUR6Y2FyVnU3bzRkR2hxQ2lOelVhRFIrQStCMy9jYXoxbTVPOGx3QTEwMXdhMmV0dlFqQU93RWM1YjAvekZwN0hja3phN1hhOC9WNi9ZcXBQcE5TU2swbld1QlRTaW1sbEZKS3FmbnJFTy85b1YzdlM5YmFUVUlJdndUUTZCeDB6cjF4ZEhTMDBXdzIvOTRWTzhNNTkxeS9RVVhrbmhEQzJ5ZVRTSnFtbXhwanpocnJ2REZtLzZHaG9mM0hPbTJ0L1JXQUIwTUkrd0hvNURWTThoQVJ1VEhMc2p2SEd0dGF1elNBWDVKY1EwUk9EaUhzRDBBQWJBamdSbVBNcGRiYUw0VVFUcHJNTXkwbys1eHh5MXRMU2I1WUZMNlZ3SXlKNGlYS0tNR2grWkdiVW1vU0RPU0liZDk3OElKT1k3SzB3S2VVVWtvcHBaUlM4NEV4cGlFaWZ5TDVCQUNrYWJxNk1lYlRJcklOeWVXc3RidUdFSDRBSUJhWEhGTXFsVFp5enQwYVkveXBpUHk4WHErL0lDSjNrSHlrenkwaWdEQ1puRWcySndqWnozdC9iUGNCNTF4bjltRVVrY05Kbm1hdC9iaUk3SjFsMmRuT3VWTkZaR2FNY2N1eEJrM1RkSDBBUHlMNUtnREhoQkQyUWJ1NGh4RENVOVZxZFlNa1NYNUI4c1EwVGQrV1pkbmVBSjZmekxQTkQzdWVjZDJNWVZQYWxpSjdBbkdtUklJRFhrdnlEZ0JydnBUNUthVW1Ud1FDWUpFcjhKa0ZuWUJTU2ltbGxGSktUUWZlKzBkRlpGOEFiM0xPUFdpTXVSUEFwMGorSk1hNGVnamgrOWJhNDYyMWR6dm5sdlRlYndKZ2c2SW8rRFZqekdQVzJpc0FuQ2tpcDg2UG5FWGtZT2ZjMDkxL3VzOW5XWFoxQ0dFMWtwY1pZODV5enQwTFlCc1IyYTllcjkvUlo4aUtjKzVva2xjQmVDV0FuYnozWDBGUjNPdG9OQnIvRENHc0ErQXNZOHdPMXRxL1dtczNlNm1lY3lyMk9lT1d0dzZ6ZEIwRnh3R2N1YUR6VVVwTmJ6cURUeW1sbEZKS0thWG1BMnZ0T1NRM0JYQnZqUEZuSW5KaHZWNmYzVWlqVXFtOEZzQVhTQjd2dlg4R0FFSUkxd0s0RnNCdWFacCt3Qml6RllCREFYeDNlSGo0ZjBaR1JoNTRpZE0rT2Mvem4zUWZTSktrazNNRlFCUEFDeUp5QUlBMVNhNHVJcVBHbUFkN3htR2FwbHNhWXc0SHNCTGFzdzJQRVpIbnJMV2JqM1Z6RWJrVXdLdElmZ0RBQmRiYU93QWNHVUs0QVArZDZUamZDVkEyeks4ak9Ic3Byb2c4VC9CT0FlNGs4SitKeDVCWkJDOTdhVE5WU2swV3paeS9jRmhVYUlGUEthV1VVa29wcGVhRFBNOTNpekh1T3pRMGRKa3habmNBdXp2blpwOFhrUkxKc29qczZwemJlYXh4WW95N3hoanZmNG1MZXdrQUFoZzJ4cXdzSWl1U1hCSEFxd0dnc3l3M2hQQnBhKzEySkE4RFVJa3g3a055S3dBWFcydS9WeXk5bldXdHZaRGtwa1dEa2FNQmJFRHlxNE1tRTJQOExNbVBrdnlVaUp4WHJWYmYzV2cwYm5zSm5uc2dCQllIbUFEdHdwN0FmSE1XV21jZXQvMzdKeXpzS2FYVVMwRUxmRW9wcFpSU1NpazFIelFhalg4Q1FMbGNUZ0U4V0hTWjdUWXNJbkdzRHJzaXNnekpQUUhrUlFmYmwwU2FwbnVSUElwa0F1Q0xJckl0eVVkSVBpUWlEd0VBeWU4QnVOZGErd2pKNVVUa2h0SFIwYytQakl6Y0QrQkU1OXova2R6RFd2dm1FTUw2SW5JeXlkTG82T2hlSXlNajk2ZHB1bXlyMWFvTW1sT3oyWHdjd0ZuVmF2VzRKRW5ldGlDTGV5SkE4Ym1CaUR3ZmtheDM5UGJyak5sTVJDbWw1Z2N0OENtbGxGSktLYVhVL0hlUDkvNkl6aHZuM0E0QWZpZ2lId2toWE5udkFtdnRtd0hzT1I5eXV3ckFMaUp5ZjU3bkR6UWFqWCtnYTQ4ODU5ekdBRzcyM2w5cnJkMHd4dmlETE11dUFUQTBQRHo4dWxLcDlCcnYvUmVzdGJlSnlJTUFrR1habFFCbVAxZVdaVTlNSmJGR28vRmJBTCtkbDRlYlYrenFvaUhBZGxyY1Uwb3RETFRBcDVSU1NpbWxsRklMa0xYMkF5SnlFZ0FhWTg3dlhyYmJFV004RDhCeDh5T2ZMTXZ1QW5DWHRmYjl4cGhWblhOdkU1RWhFYW1SZkFXQTB3Rzgyem0zQ1lBcXlTT3N0Y3NDV0o2a0FZQTBUZDlTZEFTZWk3WDJDeUl5OTBOTzdLb3N5LzQwMWVkNmNSQ3phNTJDRzQ3YWZ0MkxGMmc2U2lsVjBBS2ZVa29wcFpSU1NpMGd0VnJ0SXdCK0ppTEhpc2lGdmVlTk1kc0QyQm50Umh2ekZjbFRTYjYyZUEwQXMwZzJSS1FCSUNHNUZJRGZGY3QyZnd2ZzN3Q2VCUEJrbG1YL0dHZm9ieGhqWGpYWmZFUmtad0FMdHNBbjBxN3h0ZCtjdVNCVFVVcXBibHJnVTBvcHBaUlNTcWtGb0xQWEhZQkRqREZYaThqcFJRZmRzd0RrMXRxdkF0Z0p3TTVabHAxVExOR2RiMFRrblFBUVFtaFlhNnNBZHNuei9JNTZ2WDVabXFiYmtEeExSQjRNSVd6ZDgxekxPdWUrSnlLSGhSRHVHV1BzbTBNSUd3MlNSNXFtN3pMRy9IcWVIK2pGUUVHbnd0ZEVyclAzbEZJTERiT2dFMUJLS2FXVVVrcXA2U2pHZUl1SWJCOUNPTmg3ZnplQUN3RWNZNjE5eEZwN0I4azlSV1RqRU1MSkN5Sy9FTUpUSkpldzFoNUM4bUdTK3lSSjhxYnVHSkpiV1d1LzFubnZuTnZCR0hPUGlId2F3QmJqREo4RENJUDhNY1kwWHR3bm14Zi8zWUJQTytZcXBSWW1XdUJUU2ltbGxKcm1xdFhxQ3Bqeis4SnltcVpiMVdxMXRTY3pUcHFtYndFdy9LSW0xOTlRcFZLWkNXQ3hxVnljcHVsYnF0WHFPekhHOThLVlN1VTF0VnB0SXdCMkhuSWNsM1B1YU9mY2xMcUFPdWZlbUticFM5Wm9JVTNUWldxMTJuS1RpUCswYys3bVdxMjI1bGd4enJuOXJiVTNWU3FWbFY2Y0xGOGVHbzNHYlZtV25kVjVTL0tQSW5JWHllVUF2QkVBU2I0RHdDdm1aMTdPdVRjNjU0NTB6djBOd044QWJDTWlSM252Vi9UZUh3VmdkdmRiRWZrNmdFT2NjOGRhYTY4RmNDcUFlMktNN3dnaGZHdCs1cTJVVXRPWkx0RlZTaW1sbEpyZXFxVlM2WHJuM0pQZSsvY0FrRFJObHlSNUdzbmZBMWgzMEhHTU1kZGJheDhOSWJ5MWM3QlNxYXhVRkN2R1ZTcVZIdkRlUHozSWpXcTEybHVTSkxtOVZDcDlJNFJ3NklENXpVYnlvRktwdEptMWRyVVF3dDI5NTVNaytZSXhaai9uM0diZSs0c21PLzRnUk9RMUFGYWY0dVZIR21NMnNkYitNNFR3OHdIaVUrZmNEMktNeDJSWk5tRzNUMlBNRFFCZVdmeVp5R0lranhHUmUrcjEraDM5QWlxVnlrb2k4azBBVnphYnpiOFBNT2EwNFp4Yk1zYjRNWklia3R4SVJCekp5d0c4QjhEOUluSWdnQU9kYzN2SEdMY0NNTjYrZGlDNW5MWDJ4TW5rUUhMbDNtT3RWbXVKSkVtK0RPQUtBRjhQSWZ3Q3dJaHpiaFVST1FmQWtFaDcvN2xXcTNWMmtpU3pTQjVGRWpIR3ZiSXMrKzVrY2xCS0tUWHZ0TUNubEZKS0tUV05PZWNPQnJCeWpQRUVGSzBoc3l4N3dqbjNBd0JmVHROMHd5ekxmalhBT0ZzRFdGeEU1cGhaVmlxVnZrenlTeE5kSDJQOERJQ2ZUT2toSm1keEFCdUx5SFg5aW5zQVlJelpETUF6M3Z2THh4dklXcnNsZ0xIMlJEczNoUENYZVV1MXZ6elBkMDZTWkYyU0h3TXdZWUd2V3EydUxpSmJHR00yU3RQMEExbVcvZm5GeXNWYSszOGtseEdSeFp4emN5MVhqREh1UW5JVGtzTWk4cUYrTVNMeXp4RENxaTlXVG9zWWtqd0V3SU14eG9OampEOXJOQnIvN0RxLzIvRHc4SEhsY25tdkxNdHVzZGFPT3dOU1JHYVEzRzR5Q1loSVVqVFFtSzNSYVB3R3dOSUEvZ01BMXRwVkFSd2dJbHNDdUR2RytGV1NTM1Rpc3l3NzJscjdXTkdVNDl2T3VlVzg5MGNBZUhZeXVTaWxsSm82TGZBcHBaUlNTazFUMXRyMVJHUXZrci9Qc215T1dUOGljZ1RKenh0alRuYk9yZW05ZjJhY29TZ2lld1A0UzVabG5TSmRDaURyQk1RWVA5ajNRbkpsa2orWTEyY1pRQTNBVUpxbTI1T3N4QmpQQkRDajY3d0hrRmVyMVhjQmVMMkluRnVwVkpidk4xQXhDMDBBYkU3eWsvMWlST1JPQUZNcThEbm5kZ1J3eWdDaG4zSE9mV2Fza3lKeVRRaGhnMGFqOFp0YXJiYTVNZVpDa2xkYmE5Y0xJZngxS3JuMTVMa3ZnSzFpakhzYlkxNEFjSFRSNWZTSlRneko5NUw4WHhFNURzQWxBSTRVa2NjQkhOZUp5Zk44WkY1eldVU3RFbVBjemhoelFvd3hBa2lNTVZ1bGFUcFhvSWc4bEticEYwZ3VPOEdZOTNqdko5V0l3MXE3T2ZvVWlwMXpDWURQRlgvV0FmQndqSEc3TE12T0FSRFROTjJtT3o2RWNKNjE5azlvZjIzM3NkYnVSdkpxQUplS3lDVWhoS2U2NDBtK3p6a25rOGxWS2FYVTJMVEFwNVJTU2lrMURSWDc3djJVWkZORXRrVjd3L3ZaUWdqL1R0TjBGMlBNajBYa3B3QTI3STNwc05adVJ2Si9BSHdjUUt6VmFtc2tTWEo5akhIMnpMMHN5Njd1ZDIyYXBrLzN6aDRxeHZ5aWlLelY3eHFTbmFXam02WnBPbk9NbUhvSVlZK3U4WDdjWFl3enh2eklPVGM3dnRWcXZhdlJhTnhxak5taHVINnJjcm04VmIreG04MW1CVUNuS0pWNTcyZnYxVmVyMVQ2YUpNa3YrbDAzV1NMeWN3QlRMc1NKeUVPZDEvVjYvVExuM0M0QVRpbVdmVzQ1TDdtbGFicG5VUVErTnN1eVl3RXM0Wno3R3NtOXZmZnZBMUMzMWk0RjRBb1J1U3VFc0IrQVdXbWFubU9NT1M3R2VGMldaY2ZQU3c0dkEyODJ4bndUQUl3WmJHdDBFVEg5L244cC9KYmtVMk9kSE1mVEFHNGhPWHZtWUpxbWU0dklrV2gzbExnR3dKWWhoSXNBekJwdm9LSmo3b1pwbXE1dmpQbXlpSHdZd0lkRjVQY0Flbk43S01iNGY0TWtTSElteVYwbjhVeEtLVFh0YUlGUEthV1VVbXI2V1N4SmtvdEpMaDFqM0RyTHNyNUZwQ3pMem5MT3JVOXlXMnZ0ajBNSTIyUHVIL0JMSkw4dEl0ZUdFQzRGQUdQTU4wU2tRdkpXVEgyZnVRMk1NWjlFMXl6QURoSHBWRU5XTThhOHNjLzVDc2tBWUkrZTR5MEFCM2NmS3hvWWZCUm9ONWNnK1drQXQ0dklqL3ZrdEN2Sk4yS0NJa2RIc1J5MTcvZmJSWTZKY3k0VWgvN3B2VitsSit4bklZVHpCN25YSUx6M3AxcHJuK3Q4bmViQllzYVlQUUdjQ2VDd1dxMjJGakI3MXVlMjFXcDFkWktqTVVZWVk0NFZrWHRydGRwYmlwaGJBRndHSUxIV0xoMUMrUGM4NXJJb3U4QjdQNmxDcTdYMnpRRHU2bmZPZTcvUlZKSUlJVnlQOXA1L3N4bGpMaE9SeFZxdDFtbFQyVGN4eTdKcjBDNE1MdUdjV3pXRU1OZmVqeUx5V0pabDN4bGtQT2ZjZXdCb2dVOHBwY2FoQlQ2bGxGSktxZW5GT2VldUJMQW1nR095TER0M3ZHRHYvUzdXMnBra3Q3Yld2anFFc0NtNjl0Vnl6dTBsSXE4VGtVOEJRSzFXVzVQa3BnQ084dDdmWSszVUc5R0tTQjVDbUd1QVdxMjJjWklrbDVQYzJYdC9ldTk1YSszVkFQck4vc3Q3bTNJVXl3Zy9DZ0RHbUwwQlZFUmszNkxvMFR2dXBpS3lNb3E5Q2dmSS8wY0FrbjduU0g1WVJHYWlYU1FEZ09mR0dzYzU5enNBYnhya25oMmpvNk52YVRhYkQvVWVEeUZjTUpseHh2QjhudWZ2cXRmclQxaHIvemRKa25ORnBFNVNBS0JVS2wzVkhkeHZ4cGt4NXFQRnN0VGo1am81RFlRUTNvQXhac1JPY04zZGFNK3FlMGw1Nys4RmNPQjRNY1Z5L0luMnpYeldlMzlUNzhFUXdzRC9IeFg1M0l6NThOeEtLYlVvMHdLZlVrb3BwZFEwVWF2VmxrK1M1R0lBYXdNNDNYdS96d0NYMVVNSUcxbHJMeUs1b2JYMnp5S3lUMUVZSEJhUmcwaytEK0RyMXRvU3lkVkU1QjhoaEc5MUQrS2MyNy9mNENJeVlZZmRYc2FZRlFFZ3ovTW5Kb29kVkpJa00wVmtkd0RYOVN2dWRjSklEcnhmWEFoaHpPWWkxdHJ6QWF3UVF0aHRvbkZFNUN3QXl4U3ZTeVJidlRFa1Z4U1JUNU0wSXZKb3VWeCtvZGxzSWszVDFZd3hIK2tKUDlWNy8zU2FwaHVTWEx6UC9SekpvYUtKU085OVJyejNGOVhyOWNkN3JsazVoRER3MTBQM1hrTjlRU2V3Z0UzWGZSZVZVdW9sb3dVK3BaUlNTcWxwd0ZyN0pyU1h6QzBMNE1mZSs4OWo4QmswalJEQ0p0YmFFMGp1UlBJYzU5eG52ZmNiQTdoSVJKWUFNRXB5SlFDdkE5QnZhVzNmQWgvSnZqUGN4aU1pYTVHRWlQUmRxamhGRWNERkluS0VjMjZWWWdiVEhFaVdNZUR5M0k1aVNlVVNJWVFicDVwWUNPRUVBS2hVS3E4dGxVclhrVHpaZTM4VWdCYUFVcHFtZTVMY3MzaUdZMElJQitPL24vODFBUnplUFo2SVhBYmdhWkpIa2h4ekNUWEpmck03bndGd1VlOUJZOHhmdEdpbmxGSktMVGhhNEZOS0thV1VtaDZlQnRBU2tZTkU1TkdpQStwa1BPVzkvMEt0VnJ2WUdQUERvaXVxaEJDMkxzNDdhKzFmQUp3YlFyaXc5Mkx2L1l6ZVl3Q1FwdWxialRGL25FUWU1YzZTMmlSSlBnSGdlNU44anI3eVBIKzAwV2hzNVp6YlVVUk9ydFZxbTlicjlkNW1HV1VSNloxNWxIYnRvd2NSNlM1WURnRzRqcVFITVBEZWZWM21LSmcxbTgxbm5IUFhBL2kydFhaekVUbVc1SDRrM3l3aU53SFl4WHQvZC9jMVdaYWRpV0laY0RHTGNuYXhMOGE0Y1l4eHFQZW01WEw1R2dDTGo0Nk9ydEY3am1UZlphV3RWdXNqTWNhbkIzMndvYUdoK3dlTlZVb3BwZFRFdE1DbmxGSktLVFVORk0wTTNnemdlV3Z0NzlHZTJUVXdFYmtEd0duMWV2MlhBRjRMWUxUN3ZIUHVKQkZKUWdndjZVYjRhWnJ1Um5JWkVibUg1UEhPdWJXODl6c0JhQTV3ZWNsYWUyalBzVG4yNnZQZVgyaXQvVWFTSkdkYmE5OFZRdmhMNTV5SWxIdVg2SXJJcUlpYzJIbFBjbVVBbXhkdlp3RTRIc0FoMXRxZFFnZ25ZZ0Fpa3BCRWpMRzNtUGk4OTM1YmErMGxKRThsZVZiUk9HVEhFTUxwbU1TZVpnQlFyOWYvMWU5NHVWd2VCUkNiemVZamc0NUZjc1FZTThqWFFDbWxsRkl2QVMzd0thV1VVa3BOSDg4RFFBamh2ZWhxL21DdHZZL2tvOTc3RGZwZFpLMzlLNERRZFdpMDUveXVBRDRqSWh2aHY4MGlLaGlzNkRhd2FyWDZicEtIaWNnL1F3aHZkODd0RHVBdzU5d2JZb3liWmxrMjdoNXd4WExnUGJ1UGlVaTVKK3paUE0vL04wbVNHMGxlaEhZaDFCZm5oa1Zram1jaU9TdUVNSHY1Y2ExVysyaVNKSjBDSDBJSTMzUE83UTNnYXdCT0E5Q1k2RGxGeEpJRXlkRTBUYi9TNXp3QW5BMWdGd0NNTWI0K1RkTzllK09NTWJmMWEzRHdVakRHM054cHNxR1VVa3FwK1U4TGZFb3BwWlJTMDA5M2tXa1l3TklpY2lQbUxPSjFxNURzUHJoejNRQUFJQUJKUkVGVWU4NWF1eG1BNzRuSWt5UzNkYzRkSkNJelNWYTg5N01iT0RqbjN0UHYraGpqNndaSjJEbTNDWUN6UlVUeVBOOENRUERlSDU2bTZSTWtUekhHM0dxdDNUaUU4TmV4eGhDUmtkNnV2TmJhM1FDYzBIMnMwV2pjYXEwOURNQkIxdHFUTzh1UVNRNkpTTy9lZ2hONUFjQVBTZTZicHVrWHN5ejc3a1FYa0hURnkyaU1PWHFBK1AzNkhZOHhIZ2xndmhUNHRNbUdVa29wdFdCcGdVOHBwWlJTYWhxclZxdHJGalBiL2p4V0RNbWFpUFF0OEJVZFZ5UEpJQ0pMaU1nZlJlUjhFZmxMVDJqZlFwTXhadHo4bkhPdkZKRnZBOWdKd0FzaXNubWowZmh0NTN5V1pXZFlhNzJJbkV2eTVtcTEydHN4ZGtwQ0NOKzIxbTRLWUhrQUZrQVFrU3JKZ2ZlWjYyaTFXaWNtU2JJbGdLY0d2R1JwQUlneC9qWExNamRXa0hQdUVRRDNlZTgvMUgzY1duc2t5VjFFNUpiSjVqcFZKQi9Vb3AxU1NpbTE0R2lCVHltbGxGSnFHaXVWU3A4QWdGYXJkZDBZSVFtQWRLd0NYNVpsWndQNENZQyt6UmM2UkdTMU1VNnRRdkw4Y2E0N2tPUk9JdkpuQUZ0bFdUYlhETDBRd3ZuV1dvckkyY2FZVmNiTFl4SkdSZVREV1piOUcrM3V0Q0NaaXNpRVMyeDdOUnFOeDlEZXQzRGN6MUdYMVFBODAyZzAvamxBYkVUWHpNdHF0Ym9DZ004QnVMVlBrNUNYakloc0VtTjhGa0JDc2pWUi9DUWJxeWlsbEZKcUFscmdVMG9wcFpTYXBweHpTd0w0UElDSEdvM0dyV1BFekFBQWttTXRUWjJybUZPcFZGWXFsVXJ2SUhsdHNWOGNRZ2gzejNVbGdEUk5TeVRIekRHRXNLKzE5cThoaEZQNzNhc3I3dWVWU3VYMlpyUDVpTFYybXpFSG5JVGVQZjJLdmZIcWZVSm5mMCtkSk1sWVV4SUhMZTRsUlZmY1B3d1lQMmNpcGRLWEFWUkU1R3NEaEJ0cjdXNGt6L0hlVDNwbUlnQ0VFSDVWcTlYV3J0ZnJkMXByZHlKNWtvZ3NIVUtZYTdhaWMyNGRFYmxCUkRiTzgzeHRZOHlqVTdtblVrcXB2aFpEKzVkeXo0NXhmcmo0MkduZ2xLSzlWMjd2djA4MUFQMytyVk1MT1Mzd0thV1VVa3BOVHduYU0rOFdpekh1aVRFNnNPWjVQak5KRXBCOHN0LzU0ZUhoMTVYTDVkVUJ2STNrR2lLeUZzbWxBR0IwZFBRMXBkSThmN3ZaRENIOFlLREFTWFI5bllJWkpFdDk5dUJMblhPamZhK1lnalJOMXdjd0E4QllNeXJINWIzZnIxYXJYVk92MTY4ZEw4NDU5MFlBcHdKWVIwU3VBVENaQWwvRk9UZkhURWJuL3J1U21PUy91OTkzSzVxSC9LcjN1bG16WnIxK1pHVGtnVW5rb0pSU0x5dVZTdVcxcFZMcHM0UEVoaEMraFdKMmVZZTE5aHFTTTczM3IreDNqYlgyZUFBMmhMQk44ZjU1QUJ1RUVLN3Z5bUhGVXFsMGI1N242elVhamR1bS9EQnFnZEFDbjFKS0thWFU5R09kYytjQStMQ0lYSlJsMlpsakJScGpQZ01BZVo3ZjJlLzgwTkRRMlFEZUxpSjFFYm1kNUk5RTVMWldxL1g3WWpiZFMvTUU0MXRTUk9ZcXVwRWNkczdOc2RTNFR4ZmR2dEkwM2FpSWY3am4rbEVBaDNVZGVnUEpyU1lhaitTcjBLZkxNTW5QaVlpMFdxMmZURENFUVh1bVh1L01pMWE5WHIraTN3WEZIb0lndWJlSWRITDhSZ2poM29ueTdURXJ4dmpCT1pJeEprVzdzKytkTWNadmpuSGRtNDB4M3dWd1FJeng5OTBuUmtaR0JsbU9ySlJTTDF0SmtyeVc1RUVEaGgrS25nSmZQODY1SXdHc0NzemVLaU54emwxV3ZEY2tEM2ZPUFFNQWVaNGZhSXpaQ0VBb2xVb1BvdjNMcG00akdLQVR2RnB3dE1DbmxGSktLVFY5Sk5iYXpRRWNEZURWQUM3dmRJZ0ZBT2ZjNlNKU0EvQThnRmtBL29maytpTHl0M3E5ZmxXL0FWdXQxaDRrVy9WNi9VL29Xa0xybkF2bGNoa2lNdFI1Mys5NkVURUFRUEpVNTl3UFJHVHRFTUk5Z3o1UXJWWmJ6aGh6RG9EbjBGNVN0RFRKdDRySVhFMDlpbUpZYitGc1ZRQnpkUGkxMWg0S1lCbTBmNWpKQVN3RllETUFNTVpjM2gxTGNwYjNmblpCcTFhcmZUUkpramtLZkxWYWJXTmp6UFpGSTVKWkFGNEQ0SjFGNStMWjBqVGRnT1QvaXNoVi9XWWpPdWRPQjJDSy9SQmZEeUFsK2REWW41MjV2THY0dUIzSjIwVmt1L0c2RG84alpsbDJkVmZleTRqSVdTVFRQTSsvWGEvWHIrNTNrWE91Q1FBeHhqdTdyMWRLalc4eURXeEU1TWs4ejljcWxVcVBpY2cxSVlRTlhzcmNwc0k1dHorQXczdVBGMzgvUGczZ056SEdvK3IxK3Uzekk1ODBUYmN4eHB3bEl0OElJUno2SWcrZldHdDNEU0djQm1EY0x1eFpsbDBEWU54Zk9sbHJmMHB5czBGdkhtTzhCc0JkQUVDeVNySVNZenl2ZUwrUmlGd3JJdmNBUUo3bnp4dGpkaVA1U2dCUDljN0VGcEdUUWdpN0RYcHZOZjlwZ1U4cHBaUlNhcHF3MXA1SGNuTVJhY1FZOTgyeTdCaDB6UUFRa1FxQVRRRU1zYjB4M2dzQUxtKzFXbnNBNkxzTWRhd2xQQ0p5WE5mcmNmUHFuQzgrUGpPWlo2clg2MDg0NTlZb3V2bFNSRm9pY21lTThVdDl3bHNoaEM5Mkg3RFc3b2FlQWgrQW1TUS8zWlBqVXlKeVVBaGhkdUV3eHZnalk4d2NSYnA2dlg1VHNTZmRnNTFqeHBnQTRCTm83NjhIRWNsRjVBOGlzbnZQUFlaRnBFRnlqMzdQS2lJcmtQeGdNVVlMd08yelpzMGE5SWRSUi9KdHhZekRRMElJaDJId2ZRSDdzdFp1VHZMaklySTVnS0VZNDc3MWV2Mlg4ekxtd21MUE02NmJVVTJTMWFOZ0JzRzNUaFFmSTU4M2tON1pMbXJoODJFQnB0eUloeERUOVdhK0VaRWI1c2lETEtHOXZENEhjSE5QK0ZqN3J5MTBST1F4QUoxZlVwQmtWVVJta3R6Y0dQT0pORTAva21YWnI4WWJZMkZucmIyQTVNY0IvSGlBY01FNGU4MTJ4UXdzeTdKZlcydlBGWkZNUkU0VGtlRXN5MzVTNVBhdTBkSFJINDJNak54WHZEK0U1TEl4eHM4WVkzNFBBQ0t5RzRCMVNYNUtSSjZiekwzVi9LY0ZQcVdVVWtxcGFTTEd1SWN4NXE4QVRpcTZ3ODZoZXpZZjJyTUlwcnkzWEFqaDYxTzlGZ0JhcmRhK3hwaTVabmowSWQ3N3hZclhDZG9GeTdsK0FCS1IzZkk4MzdkUG5pY0NPTEhuMkRZQXRnZFF0ZFpXUWdndDlQbWhlWXd1dGMvWDYvVTVscCtHRUc1RSsvdHVVM3pNMGFlNFZxL1hMN2ZXcnVtOS8xdS9CdzBoZktoNGFZcG5uTXdQZWo3UDg4OEFlS28zdjZrU2tSVUJiRUh5MTNtZWYrdkZHbmRCMnYrTW05WURaVnVBMjBtY1RBMUgvZ0Jpalpjd05mV2k0Q3lpUGF0NG5rM3dpNHNYVXdoaHZaNURNNXh6ejVFTTN2dmVjd0JnMGpSZExzdXlrVDduRmhvaWNrNldaZnYzSEthMWRsZVNKNUE4RWNBYk1NbWkxc0tFNUxJTDh2NjFXdTFqSkxjaytTeUFEUURBT1RkN0dmRFEwTkJIeXVYeXN5VDNFSkg5Uk9SeGtoL3ozbmVLZ0s4SGNPTlkveTZwaFlzVytKUlNTaW1scG9sNnZmNDRnRUgzOTNuUkdrZE1SYlBabk16UzA0NHhaNlQxZHNRZHdDaUEwUkRDQzFQSVl5d1I3YVhQWXhwd2VmS0UreTcxTStqc091LzlHd2VKeTdMc2VBQ25BUEFEam5zejV1dThwOG5aLzh3Ynp3Q3czVUtjb2xLRGlsUDRPMjloSVNHRUU2MjErNUo4WGExV1c2NWVyLzlyUVNjMUh5MXVyUjN6MzJtU3F3ODZVTFZhZlpjeDVqd0FYeDBkSFQyM1gweXBWTm9Jd0FFaXNnS0E4MFhrQ0pKM3BHbTZmdEZjYS8wOHo4ZmFWMVV0WkxUQXA1UlNTaW1sbEpxS0hBTVc5eFoySWpnZTRHdDdqdjJKa0RzQkR0Q2RtZitCU0w4Wm5XcWhJdk80UkJjRXNkakVrUXRXdFZwZG9YY1B2alJOVHpYRzdEQTZPcnBTcVZRNkFNREhBU3dCNENHUzMvWGVuMUlzdTkrbmFNYndESUJMUWdnSG9PZi84MXF0dHFZeDVnQUE3d1B3Q3BLUEFiakFlMzhZMm51NHpqT1NMUkhKNi9YNjdIdGJhNzlJOHY5aWpGL09zdXk0N25ocjdXNGtUeENSM1l1WjJiTS9GMG1TN0UveUl5S3lMTW5IUmVTcVBNOFBhVFFhL3hndmhXTGYwKzBBWE9HOTN3enRmVms3ZTc5K2plUkhSV1E1dFBlQXZYcDBkUFRna1pHUit3R2dVcW5NTEpmTHM1c3lPZWVlQS9ETVdCMXVPOUkwWFp2a2w0cnRGT2I2Wlk2SWxOczdhRXlzVkNyZEYyUDh1b2c4WFM2WGV4dGw3ZU85UHlWTjA0eGtGa0k0RDhCNVJRN0hHR04rQ3VCWkVibXcwV2o4ZHFBYnFnVk9DM3hLS2FXVVVrcXA2VXNBRUxPTGV5SnlDVkhlODhqdDN6VkFZVTh0WXVacEp0SytwOTI4dkVsa2tlNzRYQzZYYndUd0x3QUh4aGdkeVFNQS9OQmEreUdTRzRySThTSnlrakhtVXdCMmRjN1Z2UGVmNjF4dnJmMGtnTTVzc0l0RjVDRUFhNURjMTFxN1NRaGhIY3piUG9DMDFuNFJ3R3RJbm9WNStDV0N0WFpWQU5lVGZLV0lYRXZ5QXJRN25lK1VKTW1IYTdYYU80dVo3ZjF5T0JuQWRpSnlTUWpoVXlobVh3OFBENy9CR0hNRHlXVkY1SHFTUHhPUjVRRnNNVFEwOURGanpJYU5SdVBXWnJQNVRLbFUycDNrM2dCbXhoajNOY1pNK0hreHhxd0JBQ1RYOTk3UDFTektXbnVnaUt5TEFXWnllKytmQWZCZDU5eU9JbkpkQ09FenhSaW5BaGd1N3JNWXlkbWY0MHFsOGhxMC8xWmNFc0NTSkcrMjFyNDVoSEQzUlBkVEM1NFcrSlJTU2ltbGxGTFRWL2RrR01IQlIyNi9yaTVIVXk5blQzcnYxMFhSekNGTjAyZEkvcWhvd1BTK1lzOVFBRGpiV3Zzd2dFOEQyQkZBdE5ZdVJmSk1FUm1OTWE1YnI5ZnY2QXhxcmQyRDVQSE91ZU84OTU4ZEpCR1NXMXRyMzluMWZsaEVWaUs1bklpY0gwTFllVjRlbE9RUEFid1N3QTRoaE5NN3g5TTAvWW94NW1oanpINEE5dXk5emxwN0lzblBpOGdGSVlTdDBMVmx4ZERRMEk4QkxDc2lPNGNRZnRBNVhxdlZqamZHM0Z3cWxjNUJlOTlBSDBJNDBUbTNEWUNaV1phZEF1QS9FK1VzSW11Z3ZVeTVkOFlkQUNDRThLMUJuNzhieWZXZGM1MTlVcGNEOFBjMFRiY2h1U1dBSjV4ek80akl6aVRYQkhCZm51ZWJHR004Z0JOSTNtV3RmVUpFOXMyeTdLeXAzRi9OSDFyZ1Uwb3BwWlJTU2sxUElrQm51WnZnaGlPMmY2OFc5OVRMbW9pY2dUazd0ZjZ4T1A2M3J1SWUwRjZDL3plU3I2NVdxNjlxTkJxUGljZzJKSzJJSE5GZDNBT0FFTUlKenJrdmljaFdBSGJGQURQdlNMNGF3S3Q3am5WZXZybFdxNjA3MWM3Y3c4UERLd040TjRCYnZQZW5kNS9Mc3V3RTU5eFNBTzdvdmM1YWV4ekpYVVRrdkdMRzIrelBWYTFXZXh1QWR3QzRyYnU0QndEMWV2MTI1OXc1QUxaTDAzU0RMTXV1bkVyZUpOY0E4QUJleE8wUFJPUlpBT2VOam80ZTFUbVdKTWxpeHBqYkFEd2ZZL3cweVJvQUx5S2ZDaUZjaVAvdWFidTZ0WFk5QUZ2R0dLOTdzWEpTTHcwdDhDbWxsRkpLS2FXbUlTbURwdXQ5YWJzRmxvcFM4MG14cEhhMlZxdlZHQm9hQW9CSGUyTkp6Z0tBR0dObk9lZmF4Y2ZYV1d2N0ZjTkhTWmFjYzIveDN0OHlVUzR4eGlON3V1Z09WeXFWWlV1bDBzY0FIRzJNdWRRNXQ5NGdZL1VxbDh0dksxNytwcy9wRWUvOWZuMk9mNUhrcXdCQVJDN0huSVZRR0dQV0xsNG0vWjVmUkpZamlXSVczRlFLZkl1SnlHc0JpSE11akJjWVkzeFBsbVY5Wi9uMU1LT2pvM2VWeStWN3l1VnlSVVJLSXBJVWUvbTlYMFRLQUVveHhsbkdtQk5GWktpWTJUY01vRUt5RW1OOEtzdXluYWJ3UEdvKzB3S2ZVa29wcFpSU2F0b2h1R3pYMjd1UDBEMzMxRFJnaktuM08wNXl3czdwSkJjdlBtNE9ZUE94NHZJOFgzeUs2WTAwbTgyL0F6Z3hUZE1oWTh3eEFQWkZ1eUhJWkMwSkFDSXljTk9Qb3JoM21ZaDgwQmh6ZkpxbVYyVlo5bVRYK2M1enJVVnlyWEhHbWRMelZ5cVZHUUMrWCtROVZ0aTZKRmZMOC95NUFZZVZjcmw4TTRDbEFFU1NrV1NMWkE3OFAzdjNIU2RGZWY4Qi9QT2QyZDI3dlhsR1FCU0pzV0RIcm9oR28wWU1FVFZSWWpjaUJpemhaK3dtS21pc3NiZWdzUnNCQzJxc1VXT0pZZ2ZSMkJVeEVjV3VTSkUyejJ5NTNaM3Y3NC9iSThleGU3ZDdIQ3dubi9jckpMdFBtKy9jSzRud1laNTVVQkNSUEFCUFJCd1IrUXhBVmtRYVZUV0Rwa05GTW83anpBSXdyaVAzUk1zWEF6NGlJaUlpSWxvSlNYMkxMMU5xVmdaUkY2R3FnWWdnaXFKQllSaE9XTWJYYWo1Z1l0T1d6Y1gvZEZ1UEZ4SFRhcjR0UGsxWDd0UmpEMERZYXM0ajF0b0RqVEZuQWJoUVJHNENjRUNML2tCRW9LcVhXR3YvVk9VdHRhc1licDdRMWhqZjkrOENzR1VtazVsVDRiSnFyVjJqblRWdlY5VnRnaURZcHNJMWFRWEZnSStJaUlpSWlGWTZxbEUzK2Q4VzNVL2JHa3RFZ0lpOEErQmd4M0YrQVdDSmdNOFljemFhQXFVYlVNR0JFbTF4SEdmZDRzZEZRWmFxTmhaRHUxVmFqMWZWTFZxOHZ3OGk4bDZ4ZmFkU3kvdSsveVdBQlVFUWJOQ2kvUzBBa2JYMmNtUE1vU0t5ditkNWg0VmhlQzhBRkFxRmQyS3hHRVJrSUlBbEFqNWp6RzhBYkE3Z3ZoYW56cFo5Rks4alZMVVhnRFJhaFpOdHFhK3ZYejhXaTMzWXhwcHhOSjBjbkNuVkx5SmZCMEd3WWRYRjBuTG50RCtFaUlpSWlJam9oMFhFYmZHd2cxVDhoMldpbFZVK254K3ZxbGxWUFRtWlRQNjBaWjh4NWhBUnVSREFVQUFWYjRzdHhSaXpLWUMvQUVBVVJRODF0MGRSMUJ4U0hRQWcyZHp1Ky82dUFBNXV1WWExOWdOVmZVdEVkdkU4YjBpcjlVOEFzS3FxUG9QU0FWeXVVQ2djbzZxUjR6alhHV042QVVBNm5YNU5WYWNDK0lubmVYOW9PY0gzL1UxRTVFWUFvd3FGd3FMN1Y5VWNBTlRYMTVkN2tyQmFhNHJJakdvbVpES1pyM0s1M0JibGZnRjRCTUIvMnhqemkwNnFuWll4UHNGSFJFUkVSRVJFUkcxS3A5TmZlWjUzcklpTWNWMzNaV1BNUDBWa0dvQk5WZlZYQUlKQ29UQWNGVDYxSmlKRGpERTd0bXdDMEZORU5pOSsvM2NZaHRlM3VQNi9mZDkvWFVSMjhIMy9Bd0F2cXVxUFZYVVBFWGtLd0s5YXJxK3FSNG5JaTQ3ajNPMzcvaEVBUGtEVEUzWjdBNWhtclcxNXdFZnJlLzIzTWVZR0FDZWk2YjE0QnpVdHFVTkY1RG5IY2E3MmZmOUFBSzhCV0xYWWJ3QWNuMDZudjJxeDFKY0FFSS9IWDRqSDR4OEZRZkRMU244K0piZ2lzcDZxTG5INmJ6bSs3OThKWUlkMmh2MUlWZXNTaWNUajVRYkU0M0dvNmpXdFR3K21GUXNEUGlJaUlpSWlJaUpxVnhpR3R5ZVR5V211NjU0T1lCZFYvYVdJZkNNaWR6WTJObDZheldhblZicVdpS3dOWU8zbTc2b2FpY2dDQUs5R1VmUmdHSVkzb3VtZ0I3UVlzdytBaTlCMDhNYmhBUDZycWtlS3lLZG9GZkNGWWZoK2ZYMzlkdkY0L0J4VjNRdkFMd0RNQW5BVGdQUFF6alppYSsxWnhwaGZpOGlCeHBoRHJiWDNoV0g0Ym4xOS9iYXhXT3dzTkFXRkp3S1lJeUlUVmZVcWErM3pMZGZJNVhMbkp4S0o5VlcxbjRpczB0RFEwRHVWU2xYMUJGNHp6L01PUjlPN0F5czVQUmNBa00vbmJ4S1IrOXNhNHpqT0tTS3lmcUZRT0sydGNZVkM0YitWWHBkcVE5b2ZRa1JFUkVSRTlNTXk2dlpKY3dEdDJmUk56cnBzK0M2WDFyWWlXdEdkTVdiU21vNnIzelI5VTF3Mi9HZjg4elIxT21QTUFRQ3VCUkNJU0tDcUZrQVBFZGxXVmFOQ29iQkxPcDErdGNTOE4wV2tUeEFFcTFWNXZmdEZaTzBnQ0VxOXI1QzZFRDdCUjBSRVJMUUNPZitXTnh0U2ljek9MclIzQkt3dXdCSXZFMjlOUkt5cW12YkdFZjFnaVBRRW9uMldiaEh0M3J4UlRoeXQ2Zy9FUkVUTFNqNmZmeWNXaS9VU2tiVUFvSGh5YndIQU5BRG5sUXIzcXVGNTNrQUFXd09ZSlNLK2lPd2RSZEY5UzE4NTFSb0RQaUlpSXFJVndKbmpKdmVOcEhCYUdxbmZPQkJQVWZsV0M0VitDTUZteTdJK29oV0pRbWNJNUVkTHZWRHhmMlNxWU1CSFJDdUVUQ2J6R1lBNk5QMC9WQUtBQzZBUlFMNlRMckdtNHpoWEEwM2JvZ0c4WFNnVUx1cWt0YW1HR1BBUkVSRVIxZGpJT3lidHJacC9XQ0QxSFhtRGlrSkYrT1lWSWlLaUh4SkZxM2NRdHNWYTI3K1NjV0VZM2dWZ1BKcnlJRVhuQllkVVl3ejRpSWlJaUdwbzFMaUpSMEYxVE10Z1QxVVhpTWhFS0w0RU1MdTlOY1JCaUFqZXNxeVRhRVVpSWowQkxOVVdYZFZvRFJGSk5xMm5IM1ZLWVVSRVhZTUN5Tlc2Q09wY0RQaUlpSWlJYW1UazdaTTJCM1JNODNlRnpsRTRveHFRdi92ODRidG5hbGtiVVJkdzR0Sk1Ibm43eTQ5ajBhbWI4bjRuMUVORVJGUXpEUGlJaUlpSWFrWVh2ZFJhVlNjM0ZtTDdqajdtcDNOcldSRVJFUkVSZFQwTStJaUlpSWhxWU9TNGlmc0tzRGtBcUdwV0VEOTg5REU3TWR3aklpSWlvcW81dFM2QWlJaUlhQ1Uxdk1Ybld5ODdjcWZQYTFZSkVSRVJFWFZwRFBpSWlJaUlha0JFQnpWL1Z0ZTVzNWExRUJFUkVWSFh4b0NQaUlpSWFEazc3YzVYZWdGaUFFQ2gzMTN4MjEzZXJIVk5SRVJVblZQR3ZkQzkxalVRRVRWandFZEVSRVMwbkxrYWJmeS9iL0pKN1NvaElxS09xb2U3WDYxcklDSnF4b0NQaUlpSWFIbUwwS1A1b3dEemExa0tFUkYxa01pd1dwZEFSTlNNQVI4UkVSRVJFUkZSOVFhY01lNWxQc1ZIUkNzRUJueEVSRVJFUkVSRUhTQ0NjYWVQZTJXYld0ZEJSTVNBajRpSWlJaUlpS2dLQ2hRQVFDRGRIU204TVBLT2lTZnowQTBpcXFWWXJRc2dJaUlpSWlJaTZrb0VtS3VxQ1JIcEpwRHVVRnhUSis3NW8yNmYrSzVDM3hXUmR0K3ZxcEhtQkpKWUh2VVMxWXdEdld6WXJoZlV1b3lWQVFNK0lpSWlJaUlpb3Vya0k3aURISTF1RjhIV1FOUFRmQUFHQ0dRQXRQMEZST1F0QU5zdDJ6S0pha3NWQ29BQjMzTEFMYnBFUkVSRVJFUkVWYnJ5eUozZnpTSS9JRkk1VlJYdjFib2VJbHE1OFFrK0lpSWlJaUlpb2c2NDVzamQ1d080QnNBMXA0OTdaUnNYVWZjSXNvMERiZmQ5ZkFwdEZNamp5NzVLb3RvUnA1TG5XYWt6TU9BaklpSWlJaUlpV2twWEhybnp1OFdQTDlhMEVDSmFLWEdMTGhFUkVSRVJFUkVSVVJmR2dJK0lpSWlJaUlpSWlLZ0xZOEJIUkVSRVJFUkVSRVRVaFRIZ0l5SWlJaUlpSWlJaTZzSVk4QkVSRVJFUkVSRVJFWFZoRFBpSWlJaUlpSWlJaUlpNk1BWjhSRVJFUkVSRVJFUkVYUmdEUGlJaUlpSWlJaUlpb2k2TUFSOFJFUkVSRVJFUkVWRVh4b0NQaUlpSWlJaUlpSWlvQzJQQVIwUkVSRVJFUkVSRTFJVXg0Q01pSWlJaUlpSWlJdXJDR1BBUkVSRVJFUkVSRVJGMVlRejRpSWlJaUlpSWlJaUl1akFHZkVSRVJFUkVSRVJFUkYwWUF6NGlJaUlpSWlJaUlxSXVqQUVmRVJFUkVSRVJFUkZSRjhhQWo0aUlpSWlJaUlpSXFBdGp3RWRFUkVSRVJFUkVSTlNGTWVBaklpSWlJaUlpSWlMcXdoandFUkVSRVJFUkVSRVJkV0VNK0lpSWlJaUlpSWk2TU0venRtNW9hT2dQb0ZzVjAySUFaQm1WVklwampEbWdycTV1dytWNHpXV2h3ZmY5MVFDNFpmcGpBQnBhZks4SGtDaTFUbWNYUml1M1dLMExJQ0lpSWlJaUlxS09NY1ljSnlJM0FFQXltZnhwT3AxK3RZSnB2akhtUVFBZldXdFBLdEh2QVBDU3llUXFydXQyS3hRSzNVVmtWUkhwQ1dBMXgzRjZBZWdOUUlNZ0dGNUpuWjduRFJTUmgrTHgrQXZaYlBibkZkN2VzdUFZWTg2dFpHQStuNzh6azhsODJyTE45LzAvQS9pak1XWkxhKzBIcmVjWVl3NENjSlcxZHEzaTk4Y0JUTExXbnQ5cW5mZWlLTG94RE1QUkhiNFRvaFlZOEJFUkVSRVJFUkYxUVo3bjdRSGdXbFdkQ3NCM1hmZkJaREw1azNRNi9YVTdVL01BR2tUa1JOLzNzMEVRbkE0QXhwanpBWnd1SW9zOVhSYUxMUjRkcUdvZXdHd0Ezd0V3QUd3eW1kekpkZDFmdFhQZHVTS3l1ekhtVmdDenlnMVMxUWZDTUh5dmVJKzlSZVRZZHRadGs2cmVISWJoZDhXdmpvaWNWOGs4MTNVbkFmaTB2WEdlNXcxMUhPYzN4V3V0Q2FDbjcvdVBGNzl2TFNMcitMN2ZId0NpS0hyQWNaeFBBR3pvT000YkFMcTNXcTRBSUtqb3hvaGFZTUJIUkVSRVJFUkUxTVg0dnI4emdBY0JmSlBQNS9jVWtWNk80N3ppdXU2VHhwaGZXR3ZMQm1nQTB0YmFmWTB4TDR2SWFjYVl3RnI3NTBLaDhKVHJ1cXVxNmtJUldhaXFDMVYxZ2VNNHR3Q1kwdGpZT0R5YnpjNEJNQitBdGx6UWNaeWZpTWlmVkRVdElsRWIxdzVGWkVpcERsVjFSYVJlVmY4TDRMMWljKzlLQTdseVZQVVJOSVdSQUpBUGdpRGUxdmppVTVIWFZuR0pLVkhVZE1zaXNxT0k5SW1pNk8vRjczMVVkWnFxUGx3Yyt3R0FDNHFmSi9xKzM3cldxZGJhTGFxNE5oRUFCbnhFUkVSRVJFUkVYWXJuZVlOVTlSOEFiQzZYRzVUTlpyOEI4STB4WmppQWUwWGtOV1BNcjZ5MS8ybGptZm41Zkg1d0xCWjdBOEQrQUs1S3A5UC9CdkR2MWdOOTM3OU9WWU5zTnZ0eGU3V0p5S0FnQ0NhMWFPcnUrLzZBSUFnZWFUa3VtVXp1bUU2bi93TmdRWXZyN0FmZ0g2WFdWZFZicmJWL2JPLzZMUmxqcmhhUkVTVzY4dTFNYlN1Z1hFSVlodThaWTNZR2NHS2hVQmptT0U0UWh1RjRBUEE4cjZlcVRrK2xVbzhYdnc4RU1GaFZyeE9SR3dFZ2lxSWRST1QyS0lyNlIxRTByNXByRXpWandFZEVSRVJFUkVUVVJSaGpSZ0M0VGtSbU5EWTJEc3BtczlPYSs2eTE5eHRqSWxXOVcwUW1HMk4rWjYxOXNOeGFtVXptYzgvejlnakQ4R01BcWFVc2JiYXF2cWVxRmtETTg3eWZPNDV6dUtvZXBLcDFudWR0RzRiaFZEU0ZadzJ1Ni83VEdPTUQrSmVxM2hlRzRUOVZkUjZBdDFUMSt4THI1d0RZS212S0xkMHRWYWErdm40ZEVibElWZXRpc2RqOUFPRDcvbUV0eC9pK2YzMCtueDhpSW1OVmRRYUEvWU1nT0ExQW8rLzcrNnZxaDZsVTZ1M2xVUy85TURIZ0l5SWlJaUlpSWxyeHJXS011VlZFRGxYVkQvUDUvSjdaYkhhSmQrMVpheC8wUEcraGlOd25JZzhZWXg0dEZBckhwOVBwYjBvdEdvYmh1d0JRVjFlM1FTd1dXNi9NdGVNaTB0UHp2RitVV2VNbHgzR2VWdFc4NHppbityNi9ENEJWQWJ5cHF1ZXE2cjJwVk9vN1k4eWJBRDZ4MWg1aXJlMWpqTmtId0NFaU1zWVlBd0JQQXJnaWxVcTlYUDJQcHpyR21ITUE5Q3pUdlhXbDYvaSszeFBBY3dBbTV2UDVrMHVOY1J5bmgrdTZiNHRJVHhINUpvcWkvVVhrTFdQTW42eTFsd0g0UHhHNXBlcWJJR3FCQVI4UkVSRVJFUkhSQ3N3WWM0Q0kvQVhBdWdEK3Fhb2owdW0wUmRNQkYwc0l3M0N5TVdabkVibGRSSDd0dXU0ZXhwaHgrWHorTDVsTVpvN3YrNGUwSEI4RXdXM3hlUHhJRWZsVEcyWDBkeHhuUXBtK3RWVDFEUUJycU9wa1ZiMmtVQ2c4bE1sa1BtOGU0SG5lRVNLeWJhRlFhRDdCTnJUVzNnZmdQZ0RHODd4Zk80NXptS3JlN2Z2KzUwRVFiSXIydDlKMlZCSkE4M3Y5U2wzRHJYU2hJQWptK2I0L1JsVWZqOGZqNzdicWZqUUlnbUgxOWZXUjY3b1FrZGVESVBncEFEUTBOSXh3SE9jeDMvZjNCQkFGUVhCZGgrNkVxSWdCSHhFUkVSRVJFZEdLYVJWanpEOUU1T2VxbWxIVlUwUmtiOGR4WnJRK25LRVVWYjFOUkI0c0JuZkh4Mkt4MzhWaXNUMEEvSzNWME52eStmeVlXQ3oyYktsMVJPUlJBQitwNmhsbExqVUx3QjZGUXNHTHhXTFBpOGkyanVOY0VJLy83eXdMVmEwREFOZDEvOTVXN2FyYVgxVWpMTHR3RDhsa2Ntc1JjVlgxWEd2dGhhMzdmZC8vdGFxZVdHYXJjR3RSRUFTWDFkWFZiWmhJSlBKQkVQUUJBR1BNTUFDN0E0RHJ1dDBBSUF6RDV0Tnh1enVPczY2SUxBVHdFMVdkNUhuZWptRVl2b0NtVTNTSnFzYUFqNGlJaUlpSWlHakZaQUc0cXZwQ0xwY2JrYzFtUHpIR3pBRHdZaVdUVmZVZGErM1R4cGh4QU00SE1EdWZ6NzhTUmRHUEFNQnhuRXNBSEFrQW1Vem1Nd0NmbFZySDkvMmNxczYxMXBhOXJyVjJhbDFkM1lZQVBGVjlSRVJhSHRZaEFPcFVOU2NpNVFLc25RQU1qcUxvKzNRNnZjVFc0ODdrdW00L0FJaWk2SjFTL1VFUVBBcmcwV3JYVmRYdXZ1Ky9XZnpjRGNCcm51Y05FNUZkQUFTKzcvZFQxYk1CN0M0aVlSUkZsK1R6K2NjU2ljUlZJakxCOS8xQVZjZFphMHR1OVNWcUN3TStJaUlpSWlJaW9oVlRaSzM5RllDd3VjRmFlMysxaTFoclp3TTR2dmw3R0liZkFZQXhKaVVpblZGbmEwL0o0MVVKQUFBZ0FFbEVRVlFIUVhCejh4ZmY5KzhFTUtoUUtQUXZGOTRaWTA0UWtjSExvcGpXVkxWZjhiNDc3VkFMeDNHeUl2SjZZMlBqYjV2YllyR1lMUWFkdlZUMTBrS2g4TG5ydXIxVWRhUzFkZ3lBQUFDeTJleGdZOHptQUlaRVVUUzVzMnFpbFFzRFBpSWlJaUlpSXFJVlY5aitrTTdqKzM1ZlZkMmlWWE1Dd0JyR21JTmFOdWJ6K2Rjem1jeVg3YXgzRm9BakFPUmpzZGgvUzIzUGphTG8rQ1VhbHlFUjZRY0FydXRPYTJlNzhKblcyb3JlamFlcUF1Q29lRHhlcDZveFZYV2pLT29aaThXR3FHcGNWZU1pc3JXSVhBZ2c0WG5lZm83ajFLbHF2YXJXQTZpejFwNkhaYmcxbVg3WUdQQVJFUkVSRVJFUnJhQ01NU09LQjJ3c3RTaUtqZy9EOEk2MnhxanFRY1VRYWpFaXNnMkFCMXEydWE1N0JJRHg1ZFl5eHB5bnFtZXE2dUdxT3EzMWtxN3JYZ3VncjRpOEFlRG5GZC9JVWhLUkYxVzE3Sk55SXJJQmdMMVVkV0dsYThaaXNhdFY5VUFBa1loRUlsSW9ia2ZPRnovSEFLd0M0Qk1BR1JISkFzZ0N5RHFPazFIVlRES1o3TDJzdHlmVER4Y0RQaUlpSWlJaUlxSVZsSWg4cUtxM2xlaytWRVI2cStxakFENHZNMmFSS0lvK3F2UzZxanBBUkdhV1dXY0h4M0hhQ2dwanhwZ0hBUHd5aXFMOVhkZmRVbFdQVXRVcndqQjhCa0IzWTh3WUFIM3orZnhlNlhUNlEyUE1jZ3Y0Z2lENFExdjl2dThmamFhQWIwNmxhMXByRDI2cjMvTzg0WTdqakF1Q1lIc0E4eXRkbDZoU0RQaUlpSWlJaUlpSVZsQkJFRXdDTUtsMXV6SG1ZQkU1V1ZVZnRkYnVEMENMWFFrQUhvQjVTM1BkUXFFd3ZZMzM1ZlZ1WjNwZVZaOVUxY3RTcWRSYmRYVjEweEtKeE9ZQW5qVEdUQUhRRzhDc1hDN1hQNVBKZkxvMGRTNGp2UUJBVldkWE04bjMvVTlVZGEweTNTNEFHR08rS3pjL244OXZ0b0wrUEtnTFlNQkhSRVJFUkVSRTFJVVlZellWa2JHcU9zVmFPeFQvQy9mZysvN0RxdG9uaXFKQnFWVHEyMnJXTFo2QzJ5bkNNQnpYL0RtYnpjNk54K092aXNqUFZIVnpBSzZJTEhSZGQyY0FYd0FvZDdKdVRhanFtc1ZET0daVU15K1h5LzFDVlV2bUxJbEU0Z0FBbDBkUnRGT2hVQWhLamNsbXMxOVZYU3hSRVFNK0lpSWlJaUlpb2k0aW1VeitXRVNlVXRYNStYeCtId0MyWlgraFVMakZjWnlIWE5kOXBhNnVibzlzTnZ0Skpjc2FZNjRDc0FtQUZ6dWp6cnE2dW8xaXNkZytJckkzZ0FFaWtsWFZ1L0w1L0JXdTY2NGlJcGM3am5Pbjcvdm41dlA1M1N0WThtZkdtT3VyTE9ObkhTZ2RBRFpTMVVJNm5hNG80Q3VlQUh4Q1cyTlV0WnVJd0hYZCsxelhqVXFOU1NRU0FEQTVDSUtqcWkrWlZuWU0rSWlJaUlpSWlJaTZnSWFHaGg4NWp2TU1BQi9BcmlWT3NHMFFrZGRWOVN3UnVUSWVqMCtLeCtPN1cydi9VMm85RWVrR0FMN3Z2d3RnWXdCWHFqWTlET2c0emliR21PNmw1cW5xZXNVbjNNcUt4K05yaXNpNXF2cUNxaDVsclgwVVFNc24xL1kyeHV5dXFudWswK212alRIdDNYNWZFVm0vdlVHdDZreFVNeDVZZElyd3JnQ21vc0lUYlhPNTNET3U2N2I1RGtUSGNRWUNPRVZWejRtaXFPekp5TlZ1Q3lacXhvQ1BpSWlJaUlpSWFBWG5lZDRSanVPTUJ0QVR3QmNpTXM0WTR3UHdSY1NvcWk4aWJzczVJcktHcWo1WFYxZTNXemFiL2JqVmt0MVY5UmZGb0s2WHFoNWlyWDNBR0hNMkFEaU84Mnk1V3RvTDl3RDhRbFdOaUZ5cXFoR0EzcDduL1YvclFjVXdjYTduZWFjQjJMbWROVzhOZ3FETnArUmFLejd4ZDN5cFBzL3oxaENSZDBRa1VOVUFnQldSbUtyMkY1RTZBSGRYZXAxc05qc05RT3RUZ2x2WHNnNEFGSVBPVE1VM1FWUWhCbnhFUkVSRVJFUkVLN2ppaWE0OVZUVWxJbzNGNWk4QnpGWFZlUURtUlZFMEQ4QmN4M0htRmR1MkZwRnJFNG5FaEd3MnV4bUFWTXNsaSt0K21NdmxCbWV6MmVrdHJ4ZEYwWEJWL2I1VUxhN3JiZ25na2piSzNjZHhuTDBBd0hHY1N1OHZYcW85bjgvYlJDTHhpcXBPTDlYZnpwclRSZVNWZkQ1dlcvZUZZVGpUOS8xUVZUZVN4UlBMNzFUMU5tdnQxZFZlcjZYNit2cjE0dkg0WVZFVWZZdW1Kd0ZQQURBZERQZG9HV0hBUjBSRVJFUkVSTFNDUzZWU1R6VTBOUFJQcFZMdkFDajVEcmNTWHZJOHI4NXhuRSt3ZUxnSEFBc0toY0lCNlhUNkF5eStkUllBRUVYUmMyMmNvbXZiZVlydmxDQUlicTZ3eHVZMVR3QndYZXYyYkRiN1NUYWIzYVdhdFpxRllUZ2F3T2h5L1VFUWJGVDhHRWRUUGhJQnlIYmtXaVVVQUZ6Y0hIQ3E2bGRSRkIzVFNXc1RMWUVCSHhFUkVSRVJFVkVYa0VxbDNxcDJUaGlHVjViclM2ZlRyN1p1czlaZUJPQ2l0dGEwMXI0SVlJbUVMNXZOVHM5bXN6NDY4SlNhdGZaNkFOVWVvdEZaY3NWZjdRcUM0RFFBcDdVM0xwUEpmSm5KWkFSTnVZc0RvTEdkS1VSTGhRRWZFUkVSRVJFUkVYVUdSYXRUZmFteWd6cUlsbFpsbStHSmlJaUlpSWlJaUlob2hjU0FqNGlJaUlpSWlJaUlxQXRqd0VkRVJFUkVSRVJFUk5TRk1lQWpJaUlpSWlJaUlpTHF3aGp3RVJFUkVSRVJFYlVqNXp2ekZuMVI2VmJEVW9pSWxzQ0FqNGlJaUlpSWlLZ2Rvdy81YVZxaGN3QUFnb1l6Ny9oM3p4cVhSRVMwQ0FNK0lpSWlJaUlpb2dvSTVJdm16NUhtQnRheUZpS2lsaGp3RVJFUkVSRVJFVlZDOFd5TEx5ZldyaEFpb3NVeDRDTWlJaUlpSWlLcWdEcTRVUUVGQUFGMkdUWHU1V05yWFJNUkVjQ0FqNGlJaUlpSWlLZ2lsdy9iOVVzbzdsM1VJQmc5OG81SmU5ZXdKQ0lpQUF6NGlJaUlpSWlJaUNyV1dIQlBoR0ptMHplcEY5VW5SOTQrNllKVGI1dThhbTBySTZLVldheldCUkFSRVJFUkVSRjFGYU9QK2VuY2tiZS9mTFJBSG05dUUraTVkYkhDdVNQSFRad2dvbDhvbkc5RlZkdGNTSFVCUkxvdDg0THBoOCtCWGpaczF3dHFYUWJWRmdNK0lpSWlJaUlpb2lwY1B2eG5UNHk2WStJQnFqcFdJTjJiMjBXd0J5QVFLQ0R0clNJVElkaDEyVlpLS3dOVktBQUdmQ3M1YnRFbElpSWlJaUlpcXRKbHczYjlSNlQxbXdLNEdJcloxYzVYYWVjSlB5S2lLdkFKUGlJaUlpSWlJcUlPdVBMSUhiNERjRGFBczBmZS90TFBCTTZQQlZoZEJUMFF0ZjBNbjhLWkw5QVhsaytsOUVNbURoZ1dFd00rSWlJaUlpSWlvcVYxK2ZEZFhxNTFEVVMwOHVJV1hTSWlJaUlpSWlJaW9pNk1BUjhSRVJFUkVSRVJFVkVYeG9DUGlJaUlpSWlJaUlpb0MyUEFSMFJFUkVSRVJFUkUxSVV4NENNaUlpSWlJaUlpSXVyQ0dQQVJFUkVSRVJFUkVSRjFZUXo0aUlpSWlJaUlpSWlJdWpBR2ZFUkVSRVJFUkVSRVJGMFlBejRpSWlJaUlpSWlJcUl1akFFZkVSRVJFUkVSRVJGUkY4YUFqNGlJaUlpSWlJaUlxQXRqd0VkRVJFUkVSRVJFUk5TRk1lQWpJaUlpSWlJaUlpTHF3aGp3RVJFUkVSRVJFUkVSZFdFTStJaUlpSWlJaUlpSWlMb3dCbnhFUkVSRVJFUkVSRVJkR0FNK0lpSWlJaUlpSWlLaUxvd0JIeEVSRVJFUkVSRVJVUmNXcTNVQlJFUkVuZWs3VmMreDJEdUtvbDBBMlJDS2RRVllCNEpWYWwwYnJlQVU4eFI0WDBSZkZEamplM1dUVDJwZEVoRVJFUkZSSlJqd0VSSFJEOGJNaGJvZkZ1aFlGZlFRU0ZPajFMWW02a0lFUFFUWURaRGRGSHJlelBuUnV5SnlWcTl1OGxTdFN5TWlJaUlpYWd1MzZCSVJVWmMzZjc3Mm1MbWdjQmRVL3dGQmoxclhRejhRZ20wVSt1UjM4d3RqWjZtYVdwZERSRVJFUkZRT0F6NGlJdXJTWnFtYUxQUlpRSWJXdWhiNllSS1JJM1dCdnJSZ2dhNWE2MXFJaUlob2NaN25yVkdpdWNIMy9hdDgzeDljYWs1OWZmMzY3U3piQUNDeDFNVjFqbTdHbURlTk1ZZDAwbm9OdnUrdkJzQXQweDlEMC8wM3EwZnBuMFZEaVRhcUlXN1JKU0tpTGkxYUdGMGtJdjFxWFFmOXdBbjZwVlZmbXEzNjA5VkZnbHFYUTBSRTFNVzRudWVkMnNHNTM0VmhPTDVVUjBORHc3WWk4b3J2K3pjSFFYQW1nQ3dBK0w3ZkFPQ1BxaG9EOEZpTEtVbGp6R2dBUjN1ZXQxY1locytWV3RmMy9mZFY5Vi9XMmhQS0ZlWDcvcFVBRGxiVnYxaHIvMXBxakRGbWRRQi9MeFFLWjZYVDZYOFhhOTdIY1p6NlV1TlZkVUVZaGhOYVhTY09ZRHRWN1ZWc2Nvd3g1NWFycTZWOFBuOW5KcFA1dE5WNmZ3YndSMlBNbHRiYUQwclVmQkNBcTZ5MWF4Vy9QdzVna3JYMi9GYnJ2QmRGMFkxaEdJNnVwQlphOWhqd0VSRlJselVyMUcwMXIyVi80MFhVbVVTd1JXRmhkQ0dBVTJwZEN4RVJVUmNUZHh6blNsWE5pVWhqcFpOVU5RbmdIUUFsQTc1VUt2Vys3L3MzQWZpRE1XWmdMcGM3T0p2TlRpczExdk84clVUazd5S3lxYW8rRkliaFd4MjZFd0RKWkhKSFZmMERnQnlBY3p6UHV5OE13NW10eCtYemVST0x4VFp5WGZkNXovUDJEOFB3R2NkeGJoT1JVazhkQXNCVUFGdDRucmVIaUF5ejF2NjJ4QmhIUk02cnBFN1hkU2NCK0xTOWNaN25EWFVjNXpjQW9LcHJBdWpwKy83anhlOWJpOGc2dnUvM0I0QW9paDV3SE9jVEFCczZqdk1HZ082dGxpc0E0RitHMWdBRFBpSWk2cktpbkk0V0tidTlnS2p6cVl5WXRVQ3Y1d203UkVSRTFST1J2d1pCY0ZxbDQzM2ZmNjM0RkY0NWhTQUkvbWlNZVFQQVdiRlliRUUybXkxMzdVMEFyS3VxdjdmVzNseGQ1WXZwRVl2RjdsTFZyNk1vMnM5MTNaZlJGRUQrRWsyQjN5S1pUT2F6dXJxNjNlUHgrTXNpOGxoRFE4TUJBS0NxajZycTlhM3FHd1dnZDNPdEluSTRnT0VscnA4UGdpRGVWb0hHbU9ORTVOb3E3bWxLRkVYTmRld29JbjJpS1BwNzhYc2ZWWjJtcWc4WHgzNEE0SUxpNTRtKzd5KzJrS3BPdGRadVVjVzFxWk13NENNaW9pNXB6a0x0VzFEZHJkWjEwTXBGQkVsRk5CVEErZTBPSmlJaW9tWENHRE5DUlA3U3NrMVZ4WEdjNmEwQ3ArTjgzeitteFppNGlGemwrLzVWelcxUkZPMFVodUdVK3ZyNlB2RjR2TDU1SElEdXZ1LzNCWUFnQ0w1QjAxTnBNZC8zNzFIVlBnQUdwbEtwZHp6UE85NXhuRHVNTWJkYmE0OEFFTFVzSUp2TlRvL0g0M3VLeUNNQVpoU2J2dzdEOE5sVzl6UWN4WUN2QXZsMitxTjIraGNUaHVGN3hwaWRBWnhZS0JTR09ZNFRORytMOWp5dnA2cE9UNlZTanhlL0R3UXdXRld2RTVFYkFTQ0tvaDFFNVBZb2l2cEhVVFN2bW10VDUySEFSMFJFWFZJVVlUOUlyYXVnbFpGQzlnSURQaUlpb283WXVQaU90MHF0Q21CaGlmWUVBQytLb3NzQmZOZmNxS3BMREd6ZDF2eGRSSFlSa1FOUlBHd2lGb3M5QW1EclloOEFIRjc4QldQTXdkYmFSNHd4OXdEWUM4Q0oxdHFYQVNBTXd6dU5NZXVKeVBtKzc1c2dDSVlBQ0Z0ZXMvaXV1NzRBOHNhWVJlM0dtR3NCSEdxdHJUVFlXeWJxNit2WEVaR0xWTFV1Rm92ZER3Qys3eC9XY296dis5Zm44L2toSWpKV1ZXY0EyTC80TkdhajcvdjdxK3FIcVZUcTdWclVUMDBZOEJFUlVaZWtvZ05xWFFPdHBCUmJxcW9qSWxYOTdUZ1JFUkZoWHhIWnQ4bzVid0dBTWVZQ1ZYMDRETVAzbWp0RVpMeTE5aU1BZFZXdW1UWEc1QUVjMktKdFNLRlFhSEFjcDQrSVBLQ3E5MGRSZENVQXFPcE0zL2NmQWpBWXdHaHI3V0xiYTYyMUZ4aGpJQ0xuRzJOZWk2TG95RlFxOWFibmVVTkY1R2xyN1d5VWZ1ck9GWkVPNVRMR21ITUE5Q3pUdlhXbDYvaSszeFBBY3dBbTV2UDVrMHVOY1J5bmgrdTZiNHRJVHhINUpvcWkvVVhrTFdQTW42eTFsd0g0UHhHNXBlcWJvRTdGZ0krSWlMcXE5V3BkQUsyY1JOQXdPMFF2dEhoaWdJaUlpTnFucWpkV2VrQkUwVlVpb2dBTWdIT0s3OUg3RFlCWnF2cFdMcGRMZTU1M3N1TTRWMVpaeDRuTmErVHorUlFBV0dzL0JBQmp6QTdGWWJPTElkMGFqdU04RDJBelZiM2VXdnVIVW10YWF5L3dmZjhyQURjNGp2TmFNcGs4VEVSdUU1RnZqVEg3TksvZlNaSUFtbitPSllQRFNoY0tnbUNlNy90alZQWHhlRHorYnF2dVI0TWdHRlpmWHgrNXJnc1JlVDBJZ3A4Q1FFTkR3d2pIY1I3emZYOVBBRkVRQk5kMTZFNm8wekRnSXlLaXJtcmpXaGRBS3k4blFuY3c0Q01pSXFwVVhsVWpBRTRRQkhPcW1EY2NBQm9hR240cElxS3FMd0tBdGZaK0FQY0RRQ3pXRkd1bzZtR3EydDdhYXpxT2MwZnJOVnBxZnNKUVJIelA4MzRiaHVGNFk4eDdxbm9QZ0FHKzc5dHlpeGNQcHZpSjR6aEQwK24wZzU3bnpSZVJmNGpJWk0vekRnbkQ4SmtxN3Iyc1pESzV0WWk0cW5xdXRmYkMxdjIrNy85YVZVOVUxZThyV0M0S2d1Q3l1cnE2RFJPSlJENElnajRBWUl3WkJtQjNBSEJkdHhzQWhHSFlmRHB1ZDhkeDFoV1JoUUIrb3FxVFBNL2JNUXpERjlCMGlpN1ZBQU0rSWlJaW9pcHBCSy9XTlJBUkVYVWhlUUFmaWNnUXovTStBVEN6aXJtck80NXpzcXBtVmZXUmNvTUtoY0trZERyOWRWc0xGVU9zc3YyZTU2MEJZRmRWblFsZ1d4RTV3dk84dkxWMlNMSC9Ld0F2bFp2dk9NNlVJQWplQjNBR0FJUmhPTUgzL2IwQlBPRTR6bDRBT2lYZ2MxMjNId0JFVWZST3FmNGdDQjRGOEdpMTY2cHFkOS8zM3l4KzdnYmdOYy96aG9uSUxnQUMzL2Y3cWVyWkFIWVhrVENLb2t2eStmeGppVVRpS2hHWjRQdCtvS3JqckxVbHQvclNzc1dBajRpSWlJaUlpSWlXdGQ4RHVNTnhuS3ZhSGJta0x3QWNIb1poMmFmblhkZjl5UGY5SlUvWmFFRlYyenlpelhHY293Rk1GSkdOVlBWbEFDODVqbk5MWFYzZDY5bHM5cE13RE84RUFNL3plb3ZJU0ZVZEc0YmhsT0owazB3bXR3RGdvTVVwdGtFUVRLeXJxOXN1bTgxK1V1S1NDVlZ0NzBUY1V2ZlJyM2dRU0tjZGF1RTRUbFpFWG05c2JQeHRjMXNzRnJNaThtOEF2VlQxMGtLaDhMbnJ1cjFVZGFTMWRneWFUaFpHTnBzZGJJelpITUNRS0lvbWQxWk5WQjBHZkVSRVJFUkVSRVMwVEZsclh3TFFCMEFQWTh5UDgvbDhFSS9IdzFKakd4c2J1d0Z3RW9uRXZDQUkwbWgxS20wWm82SW9tZ2NBSXRJZ0lyZW82Z1JWdmJQRm1EVkVwRnpBV0ZmYzFqcktjWnh6aWpXZmFZeXBGNUc4TWVaWlZSMFhodUhkanVQa1ZmVmt4M0ZtQUpnQ0FMN3ZEd1R3aU9kNXA0UmhlRzNMaGJQWjdNZGxydW1KU0thQ2UxdU1pUFFEQU5kMXAvbStYM2FjcXA1cHJhM28zWGpGOFBPb2VEeGVwNm94VlhXaktPb1ppOFdHcUdwY1ZlTWlzcldJWEFnZzRYbmVmbzdqMUtscXZhcldBNml6MXA2SDB1OEVwT1dBQVI4UkVSRVJFUkVSTFJkMWRYV3JpOGlVZUR3K01naUNLMHFOTWNZOEtDSjltdDhIMXhZUnVTT0tvbWZETUp3S0lGZHM3dTc3L2kwQXBvVmhPTDdGOElUbmVjODVqclBFVmw3ZjkwOEc0RmxySC9KOS81eGlzN1hXL3E1WVUxOFJPUkRBM1VFUXpESEcvQWZBQUFCWEFJQ3E3aTRpeU9melQ1UzRuNU9pS0pxWVNxVmFiNmxkVzFYbnRuZVBKZTc1UlZVdCs2U2NpR3dBWUM5VlhWanBtckZZN0dwVlBSQkFKQ0tSaUJSRXBBQWdYL3djQTdBS2dFOEFaRVFrQ3lBTElPczRUa1pWTThsa3NuZDcyNlJwMldIQVIwUkVWS1VQMzNzZm0yMjlWY1hqdi9qMFU2eTcvdnFkZHYybkhua0VEOTl6RDM2KzExNDQ3S2lqT3JUR2dubnpFV21FSHF1dVd0VzhlOGVPeGQvSGpzTW1tMitPSzI2NXVlcnJmdkxmai9EMjY2K2hXL2NlMkhQdzREYkhGZ29GUEhMUHZTaG9BUU1HN1lsZXZYdFhmVDBpSWlKYXNjUmlzU1FBcUdwcWFkWXh4dlFDY0FBQWlBaU1NVHMyOTZscXN2aHhjMlBNc2EzbnFpcU1NUUR3a0xWMmRySHRGQUJqQVpROFJFTlYvK1U0enFFQTRtZ0tFaWVoNlVSZkFhQUFCcW5xMUJKYmNVVkV6bk5kZHphQXZpM2FIUkhab3ZuZ2tHb0VRVkR5Sk45bXZ1OGZqYWFBcitJRFRheTFCN2ZWNzNuZWNNZHh4Z1ZCc0QyQStaV3VTOHNQQXo0aUlxSXEzSDdqalJoOTRVVVlPbUlFVHIvZy9IYkhQM2IvL1RqbjVGUHd5d01Pd01pTExrVDNIajJXdW9adnYvb0tyMCtjaFBVMjJMQkQ4Ny8rL0FzY1AzUW9QTS9nYnc4K0FNODNGYytkUDNjZVBwOCtIV2FWVmFxK2JoUkZPUE9FNHpGdDZvY1lkZkZGN1k1L2NQeGR1R1RVV2ZqeE91dGcvOE9HVkgwOUlpSWlxcTI2dXJxTkVvbkVZayt0cWFwVC9IaVY3L3VYbFpxbnFrbFZsZFluMXFycTI5YmFud0ZBb1ZCWVB4YUwzYVNxV1JGWmJGdG84ZjEwQUxDemlHeGZZbjFYUk9vTGhjS2JBR1lYbTUrSW9xamtFNFhGTlNjQU9Ob1lzNU8xOW1VQTd3RVk0ZnYreHZsOFBpVWltNnJxRXIvQjhUeHZhd0NycXVwZHhhYkpxdnF4TVdZWEFEM3d2L2ZvL1VkRWNxM25kMUF2QUZEVjJlME5iTW4zL1U5VWRhMHkzUzRBR0dQS3ZnY3huODl2bHNsa1BxM21tdFI1R1BBUkVSRlZZWU9OTjRIcnVoaC82NjFRVlp6eDV3dktqcDA1WXdhdU9QZGNBSUFOQXF6U3JkdnlLck5OMzgrWmpSbGZmNDFzTm91VGh3L0g5WGVQUjMxOS9USy83ajIzM1lacFV6OUVudzAyd0Q0SEhvU1VMZjA2bmJwa1BkSmhDamRkZFRVQTRNZ1Rqa011MjRoY3RySGsrSGhkQXZGNGZKblZUVVJFUkIyVHpXYS9UeVFTclVPdkFRRDJCSEFiZ0pMYk9VVmtCSnJDcjh0YnRxdnFqTlpqVmZWWWErM3RyWnE3Kzc0L0Q4Q3RRUkNjMEhwT1EwUERQcTdyL3JObG03WDJKQURwY3ZjU1JkRkUxM1VCWUNDQWwwWGsvV0o3ZjlkMS9XSXRENVdZT3FEWTk2L2lkUTRBQUdQTU04VjczYmV1cnU1ZWErM0ZMZVkwb3VtOWcyMGVHbEtPcXE1WkREbVgrSG0xSlpmTC9VSlZTK1pFaVVUaUFBQ1hSMUcwVTZGUUNFcU55V2F6WDFWZExIVWFCbnhFUkVSVjJQVVhBM0grMVZmam5GTk93ZDEvK3h2cTZ1cHc4cC9PV21KY0ZFWDQwMGtuSVZpd0VIMjMzQUtYMzNRVEhNY3BzV0tUTjE5OUZhTXZiUCtwTmdDWU0zTW1BR0RDRTQ5ajZudnZWVFNuendZYjRPTHIvZ29BMkxwL2YxeHd6V2lNK3YxeGVHUHlaSXc4OXZmNHk1amJVUHhONnpMeDN5a2Y0TnFMTHdFQWZENTlPbmJwMjdmczJOc2VmQkF2VFppQWVYTytCd0JjZE1Zb1hIVEdxTExqanovamRJdzQ5ZFRPTFppSWlJZzZ3OXdnQ0JaN1NzLzMvZDFVTlJLUjg0SWcrTDdVSkdQTVhpTGl0SjdiaVpvZjhXc1pvSlVOOXdBZ2xVcDk2L3YrWndDMkJJQWdDTjcxZmY4WUFNK0t5RGdBbjRSaCtPNFNGeEw1bGFwbXdqQjhxYm5OODd6VFJHUVBBSzhCNkoxSUpONU5KQkluQjBFd0ZnQ3N0YmNDdUhVcDdtOGpWUzJrMCttS0FqNWp6QWtpc2tRUTJwS3FkaE1SdUs1N24rdTZVYWt4aVVRQ0FDWUhRZEN4ZDhqUVVtSEFSMFJFMUk2NWM3NkhEZjczanVKdGR0Z2VCdzA5QWcrT3Z3c3paOHpBbDU5OXRzU2N4eDk4Q0c5TWVnV2ViM0Q2QlJkZ3pxeVppL1d2dGU2Nml3VitDK2ZQeHdmdnRIN3ZjanQxelo2RHViTXJlN1ZLWTJOMnNlOTc3N2NmdnBnK0hUZGRkVFZlZlBwcFhEenFUSng3WmRsZEtVdmx1MisveGNuRGg2T3hzUkVIRFQwQ2E2NnpGcDU0K0dGNG5zR0FQUWN0TVg3YWZ6N0VYYmZjZ2tRaWdXTk9QZ214ZUJ5VG5uc2UzODM0RmdjTkhickUrTzEyM0hHSk5pSWlJbHJ4ZUo1M09JQzlST1NwY3VIZXN1TDcvdUJDb1pBWGtaempPTDhEQUZXZFZjMGF1Vnh1UUNhVGFYNUt6UVpCTUFaQWQyUE1RQUJYbHJqbWFxbzZBTUR6YUFvUXhmZjlVUUF1VWRWdkM0WENRZWwwT3UzNy9uZ0FZNHd4ZzZ5MUl3QXMrbzFuTHBmeml6c1ZDaFhlWjE5VjNSWEFWRlI0b20wdWwzdkdkZDNQMnhyak9NNUFBS2VvNmpsUkZKVTkxYmphYmNIVWVSandFUkVSdGVPdmwxNkNmOXh6YjhtK0p4NTZDRTg4VkdvM1JwTXdzRGo2Z0FPWGFIL2hneWxZdFdmUFJkOTNHelFJcjM3OGNVWDEzSG5MemJqcHFxdHg0TkNoT08yODh5cWFJKzZTVHcvKzN4LytnUGZmZWh1dnZQQUMzbjNqZFFRTEZzTHZWdjI3OWRveWM4WU1ISHZvYi9EZHQ5OWl5TkZIWStSRkYyTEJ2UG00Yjl6dCtQempUM0QwU1NkaXdLRC9oWHpUcDAzRDBGLzlDZ0J3L01nek1QeTQ0eEJGRVY1OThTVjgrK1ZYK0g3MkhKeCt3Zmt0MzYxRFJFUkVLNzQ2WTh4WkFNNEdzTEN4c2ZHVUd0UXd5blhkblZwOEg1ZE9wOXZkVXVwNVhtOFJXWFJRUi9Gd2pwWTJFcEVFZ0xXTk1ZdGUwR3l0L1RPQS9VVWtGa1hSMC9YMTlldkY0L0ViQU93TjROTmNMcmQzTnB2OUJnQ0NJTmpIODd5TEhjY1paWXlacWFydmlNak9BRElBZGdZQVZWM3MzWGFlNTYwaEl1K0lTS0NxQVFBcklqRlY3UzhpZFFEdXJ2UUhrODFtcHdHWTF0WVlZOHc2eGZ0NnRGZ1hyV0FZOEJFUkVWVm9vODAyUmU4MTF5elpOM2ZXSEV4OS96MTA2OTRkVy9YZnJ1d2FyNzc0RXZMNUpmOHkxWFZkTkJpdm9qcmlUZHNmRUl2RktwNVRpb2pnb3V2K2lpdlBQUTluWFhKSnA0ZDdYMy8rQlk0NjRBRE1uREVEZS8zNjF6aTkrTDdDYmoyNjQ3bzc3OFN3L1g2Tmk4NFlpUjEyM2dVTlhnTUFJSnZPb0Z1Mzd1aS8wMDh4N1BlL0J3QTRqb08vM25FSFJoeDZLTzY1N1Ric3RzY2UrTW11dTNScXJVUkVSTFJzK0w2L242cmVMQ0pycU9xTWZENi9mekZRV2lycGRIcEtRMFBEOXE3ckxybVZvb1JjTGpkVVJGWkQwL2JjYnlzSjk0cFdGNUhUMmhrVEFqaXcxVjlBWGdoZ0RvQXZST1RwV0N3MkVrM2gzbDFCRUp3SVlFR0xzVkVZaG1jMk5EUk1TcVZTenhsampoR1JZNXJYanFKb1RCaUd6eXgyd1RDYzZmdCtxS29ieWVJWC9rNVZiN1BXWGwzaC9aVlVEQ1FQaTZMb1d6UTlDWGdDZ09sZ3VMZkNZc0JIUkVSVW9jT09QQW9IRGoyOFpOL3pUejJGVTQ4NkdodHR1aW11dit1dWttTUFZTGZOTnNmOGVmTks5dVh6K2JJSFQ3VFVXRHhzSXBmUFllSDhCZTJNYmdvRWt3M0prbjJyOXV5SlMyKzR2dDAxT21LTkg2K0pqVGZmRExzTUhJaXpMNzhNVHp6MEVLWi85TC9mejIrODZXYm92ZWFhdUhYMDZNWG03VGhnTjhUZCtLSjM5alhydS9rV1VGVzgrdEpMV0sxWEwyeXd5Y2JMcEc0aUlpTHFQS282V1VSQ1ZiM2VXbnNlZ0xtZHRIU1lTcVhlckhSdzhYVFhxazk0RGNOd0NvQWxIdHVyUkJBRS93RHdUelFGWktjbWs4bHg2WFQ2MytYR3AxS3BKd0RBV25zOWdPdlJkSEp0MmEyNVFSQnNWUHdZUjFPK0V3SElsaHRmcFFLQWk1dGZLYU9xWDBWUmRFemJVNmlXR1BBUkVSR3RJRjU3K1dVY2YvaVM3NWdyNStIeGQrUGg4ZTN2dnRoejhHQmNjY3ZOUzFOYWg4VGpjWXdlTzNiUkNiZlBQdkVrWG56NmFTU1RTV2p4NzVrLytuQnFWV3ZtRzNQNDRKMTNzTlYyL1Jqd0VSRVJkUUhXMmxrQU5rSlQrRlRwbkFGTGVkbjVRUkIwK0gwZVFSQnN1SlRYYjZsNTYwYTZyWEN2aklyZXV3Y2dWL3pWcmlBSVRnUFEzaE9KeUdReVgyWXlHVUZUYnVTZzZXUmZXb0V4NENNaUlxclErRnR2eGI4ZWU3UmszN3p2bTk0VC9kR0hVL0c3UXc0cHU0WU5ncko5cTNUdmptMjIzNzdkT21iTm1JRnZ2LzRhcTYzUkMydXRzMjY3NDlmYmFLTkZuei85K0dQTW43dmtYNXozM1dKTE5IZ05VRlhNSzlIZkxKTnVPbUF1S2hRdzkvdnk3OGF1cjAraXdXdFlGTzYxZE0vVC84TDZMV3FxeGpVWFhZeHhOOXpRb2JsRVJFUlVNeFdIZTdUQ3FlaWdEcW85Qm54RVJFUVYrdlRqai9GcE93ZGhCQXNXNHZXSmt6cTAvbGI5K3VHT01nRmlTMk91dXc1L3ZlUlNETno3bHpqcjBrdmFIZC9TRFpkZmdXZWZlR0tKOXZ1ZWVRWjl0OXdDOCtiT3hlNWJiTm51T2grKy8zNmI0dzRhZWdUT3VmTHlrbjFQUHZ3UDlGeDl0Y3FMYnVFL1U2WjBhQjRSRVJFUjBROFpBejRpSXFJS2piem9RdXh6NEVFbCt5WSs5eXpPT3VGRWJMUDk5cmp1emp2THJySFBUanRod2Z6NXk2ckVkbTI3dy9ad1hYZlI5K2VmZWdxNTNQOTJkTVRjR0RiZWZMT3k4K2ZNbW9XNXMrY2dtVXhpN2ZYWEt6dXU5NDkvVkc3aXFXSUFBQ0FBU1VSQlZMWnYvQzIzTE5xaVc2MThZMFc3VDRpSWlJaUlWaW9NK0lpSWlDcFVWMWVQVmJwM0s5bVhiR2c2QlRZV2k1VWRBelNkWE52YW5KbXo4TWZmL2E3aU9tYk5tQUVBZU82cEovSFIxTXJmWVRkbzhMNFlPbUxFWW0ydEQvMVlwWHMzUFBEc3MyWFh1T21xcTNIejFWZGpnNzU5Y2ZlVFN6NEpXQWx1MFNVaUlpSWk2bHdNK0lpSXFDWkczdjltdDhpbU5uQWRkeldWUWhJUmtpcVNkQlJKQ0pJS0pLR1NGSW1TcXRJQVFWSVc5V25wSTJHN3FHdzJpM2ZmZUtQcWVYTm16c0tjbWJNcUhyL1oxbHRYZlkxbFlkSnp6MVVWVExiVTNoWnBJaUlpSXFLVkVRTStJaUphSnM2L2Yyb2lsWjIzbnBQWDlWUjBQVkdzQjhINnFsaFBSTlpES3QzRGRRUkFCRkVCbXY1Vi9MZm16d3BBc09paHQwVjlIVDRVYmFuY2R1MjFlUEN1dTByMkxWeXdBQUF3OWYzM2NOaWVlNVZkSTFpNGNJbTJOZGRlQzY5V0VGeE5mUDQ1alByOWNYQWNCL2w4SG11dXRSYnVtekFCc1ZobC96aVBKWlk4OEtJV3JyN2d6N1V1WWFuZC9lSTdrMGJkUHJHK1V4WlRhZjlrRlNJaUlpS2lOakRnSXlLaXBmS25zUyt0blhlbG4wQzJRWVFObWtPOFRHcnVtZzVRRE83a2YrRmNiYks1VHZIdDExL2oyNisvYm5OTU9remh3L2ZmcjJwZEVVR0Q4ZG9jOCtia1YzSE9TU2NqaWlLY2M4VVZlUFhGbC9ETTQvL0V2eDU3QklmOGRsakpPWS8rL1Q0ODg4OS80dW94dDZHK3ZuT3lxTTd3d0xQUFlwME4xdS9RM0J1dnVCSjMzSFJUSjFmVUFaMzQzMk5WN2J6RmlJaUlpR2lseElDUGlJZ3FObXJjcTMwZ3VlMVVuWDRpMmsrQmZnV2dselRuRXorQUVLOHRaMTV5TVFZZmZFakp2cGVlbllCUnZ6OE8yKzZ3QTI2OCsrNnlhK3k5d3c2THZmT3VFaE9mZXc1bkhIc3NzdGtzZm5mS0tUamc4Q0hZYXJ2dE1PR0p4M0hMWDBaajBMNkQwYjFIajBYalA1OCtIUmVkTVJKdlRKNE1BTGo4bkhOdzNwVlhWblhOWmVtTHp6NUZZNzZ4UTNQbmZmOTlKMWZUUVoyWXlaVjZMeU1SRVhWNWdrNzlwd1VSVWRzWThCRVJVVW1uajN0cEl4Zk9Ob0J1RDVGdEZkb2Z5SGR2MmpMYjlQdlY1UkZMS0RRRWtBWWtCVVVhZ3JRQUlZQ2RsOFBsQVFCYjlkc08yVXdXRzJ5OFNka243ZXJxNmdBQXJ1dTIrVFRlSHZ2c2l6QzBxSytyN0ltNk1kZGRoK3N1dlF5cWlxTlBPZ2tuakR3REFMQmgzMDB3NUpoamNQZmYvb2F6amo4QjE0Ky9DL1BuenNQZnJya0dEOXg1SjNLNUhPb2JramgwMkhBTSsvM3ZxN3pqWmV1MDM0MW9mOUFLN3ZBQjIrNnllbmQ1cTZQelI0NmJ1SzhJSGdNQWlGYi9Ba1lpb2hLTU1hdGJhK2VnVmJEa2VkNGZBVVJoR0k1dVBhZSt2bjY5VENieldSdkwxZ0Z3QUtRN3RkZ09Nc2I4WFVTK0NJSmdaSTFLY0kweDM2anEyREFNenlvMXdQTzgzaUp5TDRDYnJMWDNMK2Y2aUdnbHhZQ1BpSWdBQUtmZVB6bFpseTdzaFFqN1FQVFhnUFJzNnBIaXZ5OWRuS2VLdVFDK0F2Q2xBRi9Cd1pjYXlWY0MvVFp5TkJVVE41V0xrSmFDcGh1ZFhPcWFJM2VmMzJhOSswZkw3Vy9GRHpoOENBNDRmRWluckhYMkZaZFZORzdtakJtNGVOU1plT21aWndBQTlRMUpuSFRtcU1YR25EQnlKRjZlTUFHdnZQQUNqajk4S041NTQzV2t3eFFhaklmZkhuc3NodjdmQ0t6YXMyZW4xTjBaTnRsOGM2UlNJUTRhT2hUZHVuWEhxQk9PeDd3NTMrT3ZkOTZCdWtSZDJYbVRYbmdCOTQwYmg1Ly84cGRZdTA4ZnZQZldtMWgxdGRXV1krVkVSSjNMODd3aEFOYnN5Tnd3REs4RmtDdTFySWo4MnhqelNSUkZ3MUtwMUl6bURoRTVFa0Fld0dJQm56SG1PQUJYRzJNdXM5WmVVS2JXRzBSa1IydnRGdVZxTXNZY0tDSlhxK3BrYTIyNWYyQzZ2dStQS1k2NUZRQ1N5ZVJQWE5kZHU5eTYxdHJIQUxSKzVIc0xWYTMwejdFZU92NzNrV2tBaFJMdElpSnJBRmlsM01Rd0REUEdtRTFGNUpaa012bEtPcDMrcG9NMUVCRlZqQUVmRWRGSzdJd3hrOVowbkdpd0N2YVJWT0ZYQUJZLzZhSTY4eFQ2TmlCZml1TExTT1FyUi9RTGlkeXZMejN5cC8vdHhMS1hpL2ZmZmh0bkhuZDh4ZVBUNlJRQVlNcmJiK05YTys1VThieWRmcmJiWXFGZm9WREF2V1BING9ZcnJrREtodWplb3djV3pDK2RkVFo0RGJobTNEZ2NzZTgrbVB6aWl3Q0FvMDg2Q2NPT1BSYmRlblN2dUlZbDd5V04yNjc5S3didXZUYzIyM3FyRHEvVDJuR25uN2JZZHkxRUFJQmRCdzZFNHpobDUzMzV4V2RvYkd4RXI5NjlGejNCU0VUVWxUbU9jNUtxYmk4aUZUOFZwNm9KRVlrRHVCbWxBNzR3aXFLelJlUnZydXRPYVdob0dKWktwWjRvdFpidit6MEJqQVV3V0ZVL0FQQkFSKzZqcUJ1QTYxUjFWUUMvOFR4dmJCaUd6NVlZRjFmVnRVVGtGbU5NTDJ2dFJhN3JuaW9paDVaYjJQZjkxZlA1ZkwzcnVwY0J1TlJhVzlVUjdMN3Z6MFJUeUZjMVZUM1lXdnRnUitZQ21BL2dGQUQzdXE1N05ZRGZkSEFkSXFLS01lQWpJbHJKakxwajhyYXErWDBGTWxpaC9UcjBCakJGU2dWdlEvRzZPUEk2Q3ZyR1pVZnQrdW15cUxkV3N1a012djdpaStyblpiTlZ6WnM5YXlZQUlKZkw0Y21ISHNiWTY2L0g1OU9uQXdCMkd6UUk1MTE1SmZiYXZ2d2hxeHYyM1FTamJ4dURrNGNQUnlhVHdldVRKbUcvM3h6YTRZRHZwUWtUY05uWlorUGJMNy9DVnR2MTY5QWF6ZWJPK1I0M1hINUYyZjVnNFVLSUNDNGVlV2FiNjN6NjhUUUF3R3NUWDhhRnB5KzVJK3RIYS84WXg1eDAwbExWU2tSVUErOEVRZEMvMHNHZTUxMG1JbTF1U3czRDhCN1A4NllDdU1kMTNTV1BiUzlxYkd4Y05aRkk3S3FxTjF0clR3V1FxYnpzeFJsanhnQllYVVFHcU9yMUluSjdNcG5jTVoxT3R6NlZLbU90M2RjWTg2U0lYR2lNU1JUYlA0K2k2SGN0QnpxT3N6ZUFQd0NBNjdyZFJlVHdLSXB1QjlCV3dMZUtNV1lPZ05Pc3RYOXRibFRWLzRySUhaWGVqNnB1SVNLSFZ6b2VBRHpQR3doZzIxYnJBTUJzQUhNOXp6dXQxWlR2d2pBY1g4MDFpSWphdzRDUGlPZ0hic1F0YjhaWFRhUUhBdGdYMEgyaGhiVmwwYmJiU21oZVZhWUNlRjBjZlYwZGVTTTVmWmNwNTU4djBiS3J1dmI2N2ZnVHZQcnh4eFdQci9TUWpkYWNtSXZQcDAvSHNZZitCak8rYWRyQnMrcnFxK0VQNTV5RGZROCt1TTI1alkyTmVQNnBwN0Iybno2NDRaNjc4WWVqanNhVXQ5L0dnUU4yeC82SERjR1JKeDZQSC8zNHgyMnVVWWlhZGg5OTljWG51UDZLeXpIeDJlY0FBRnYzNzQ4Tk50cTQ0dnNveFFZTDhlRDR1OW9kVjhrWUFKZzI5VU5NbS9yaEV1MmJiYlVWQXo0aVdta1Z0NEl1OWk1UFZSVUFUL20rMy93OUNRQys3OXNXWXhJaWNvVHYrMGUwYUR2RFdudWpNYWFYaUt4YWJPc21JZ25mOS9zQ1FCUkY4OEl3bkZtODlwOUU1RUFBZndxQzRCVmp6RkFSZWRWMTNhY0I3QXBnYnF0eTA5YmF3Yjd2UDYrcW40bkl4cW9hdG43aXovZjlQaDM0T1F3U2tYaGpZK09UTGR0RlpIb1FCTTJQeXNmL243MzdEcE9yS3Y4QS9uM1BuZG5kbVhzT29ZTklDYzJPUVpwQVNDQUNVcVFMb1NnSkNRalNKTlFrS2hKRVNVSVRHNEtVaENDOUs2QllDQ2xFUUVCUWtCK0lTbEhwQkx6bnp1NWtadTc3KzJObnd1enNiRXMybWMzdTkvTThlVEwzUGVlZSs4NlNoTjEzVGtHZDJZL1piSFpiRVNuRWNmd1hhKzJoQURvVitNSXcvQ3FBdGRHK0h5RUFqQWpEY0pLcS9sMUU5aEdScnFiOW4xajdVYXFxUGdsZ3dCWDR6cDcxeU5hcG9EUXNVZGxhZ0I0L0tkUkVDd0pwNnFrZlVZOE1kTWI0VVhXM0NhRGVZNEdQaUdpUW1uTGRnczFnY0JMUU9oRkErWWpWM3M3VjA5ZWg4bXVJUHRDU0xUMDRiZXdZMy9NOWcwdFBoMlhVNnUwaEcvVU0zM3h6YlBtcFQrTDk5eGRqL05kUHhQaXZmNzNiTVo3L3kxOXgvMTEzNGI3YmI4Zmk5OTdEeFZkZGhTOGVzRDl1L2Yzdk1QV2trL0hueHgvSHJkZlB4bTF6cnNmMnU0ekUzdnNmZ0cxMjJoSEROOSs4dzN6TnhlKzloK2lEOWdrZWxZTXZWbDlqRFV6NjlyZHgwSkZITFBmcHJoc05IMTYzU0txcW1IVHNSRHkrWUNHK05ta1NKcDdjL1ZMb3UyNitDUmQvNXp3Y2RleXhPSFhLbEU3dEVuUzl2SmVJYUtBU2tUWEt4YVRlK25nWDhRQkFxS3AzcXVyQ1NyQThnNnlEMmxqVjlmckdtTW1xV2luV2ZCUEFhZVU4SzMyZUwxLy9GTUFwWVJpZUppTGZVOVU3dlBmVEFjQjcvMXdZaGw4V2tmdWRjNHVXTEZteVh6NmZmNmttalNpS29wMEFGSzIxZTFXQzF0cERBTndHWUVTM1g0VXVpTWkrQVA1ZTUzbVY4WDhFNEpQZSs3MEFWSDlJbVRMRzNJRDJndGFtM1l3L1JVUStYWFc5aTRqc29xcDNBbmdEQUpJa0dXR002ZmFZZUZWZDFtVy9LOFNrV1hOWGJ6YXA4YUk2Q1VpR2E5TDdYWmRGNUVrQTI2N0kvR2hvVUlVQ1lJRnZPYkhBUjBRMG1Laks1T3NYN0F2SXlRcnNMYjJlcEljRXdKOEF2UjhpRDh3NFp2UXludzVLeSthQ0gvNFFwVUlSYTYyN1RvZDRhMnNyQ29VQ21rUncxV1dYNGRkMzM0Ti92ZlRoenk1cnJyVVcxbDV2WFFEQVJ6NzZVY3k2NTI3ODZ2YmI4ZE9aRitHTi8vNFhqeTlZaU1jWHRQKzhkOElaWjNUWUIyL1dUMzdhNFZrSEhuNDRUdi9PdVZoanpUWDc1VDJKU0tkQzViTlBQNDFMcDUyUHB4NTdESnRzdGhrbW5IUlNqd1hScHViMm56ZFQ2WFNmaTZkRVJBUFlaaUt5VEh2Zk9lZU9LNVZLLzgzbGN0V3oxUjZPNC9nS0FOaytEbGUwMW00QllPbnkzMUtwZEttSS9BSUF5clB4RnBkS3BTTUFJRW1TdDYyMTN4YVJDd0E4NHIwZmo2cFRlK000L2wwMm16M0lHSE43VTFQVFk2bFU2dFE0am05eXpvMHFsVXF0dVZ6dUNiUWYrRkhMaUVoUW5uM1lWNktxK3dDNHRhc09xdnFxTWVaVWErMjN2UGNYVk9KaEdINURSRDZwcWljQXlIZDF2L2QrRzdUUDNndWNjNzVxZVhQSld2dUQ4bnQvRVVCYkdJYTd4M0g4aDhxOW1Vem04NjJ0clg4R3NNUmF1OHpMb2Z2YjJiTWUyZHBJTWtzVVd5LzdXU1JFTkZDd3dFZEVOQWljZnMyaU5adUQ0ckY2L1lJVEJkTGxwODgxRml2MFFhUHlRRnNwdVA4SHgrMWN1NHlHVnFMVjExaWpidnlPT1hPZ3Fzam44N2ppNGtzQUFPbDBHcVAzM0JQN0gzWW9kdGw5ZDZUVDZhWDlSUVFIakIyTGZRODVCQTg5OEd2Y2UrdXQrTk1qajJEVGoyMkpyMDA2cmNQWUd3N2ZHQUR3MFkwM3hua1hYNHpQang2MVF0N2I0d3Nmd1c5LytTczg4Y2RGUzR1VDIrMjBFNlpmOFZPRXpxNlFaeElSRFhTcStveUk3TkhiL2ttU2pEZkdISWIyazEyUE44WnNER0Q5UXFIUW1rNm5ud1R3VmphYjNTWUlnajkxUDFLblBPNHNGQXFUeTJPOENRQ3RyYTJ2QVhqTld2c3BBR3VxNnV2bHdweFlhMjhUa1VNQi9ER0tvbjBBNUdySHpPVnlEMlF5bVRGQkVOeHBqTGt4bTgxdXJxcUhHV00ydDlhTzg5N2YyWmNjZTVMTlpyY1JrZldUSkhtZ3F6NXhIRi9xbkJzRDREeHI3WHp2L2J3d0ROY3p4bnhIVlovMzNsL2J3Mk1xTS9NcVAwT1hVTjY3TUVtUzY0d3hDd0dvYzI0MmdQRmhHSDRsanVPYnJMV2ZCckRRT2ZkVW9WQVlxNnJmWEw1MzJ6L2FpM3VsdVFKWnVoUlhWVDhReU5NS1BDM3RCNFYwUzZGTEJITGZpczJVaGdJeDZEemxtUHFNQlQ0aW9sWFkyYk1lMlRxUTBtbEE4UWhBV25yNjdGVlYvd29qOTV0RUhuZ3BITG5vOXJGU1dpbUowakxiYXBzUEQ3cjR6TlpiWS8reGgySHZndzdxc2lCWWtVcWw4TVVEOXNjWEQ5Z2ZyYmxXNU9LNFF5RVFBTWFPRzQvQXBMRFB3UWNqRy9aMXdrZnZyZnVSOVhIZlhYZEFTd2wyMjJzdkhQS1ZvN0Rybm51dXNPY1JFUTEwcXBvSE1DeUtvbmY2Y051bDVWL0RWSFZyQUhjQlFENmYvMGMrbjk4T0FMTFo3SFlBa0NUSkRBQi82R3FnQ2hHNXVYYU1tdmI5S3krZGN4T2pLTG9Sd0Z4VkRWVDFCZWZjNjkwTS94OEFXNnZxZDNPNTNFOWFXbHJtcE5QcDM2bnE3YzY1YjFidGk3ZmNqREZmQWhESGNUeXZtMjRLWUJ5QXZ3QzR5VnE3dFlqTVFQdlhjeXphQzNiTEpKZkxQUVhnWld2dEx3RjhFY0QxY1J6ZkRpeGR0andCd00vVDZmUlRTWkljR2NmeGI1ZjFXZjFoMHF5NXF3ZFN1aHZsNHA2cWZxQXcwNWFnT1B2eUNXTjZMT3dSMGNERUFoOFIwU3JtMUFmKzNweDk2NDNEQVQxWmtPelEwNUlLaGI0UHhRMmFNais5Nk9oUkw2eWtOSWVjTCt5ekQ1NTUvYi85UHU3VzIyK1BiODJjamsrTkdJSFBqTmg2bWNiSVpEUElaRE4xMjc3ODFUNGRGSWdUenpvVEo1NTFacC91R2I3NTVyaDczanlzdGM0NmFHcnErMTdjWThlTng5aHg0L3Q4SHhIUkFQYWNpSXgyemwyU0pNblR2YjFKUkxJQWpoYVJOTHBaamdyZ3VkcURLK3F4MW5hNUpCVUFWUFZvRVhrRjdmdlRYV1N0M2RGN2Z6eUFLNnkxdTZwcTNNM3QvL1Bldnd2Z1pBQm9hMnRiYkl6WjFSanpCd0FIQUxpOHAveDZxN3ovM2tPb1dXS3JxaUx5NGFGZ1VSUzlhNjA5R3NEdkFEeFlMcFRlc2p3Rk4rZmMycVZTYVpNZ0NPNVExVTFVOVR6di9YZXIrOFJ4L0l0c052czNZOHd2UmVRQmErMGs3LzFQbHZXWnk2c1pxV2tBaGdQdHhiMEV3VzRYVHhqWjZ6K0hSRFF3c2NCSFJMU0tPT3cyRFRhTEYwekVtMjlNRThFR3ZkZ3I1VW1JWHJra2s3cnhCMk4zYmwwWk9kS0tNUmlLV3oyZDVrdEVOSlNVU3FYdnAxS3BFYXA2aGpHbXI1dWZmYUNxRjNqdjcrbXFnNGhjNDV5N3NxZUJWTFhMNmR1WlRHWm5FZGtJd0QwQXRsWFY4MFRrRG12dFE5NzdXN3ozOHdETUF3QnI3YmtBWHZUZUx5MDZPdWRHQWNnQVdQbzlTQzZYZTkxYXUyc1VSUVdVbDdkVzVkSWtJaENSZXZ2emRjazV0N2FxYmcvZ3BEck5LVlh0TUo3My9xRXdEQzh5eGt3QkVKVktwVFA2OHJ4TUpyTStBSWpJbDZ5MUI2dnFvOGFZdFFDc0EyQ3M5Nzd1SVJxNVhPNnBscGFXa2VsMCtrRlZuUXJnUmdDTCsvTHMvakJwMXR6VlJiQjB6dzRGam1GeGoyaHdZSUdQaUdnVk1PWDZCUWNqdC9CQ2lIeWl1MzdhL2szMExTcDY1VVhqUnorK2t0SWpJaUtpUG1odGJmMFBnSkVBV3F5MW14WUtoV0pUVTFQZFlrK2hVTWltMCttc3FyN252VitDWHV5TkJ1QzZKRWtXVlM1RTVQc0FUTG13dEpReDVrZjFUdHNGZ0NBSXpnWndWNUlrSlJHQjkvNU81OXhsQVA1aXJiMENRTUY3WHlrVWpSV1IxL0Rock1JMVZQVmhhKzB2dmZjSFY0L3J2WCs3M3ZPTU1XSDUvYmJWYmluUm5TUko5akhHbUdLeFdMdi9YaUFpVGFyYTZWQUxFYkVBb0tvWlZkMElRSGRMalFFQXpybExBT3lIOG1uR3Fyb0JnSVdxZWsrcFZKb2ZCTUZvQUMrRllkanRkUHNrU1U0eHh1VFJnT0llQURRaGZjelNNMUVVOHk2YU1MckxRakVSclZwWTRDTWlHc0FtWHpkdlp4RnpHUlNmNzY2ZktsNVF5SlZMVU9EZUtVUkVSS3VPTmdCL2FHcHFlanFLb24zcmRiRFdUZ053WHJGWTNCVEFXOTBObHN2bG5ndkQ4SE54SEwrQ3FnS1N0ZllzQUtrNGpuOVJNL1pUeFdLeDB5RVptVXhtQndBSHF1b1lBRWRYNGxFVW5WbStiNWlJN0FYZ2RBQUpnUG5sZmdHQWtuTnVWN1NmT0h0Lzdkak91UU1CYUJSRkhRNW5VTldOUkFSdGJXM3Y5YVhBSnlMN3F1cXo1WU5CcWcwci8rNnJnOWxzZG44Uk9VVlZGNHJJNTFLcDFJMEFQbGZicjVhcTdnbGdOUkdaRGVBWUFGZDc3MDhCZ0RBTTl6REd6T2wxMHNEWEFDem9RLzkrWTZBSGZYaWxzeHVSQXhHdEdDendFUkVOUU9mTW1mZEprNWlMMFA1SmNWMnFLQWh3RDlSY09YUGl5SWRXWW5wRVJFVFVUMFFrbzZxZGlteDk1Wnc3VGxWVEFHQ3QzYkdtZVMwQXhscjc5ZHI3VXFrVXJMVlExVC9HY2Z3TUFBUkJNQW5BWDhvbnpSNWRlNCtxL2xwRWpzcGtNcDl2YlczOVk3bFlkbEkybXgyUnkrV2VVdFV2QWtoVTlWZDE3cDBnSWdkbXM5a05xdU1pTWdMdFJjbi85ZUZ0QitWQzQ5VzFEZGJhOWN2UFczcVFTVGFiM1NBSWdsbXEranFBUTFUMXl5THlNK2ZjajZJb21sak9vM0xZUmxBOVhyRlkzTCt0cmUwMUFJRno3cGpxdGppT243VFdqcWw1bjlzYVl5NVIxUXZRdmovZ1VrbVNOR3hQWkJVZEllVnRYdHBRNHV3OW9rR0VCVDRpb2dIa25Hc1hibUNDNVBzb3lUZ0lUTDArQ3FoQWIwcXBUdjMreEYxclA2MG1JaUtpQWNvNVYyK1dXQWpnd0M3YW9LcE5BSkJLcFo1enpuVllUeHRGMFhvQTRuSy9uNkM5NE5YcDRBeFZ6UUNBaUZ6U1JXcWhxcDRONEpseXY3a0FidXZtcmZ3T0FJSWcyQlBBSDBYa0dRQXd4bXdQNENrUjJVdFZGOFZ4L0diTmZTSWlvMVQxbWZKK2ZIOFRrVllBRnNBWVZYMGNBRXFsMHV2R21IbmUrNEsxdHNza25ITTdvWDA1Y08zeVhJakl4OHEvLzZjY2FncUM0RFpWWFFQQW51V2x3bGM2NS9ZRE1NRmErMnZ2L2UybFVtbEpFQVNWcjdzNDV4NUlrdVNTT0k2N081VjRzZmYrNGVwQUdJYVZuN1gvVnR2V1NGSStPUmNBdU9xRGFIQmhnWStJYUNCUWxjbXpGNTRPMGU4Qmt1bjYvQXo5YldDQ015OGNOL0xabFprZUVSRVI5WXZ2VlYrbzZzWWljcUtJL0E3dHkxenIyUVBBN2lMeUUzVGV0MjFKOVlXSTNCaEYwVEUxZldDdGZScEFLb3FpejlRWjN6cm5vdXBBRkVVM29PWVFqR3B4SEwvcG5Ic0p3TzRBdnV1OWY4RmEyd1pnTytmY1BBQ2JxZXFQYSs4THczQUVnRFZWOVdvQXFKdzJhNjM5RmdBSDROTmhHTzRaeC9IOStIQjU3d1lBNG5xSGJ5UkpzcTh4NWdQdi9TTzFiYXE2bTRnQXdQTUFVRDUwWkNTQTg3ejNEMVdOY1p3eDVsa1J1U3FUeVR3YUJNRUhBQ0FpYXdCWURjRGVJdklvZ080S2ZFUkVEY2NDSHhGUmcwMjVZZEVXZXYzQ20wV3dYVmQ5RkhnYVNFNmJlY3l1WFgzelQwUkVSQU5jRkVVenFxK2RjNVBMTDYrT291anVldmRZYTFzQTdGNG9GSDdXMXRiMjhncElxL0t4WXZYc3dDNkxlMVVXQU5nZjVYMzNWUFY0RVhrQ3dBR3Fxa21TM05ucFFTSmZLdi8rWUNYbW5CdXBxdWVxNnBzQS9pWWlEMXByZitpOW53SWc3NzEvSHUwei9Eb25MdklsVmYwZGdFN0ZQeEU1Q0lEMzNpOEt3L0IwQUJOVTlTN3YvUVhWL2VJNGZzTmFlNUtJM0pwS3BhNVlzbVRKcEthbUpvaklSczNOemVzQWdLcSsyb3V2QnhGUlE3SEFSMFRVSUlmZHBzRm11WVZUVVNxZEswQlQzVTZLZjBMdzdabmpkN2tGSXZXUHVTTWlJcUpWam5QdUV3QytwYXJ2ZU84ZjdQR0dmcFRKWkhZV2tiVkVKQ2NpWHlpSHV6M0FvMWFTSk4rTTQvaEVBQ1VBaU9QNEJnQnd6bDB2SW92cUhIb0JBSWVodmVqMkNBQ0VZYmdYMnBjQ0cxVWRIOGZ4NzhNdy9KNklUTGJXN2xZb0ZBN1A1L012Vmc4Z0lsWlZTNWxNNXFNaTh0a2tTUzZ2ZlVnMm05MFB3Q2FxZWd1QU5oSDV0Nm91OU42UFI4ZENKdENlMEcxaEdHNmNKTW10K1h6K3YwMU5UVEdBa1VFUXpBVUFZMHgxRHBueTcveStqSWdHRkJiNGlJZ2E0SnR6SHZsTUtWNXdrNGhzVmJlRDRtMkZYckI0U2ZiS241K3dYUUdkRnR1UUFua0JtaHVkQncxTnBRQ2Q5cmdpSXVvdGErMVlBRmVoZlZucThRQ1crNUNOdmpERzdHZU1tVnE1VnRWbjRqanUxWUVMenJrcHF0b0NBSFgyeDBzRDJGNVY1NWRQL3dVQUZJdkZPYXBxeWdkcC9BcEFrM051dXFwT0F0QXFJb2RWaXB4eEhFKzExajRCWUU0Nm5iN1ZHSE5pS3BVNlFWVzlpQXhIZStIdTV0YlcxdjhBOVRjMU1jWk1Bd0FSK1NrQWVPOXZCM0I3ZCs4cmp1UHEvUW52QkRET0dIT1hxclo1NzUrMjFwNEFZQ3NBbFdYTzc1YS9Cb2NEMktuT2tCdVZjeGhYNTlBVGxFcWxtMXBiV3gvdkxpY2lvcjVnZ1krSWFDV2FkdHR6VFcyNWQ2Y2xTZWxzRWFuL2I3RGlPZzB6Wjh3Y3U5MEhLem05VllvQTd3TllyOUY1ME5EVWJQSHZSdWRBUkt1ZTV1Ym1qNlhUNmR0RjVMT3F1a1JFdnVhOXY2VS94azZTWk9ja1NkN3JUVjlqekdYRll2RWVBQ2FWU2kzMjN2OGRRTktiZTFYMUZKRVBEMnFvSXhhUmJRRnNXd21rVXFtSDBUNUQ4SStxK3FDMWRqOEFaNGpJWXdDT2lhTG8vNm9IOE43Zm1jMW0vMWtxbGY2WFRxY3pxanBlUkVSVkN3RG1BZWcwYTY4bXh4c0EvTXQ3djdBMzc2bk8vV2VKeUJZaXNwV3FUa1g3UVNhZkZKR1R5KzNQRjR2RjJlWHVvMFNrcTQ5aVl3Q2pSV1IwYllNeDVrOEFXT0Fqb243REFoOFIwVW95WmZhQ2JWdmpkMjhXa1MzcnRTdjAzNkp5OUl3Sm93Yk1TV3NEbVFJdkN3dDgxQUNxZUhrTkVaNDhTRVI5bHMvblgwcW4wMjhBZUEzQU9WRVUvYTIveHM3bGNrLzF0bThVUmU4QWVHZFpudU85MzNCWjdpdmJHZTAvZ3hhdHRXOTQ3K2VoaTZXdXVWenV6d0NReitjQndKUi9hVmY5cThWeC9FTUFzNVkxeWZJSnV5TnJZcE1BbkZuT28xQVZQd1hBS2N2NkxDS2kvc0lDSHhIUkNuYjZiWXN5VFhGcE9oU25pb2lwYlZkQUJmclRraGsyNVpKeEkrSkc1TGdxRXRHbm9mTDVSdWRCUTQrSXNnaFBSTXNxOGQ3dmcxN09sZ01BNy8wMEFOTjY3Tmo5R0ZzdjY3MXhIQiszUE0rdW93Z0EzdnUrL2x2YTY2OVoyZi82Mkw4M1N1VmZSRVFERGd0OFJFUXIwSlRyRm15bWNla0JFWHk4YmdmRlAwMkFvNmFQRy8zWVNrNXRFREMvQWZTRVJtZEJRNCtCV2FtYjRSUFJvTlBYUWhVUkVWR1BPczBrSVNLaS9qRjU5dnd2d2VEUDlZcDdDaTBwY0ZHODN2cWZtajV1Rkl0N3kyQzkxZVFlVmJ6YzZEeG95SGw5N2RWd2I2T1RJQ0lpSWlLcXhobDhSRVQ5VFZVbVg3L3d1d0MraFRxbnV5bjBlUVJ5NU15alJ6Mno4cE1iWEl5UjgxVjFtZmZZSWVvckVmbW1pTFEyT2c4aUlpSWlvbW9zOEJFUjlhUEp0ejB4RExNWDNDb2llOVcycWFJZ3dJV0xsMlMvLy9NVHRpdlV1NS82WmgySE9XLzlUM2NINUt1TnpvV0dBTVg4ZFlmSjdKNDdFaEVSRVJHdFhDendFUkgxazZuWHpmK1V4cTBQUUdTVFRvMkt0eFBWdlMrZU9MclhKOXhSejBRa1VkVUpiMzJnTFJBYzJ1aDhhRkI3STkwc1J6YzZDU0lpSWlLaWVyZ0hIeEZSUDVoeS9ZS0RFeU5QUU5DNXVBYzhXVUx6WjFuY1d6RkVwTGplNnVZd1FMN1Q2Rnhva0ZMODA0anN1bVpHWG0xMEtrVFVmd1I0di9KYVZZWTFNaGNpSXFMbHhRSWZFZEZ5T093MkRhYk1YbkFKRkhjSmtPblVRZlhXOS9LWm5TNmVzTU1iRFVodlNGbHZtRndnZ1h3T0FFODRwWDZrVjJhTTdMRE9hdkppb3pNaG92NmxhbDc1OENyWnVIR1pFQkVSTFQ4dTBTVWlXa2FuWDdOb3plWjQ0VDBRaktwdFUyaEpJSk5uVEJoOWFTTnlHNnJXdGZJMGdMMmpTTmZKSlRoTVZROEZzSm5VbjFsSnRKUUNiUUs4Q3VCbGlQNUxZWjdNQW5ldnRwcDVwOUc1RWRHS0lhSWZGdmdVZXdDWTNyaHNpSWlJbGc4TGZFUkV5MkRLRFl1MlFMSDRFRVEycW0xVFJTUkdEcGt4ZnRUdkc1RWJBYzdKMndDdUtQOGlJaUxxcEFUemh3QkorNFhJRjZaZU4vOVQweWVPL2x0anN5SWExRkpoR081UktwVmVhR3RyKzFlamszSE9IYXlxdTNydnZ3VWc3b2Noczg2NWJCUkZpd0dVNnJTbkFEUUJ5Sld2V3dBa0FKYlVqbFBWaDZqWFdPQWpJdXFqS1RjczJrSkxwVWRFWk4zYU5sVzhJSXA5WjR3ZjljOUc1RVpFUkVTOWMvRXhJLzh4ZWZiOFB3aGtkd0JRZzE4Y2RwdHVmL3RZcWZlRE9SRXRQMnVNK2JVeFptcGJXOXVNU2pBTXd5K0t5TWQ2dWxsVjU4VngvTmZLZFRhYjNjWVkwKzE5cXZwL2NSdy8zVVhicmlKeW1uUHVlMUVVeFFDTXRiWlhlem9YaThVNWJXMXRIYjdmZDg1OUY4Q1oxdHF0dlBmUDF0NWpyVDBVd0NYZSt3M0wxL2NCV09pOW4xWXp6ak5Ka2x3UngvRVBlcE1MVVFVTGZFUkVmVEI1MXFLdFVDck9GY2hhdFcycSttQm1TZmFRYVNkc3gwL2NweXZxcFFBQUlBQkpSRUZVaUlpSVZnSEc0QUpOc0h2N2xYeHVzM2poSEFCZmFXaFNSRU9NaUV3VWtjTjcwZlZVQUVzTGZNYVlpU0p5Y2c5alh3cWdVdUJyS3YveVhYUTNJbkplTC9KQUVBUUxBZlQ0Z1g0WWhsODF4aHdCQUtxNkFZQzFuSFAzbGE5SGlNakd6cm50QUNCSmt0dU5NUzhCMk1JWTh5Y0FxOWNNVndJUTlTWS9HcHBZNENNaTZxVnpycCsvQTVMaWI0RjZKKzNwOUprVFJuOXo1V2RGUkVSRXkycjZ1Tkh6cHN5ZS94TkFUZ0VBRVJ3MWVmYjhEWTJSYzZhUEcvVllvL01qR2tMK0dVWFJpSG9OTFMwdDY2YlQ2WDkwZFdPU0pHZlh4b3d4S2RUc3EybXR2VXhFVG82aUtBMmdXR2VvWXJtdFM5YmFrMFRraDkzMXFmSFhKR25mQ2tCRWRoU1I0VW1TM0ZLK0hxNnFMNnJxWGVXK3p3STR2L3g2Z1hPdXcwQ3ErcHozL2pOOWVEWU5NU3p3RVJIMXd1VHJGK3dDMWQrSVNOaXBVZlhFR1JOR1g5bUF0SWlJaUdnNXRlU3prMXViYzE4U3lLWUFJSkRSbXVEUnliUG0veFdDNXlEeXNpVElkemVHaXVaRUpidHlNcWFoU2dFbmdtMldheERwcDJUNklBekRzd0JBUkZyS29WRmhHRllLYkpVOXF4WGxtWFhPdVkrcjZ2cmUrM2tBRUFTQjdXNzhPSTR2S2I5Y0RVQUFZREdBRnVmY3NoeWNVNi93VnkzcHkyQnhIRDlqclIwSjROUlNxVFRlR0JQRmNmd0xBQWpEY0MxVi9VY3VsN3V2ZkwwN2dBTlU5Y2NpY2dVQUpFbXlnNGpNVHBKa3V5UkpGaS9EKzZFaGhBVStJcUllVExudWtTOW9VbnBBUkpxcjR3cW9Bc2RlTkdIMHJFYmxSa1JFUk10bjJnbmI1YzY1ZHVFdUNKS2JCVEs2RWhlUnJRQnNCVVhQUlJHUjV3Rjhja1htU1NUQWl3QjYzS3V1VzlvL3VmU0ZNYWJESG5PcXVvY3hadGZ5Ni8vVjlsZlZVMFhrcStpOFJMVmJ6cm1iQVh3eWlxTE5saWZmL3RUUzByS3hpSHhQVlp0VHFkUnRBT0NjTzdLNmozUHVKOFZpOFNnUnVVNVZYd2R3Y0JSRlp3RllVajRJNUcrNVhPNnBSdVJQcXhZVytJaUl1akYxOXNJREVrM3VFSkdPMC9VVmlSbzkvS0x4bys5b1VHcEVSRVRVVHk0NmRwZi9BdGgxeXV5Rlg0SHFDUkNNYW5ST1JJTkZGRVdWR1hock9PZmVFNUZ6b3lpNnFOSnVyZjFDUHoxSzBBOGxUR3Z0dVFBNjdiZGRWbmNaY1QzT3ViVUEvQUhBZ21LeGVGcTlQc2FZTllJZ2VFcEUxaEtSL3lSSmNyQ0lQR210L1piM2ZnYUFFMFRrcWo2L0NScVNXT0FqSXVyQ09iTVc3cGtndVV0RWd1cTRLZ3BHNU5DTHhvLzZaYU55SXlJaW92NDM0NWhkYmdSdzQ1UWJGbTJSRkl1ZkVXQWRBT3NJcEtuN096VUhMdEdsRlV3Qko4QzJ5eldJWU5kK1NtZVpKWlZONmJyWDUwS2RxZ1lpeTMwS2RnWkE1YUNOZXN0MWd6cXh1cUlvV3V5Y3UxWlY3MHVuMDdVbitkNGJSZEg0bHBhV0pBZ0NpTWpqVVJUdERBRFpiUFo0WTh3dm5YTjdBVWlpS1ByeE1yMFRHbkpZNENNaXF1T2NPUXUzTTBueVM2QzJ1S2Q1MFdEZjZSTkdQdFNvM0lpSWlHakZtbkgwemk4QmVLblJlUkQxdHltekZ6UmdrVzQ3NTF6bCsrcWU5cmxyVnRXMlpYaEVXbFVMeTNEZlVwbE1ab1NJQktyNkhlLzlCYlh0enJrRFZmVlVWWDIzRjhNbFVSVE5hRzV1M3FLcHFha1lSZEZ3QUxEV2pnY3dCZ0NDSUJnR0FIRWNWMDdIWGQwWXM0bUkvQS9BNTFWMVlSaUdPOFp4UEJmdHArZ1NkWWtGUGlLaUdtZlBtcmVsSk1udmdLVWJBUU1BRkJyRHlONHp4bzljMktqY2lJaUlpSWhXSWFzNzV3NEZnQ1JKaGhsaklDSTdPT2VPQTRCU3FmUjZuWHN5SWhMMzlVRWkwcUtxM1I2STA1TWdDTFlwNS9ybmV1MVJGTjBMNE42K2pxdXFxenZubmlpL0hnYmcwVEFNeDR2SUxnQWk1OXcycXZwdEFHTkVKRTZTNU1KaXNmakxwcWFtUzBUa2Q4NjVTRlZuZWUvckx2VWxBbGpnSXlMcTRKczN6UDlJcVNnUFMrZE5mZitYSkJoejhjUlIzT0NXaUlpSWlLZ1hyTFVmQVhBMUFCaGpBQUFpY2lTQUk4dXhlUURlcUxudEl3QjZNME91QTFVTlJTVHF1V2UzWTJ3aklnRFFiOS96RzJQeUl2TDRraVZMeGxWaXFWVEtpOGhqQU5aVjFlbWxVdW5sSUFqV1ZkWEozdnRyQVVRQWtNL25EN0RXZmhyQVVVbVNMT3F2bkdod1lvR1BpS2pzOUdzV3JabVVTZytMWUlPT0xkb0dEZmE0ZU9KSUZ2ZUlpSWlJaUhySmUvODh5dWRRVzJ0M0U1RzVBQTZNb21qcFh0YlcybHVxN3hHUnpWUjFXWXBaYXdMNDkvTGtLeUxiQUVBUUJDODY1N3JzcDZwVHZmZTkyaHRQVlFYQXhIUTYzYXlxS1ZVTmtpUlpLNVZLSGFXcWFWVk5pOGdJRWJrQVFGTVloZ2NaWTVwVnRVVlZXd0EwZSsvUFE4OUxtMm1JWTRHUGlBakE2YmN0eWpURnBZY0FmS3c2cnRBU0RBNmFPVzdrbnhxVUdoRVJFUkhSS2s5Vk54WVJxT29PQU9vZVZoZUc0WG9BaG90SXlUazNKNHFpY2ZYNjFSRUFXQS9BVzh1VG80ZzgzRjF4VVVRMkI3QzNxdjZ2dDJPbVVxbExWZlhMQUJJUlNVU2tWRDRNcEZoK25RS3dHdHIzL1d3VGtUeUFQSUM4TWFaTlZkc3ltY3o2cmEydHkxVzhwTUdQQlQ0aUd2SU91MDJENXR6Q0J5Q2RqNzBYbVBFenh1M3lZQ1B5SWlJaUlpSWFMRVRrYytYZnYrV2NTMGRSTkxsT255K1hYeFlCN0Z1T2xRQzgwbDFSTFF6RFQ0dElXbFgvdVR3NVJsRjBSbmZ0enJsajBWN2dlNmUzWTNydkQrdXVQUXpEWTR3eHM2SW8yaDdBKzcwZGw2Z1dDM3hFTk9SdG5sdHdLeUM3ZFdwUS9jNk1DYU51YkVCS1JFUkVSRVNEaW9qc0QrQlBxdnFnaUh6YldydWE5LzZrSkVuT1NKS2tCVUJhUkU0RDhBcUFSd0FjQ0FEZSs3Y0JETzloK0tQS3YyK01GVnZuV0JjQVZQWHR2dHprbkh0SlZUZnNvamtBQUd0dDdWNkVTeFdMeFUrMXRiVXRWL0dTQmo4VytJaG9TSnM4ZStINWdINjVOcTdBdFRNbmpMNmdFVGtSRVJFUkVRMG16cmxSQURZSGNJMzNmb2ExZG0wUiticHpyam1Lb3VNQUpOYmE3d0Q0bUtxZW9LbzdWQTdscUxEV25pc2ltMGRSZERLQTJIcy9DY0JaenJtMVZYVWlBSWpJY2M2NXp4UUtoYU9pS01xZzQ3NTFDMVExQlNCWjF2ZWhxaHVVRCtHb2QvcHZsd3FGd2g3bFozZlMxTlIwQ0lDWlNaTHNWQ3FWNmg0U2tzL25YK3R6c2pUa3NNQkhSRVBXMUZrTDkwMmc1M1p1MFYvT0hEL3FhemhtNWVkRVJFUkVSRFRZcU9yNWFOOVg3am9BOE42ZmJLMWRRMFFPZE03TkJQQUpWVDBQd0tQZSs2dkRNTnloempBYnF1bzRBTWVYcjRzQUZNQXNFVmxIVmI5VGpwK1hUcWVmVHFWU0U3MzNkMVp1OXQ3ZkN1RFc1WHdyVzZwcXFiVzF0VmNGUG12dEtTSnlTbmQ5VkhXWWlDQUlnbHVESUtoYmZHeHFhZ0tBUlZFVVRleDd5alJVc01CSFJFUFNsT3NXYkthUzNDcG8vd2l1UXFHUEw4NW5ENFdJTmlvM0lpSWlJcUxCd2xwN21JaU1VZFdmZWU4cmgyQWszdnVqVzFwYU5rcWxVbHNEdUJuQW00VkM0UWdBS2lJSmdLYWFvVFlEOEY4QVM4clhXZWZjTFFEMlU5VUYzdnNaQUFyVzJvV3Flb3VJM09HY3V6U0tvaW1vZndMdEJnQVFSVkdoTisvRE9mY0pWUjBGNExrdXh1dWtVQ2o4TmdpQ2w3dnJZNHpaSGNBa1ZUMDNTWks0cTM1OVhSWk1RdzhMZkVRMDVKeCsyNklNY3FYN0FiSFZjUVZlbGJUcy9mTmp0dXZWLytTSmlJaUlpS2hiYTRqSVZRRGVGWkhhbFRQRmREcDloS3BlSUNKUmtpVDd0TFcxdlFJQUl2SXZBTTQ1ZDEyU0pIOFJrVTBBZkFIQTNXaHZPQURBWlFBMlY5WDUzdnNEQUJRQXdIcy90NldsWmNkVUt2VUFnRE95MmV6Y1hDNTN2N1gyV3dCR0FZalFmbXJ0bnFyNkJvQVBxcE1LdzNBOUVmbXppRVNxR2dId0lwSlMxZTFFcEJsQXIvZm96dWZ6THdKNHNicysxdHFOeTNuZkM2Q3R0Mk1UMVdLQmo0aUduS2E0OUFzSVBsRWRVOVY4RUFSZnV2QXJJeGMzS2k4aUlpSWlva0ZHQUJnQUU2TW9lcmU2SVpQSjdLQ3EwMFRrTlZYOVVoekh6MVhhb2lpNjBsbzdCc0JSeHBnSnFsb1FrY2NLaGNMWmFLOWpmRXRWUHdyZ2U5Nzc4MUV6bzY2dHJlMWZBRVk2NTBibGNybjdnZmJ2OTQweGU1VmZxNGo4czFRcWZhTTI0VGlPMzNUT3hhcTZwVWlIMVQ1dnFPbzEzdnRMbCtjTDB0TFNzbWs2blQ0eVNaTC9sdk0rQmNBL3dPSWVMU2NXK0lob1NKazhhOEVaSWppa05pNGlFeTRjTi9MWlJ1UkVSRVJFUkRSSXZiZGt5Wkp0OC9uOFAyb2JXbHRiSDh0bXN3ZUx5Qk54SEw5WjA3elllLy9GcmdZdEZvdGZWbFhUMXRiMmFuZlBqcUxvM3NwRkhNZVhBTGdFN1FYSGJnL2FpS0pveS9MTE5OcnJKZ25hOXhEc0R5VUEzNjhjSXFLcXJ5VkpjbHcvalUxREdBdDhSRFJrVEoyMWNGUWl5VVh0SHlSK1NCVlh6Wnd3NnVZR3BVVkVSRVJFTkdqVksrNVZWR2JYOVZWcmErdS9sejJqUHAyaVd5ai82bEVVUldjQk9LdW5mbTF0YmErMnRiVUoydXN4QmgvdUtVaTBYRmpnSTZJaDRaczN6UDlJcWFqM0NDU29qcXZxVTVuaHBXNVB0aUlpSWlJaUl1cG52VHFvZzZpM1RLTVRJQ0phR1VvbHVVc0VhMWJIVlBGZWtNSiswOGFNNGY5Y2lZaUlpSWlJYUpYRkdYeEVOT2hObWIzZ1RBQTdkZ2dxRWdNNTZNS2pSNzNlbUt5SWlJaUlpSWlJK2dkbjhCSFJvRGIxK2dVZkEzQmhiVnhGSmsrZnNNdUNCcVJFUkVSRVJFUkUxSzlZNENPaVFldXcyelJJRXIwRFFGT0hCc1c4bWNmc2NrbGpzaUlpSWlJaUlpTHFYeXp3RWRHZ3RWbjh5SGRGWkt1YThPSVNtbzlvU0VKRVJFUkVSRVJFS3dBTGZFUTBLRTI1ZnRIbkJEcWxOaTZDY1JkUDJPR05SdVJFUkVSRVJOUklxdnBCNWZXa1dYTlhiMlF1Uk5TL1dPQWpva0huMUFmKzNveWtkQWVrNDc5eENyMWwrdmhSOXpVcUx5SWlJaUtpUmhMSTA1WFhMUWdPYW1RdVJOUy9XT0Fqb2tFbis5YWJQNEJnczQ1UmZWMUw1dmpHWkVSRVJFUkUxSGdKNUo2bEZ5TGpHNWdLRWZVekZ2aUlhRkNaUEh2ZWFJR2VXQnRYNkJFWEhidEwxSWljaUlpSWlJZ0dnaVVveks2NjNPMmNXZk01aTQ5b2tHQ0JqNGdHalhPdVhlZ0Vja3ZuRnIxeTVqRzd6bC81R1JFUkVSRVJEUnlYVHhqenZpcCtXTGtXd2F5elp6MnlkU056SXFMK3dRSWZFUTBhWXZSU1FEN1NJYWo0Wjd6dVJ5WTFLQ1VpSWlJaW9nRWxqK0kwS0Y0QkFJR3NicVEwZC9MMUMwN2pvUnRFcTdaVW94TWdJdW9QazJjdDJncFNPcTVEVUpIQUJJZitlTjh0OHcxS2k0aUlpSWhvUUxsOHdwajN6NTcxeUVGR1N3K0x5RENCckE3RjVjMFNUSnN5ZThIVENuMWFSTjd2YVJ4TnRDQ1FwcFdSTXkwakE1MHhmdFQ1alU2RFZnNFcrSWhvVUJBVXJ3VkVPZ2IxaWhuamQvNXpnMUlpSWlJaUlocVFMcDR3OHVtelp6MnltOUZrdGdoR0FPMnorUURzSnBEZG9EMlBJU0pQQXRoMnhXWkt5ME1WQ29BRnZpR0NTM1NKYUpVM2VmYUNjUkRadmpxbTBIZGFzcVdwamNxSmlJaUlpR2dndTNqQ3lLZnpLTzZXcUp5dWltY2FuUThSTFIvTzRDT2lWZHEwMitiYTFweGVDdFJPM3BQSjA4YU84UTFLaTRpSWlJaG93THQ4d3BqM0FWd080UEt6WnoyeWRZQms5UVN5dFlIMnVCK2ZRcGNJNUw0Vm55VXRLekc5bVl0Smd3VUxmRVMwU212THBhWUpzSFoxVElFblprNFlkVjJqY2lJaUlpSWlXdFZjUEdIazArV1hEemMwRVNKYUpseWlTMFNyckxQbXpOdFVGZCtvamltZ2dURVRHcFVURVJFUkVSRVIwY3JHQWg4UnJiS0NSSzRXUWJvNkpzRFZGNDRiK1d5amNpSWlJaUlpSWlKYTJWamdJNkpWMGptejVoOGtrTjJyWXdwOVg3T1pjeHFWRXhFUkVSRVJFVkVqc01CSFJLdWNhZFBVaU9DeTJyZ29wczRjdTkwSGpjaUppSWlJaUlpSXFGRjR5QVlSclhMYU5sbDRqRUEyclk2cDZsOW5UaGg5WmFOeUlpSWlJaUlpSW1vVXp1QWpvbFhLdExselV5cDZmbTFjUkhpd0JoRVJFUkVSRVExSm5NRkhSS3VVMWxkU0p3aXdZWFZNZ2R0bUhqUHF5VWJsUkVSRVJFUkVSTlJJbk1GSFJLdU1VeC80ZTdNb3p1MFFWQ1FheUhjYWxCSVJFUkVSRVJGUnc3SEFSMFNyak94YmI1NEt3WHJWTVJXOTZhS2pkM21oVVRrUkVSRVJFUkVSTlJvTGZFUzBTcGgyMVJOWnFFNnRqaW0wVkRMSzJYdEVSRVJFUkVRMHBIRVBQaUphSmJRMjU4NFN5SnJWTVZHNS9wSnhvLy9WcUp5SWlJaUlpSWlJQmdMTzRDT2lBVy9hTHg1ZERjQTUxVEdGbHBKMCtyd0dwVVJFUkVSRVJFUTBZTERBUjBRRFhtdXBNRlVnWVhWTWdLc3YrdXFPLzI1VVRrUkVSRVJFUkVRREJRdDhSRFNnVGJ0dHJvWGl0SnJ3RXRQVU5LMGhDUkVSRVJFUkVSRU5NQ3p3RWRHQTFwb0xUaElnVXgxVHhjOHVQR3JITnh1VkV4RVJFUkVSRWRGQXdnSWZFUTFZaDkybUFTQm5kb3hxMjVKUzhOM0daRVJFUkVSRVJFUTA4TERBUjBRRDFoYnh3cU1FV0xjbWZNMFBqdHY1dllZa1JFUkVSRVJFUkRRQXNjQkhSQU9XaXA3VjRScFFhUHJTUnVWRFJFUkVSRVJFTkJDeHdFZEVBOUk1cytmdkRzaG5hOEwzenBpdzA4c05TWWlJaUlpSWlJaG9nR0tCajRnR0pBTTVxMU5NNWJKRzVFSkVSRVJFUkVRMGtMSEFSMFFEenRUckYzd013TjRkby9xWDZSTjJXZENRaElpSWlJaUlpSWdHTUJiNGlHakEwUVNUTzhYVXpHeEVMa1JFUTVtMTl0Uk1KclB6c3R5YnlXUTJSTWZ2TmROaEdCNlp6V2EzNzhzNFlSaCtGa0R6c3VUUTNaaVpUR1pIZFBHOWNFdEx5NmJaYkhZZkFMYXZZMXRyUjJjeW1jOTMwYlpyR0lhNzkzWE1sUzBNdy9XeTJleEgrdEQvSzg2NWhkbHNkdHV1K2pqbnBsaHJGN1MwdEd6U1AxbXUrcHh6TDRSaDJHbkZBZ0JZYTM5anJiMmpwMWhYckxYck91Y09BakNzem5QWHN0WWVFWWJoZXN1VWVPT2tuWE5yQTJqcG9sM1EvbmRXS3YwQlpPcjB5NjZBM0lpSUdpN1Y2QVNJaUtwTnZXNytPaXI0YWszNFAvOE1SOTdha0lTSWlBYVJscGFXNGNhWXo5VEdTNlhTOC9sOC9oL1ZNZWZjeHdIOEtBaUNhUUFXOWZGUm1WUXE5YkJ6N3Mwb2luWUJvR0VZcmlVaTE0cklFd0JHOTNZY1k4ekQxdHBYdmZkYlY3MlBUVVNreHdKVUtwVjZLWXFpZDJyakluSmVLcFU2eEZxN2xmZisyZHIySUFoT01NWk1kczRkRWtYUjNiM010VEwyUlVFUXZBSGdvRHB0WjR2SUdnRCtZSzA5M0h2L1d3Q0xxMU5HMThXTFpkRUdvQWdnZE01ZG1TVEpwWEVjUDkzVFRjYVllUURXTHYvcXlUQVJ1VlJWbjgvbGNrL1c2OURTMHJLSnFrNEQ4SnUydHJaWCt2SUdCak5WSFNZaS9mbmZ1M3JzYlVUazdqQU1QMWY3Mzd4VUttMGFCTUhOcXZyRmJEYjdiQkFFTzBSUmRHL05FRm4wMzJTUUJFQU9BSnh6RTFWMTQxN2NNOTk3LzFDSGhMTFp2UUQ4eWxwN3F2ZitKN1UzaEdHNG5qSG05U1ZMbG15WnorZGZzdFpPQnJDSDkzNjM2bjdPdVIrcjZscmUrMDUvUjRtSVZtVXM4QkhSZ0tKR1RnUFExQ0VHL2RIdFk2WFVvSlNJaUFhTlZDcTFINERMQWJ4UkZWNHZDSUp6OC9uOGpPcStTWkljSXlKYUxCYm45UFU1enJuekFXeWVKTW1QQVNnQXhISDhoblB1U2dDbmgyRzRWeHpIRC9aaW5LTUFyS0dxazJyZXgra2ljbHBQOXlkSmNqU0FYOVNFMXdDd3I2ck9yVmZjQXdCanpDRUEzbzJpNlA0ZUhyRm1HSWI3MXNUV0JwQUt3N0Q2dzZxMzR6aCtVRlh6SW1Lc3RldUt5TlhXMnZkTHBkSVJyYTJ0aXdBZ0RNTWpqREUzOVBTK2VpdEprZ2x4SE0vT1pESWpWUFV3WTh3K1lSaCtJWTdqdi9UWE02eTFQeE9SOVZSMW1IUHUvVG81bkNRaUI0aElzNnArc1Y0ZlZmMlA5LzdUL1pYVHFpcWJ6VzRUQk1IR0FLQ3E2NHJJYXVWWmVLZ1hXN0preWJQNWZQNGxBTERXN3FhcUcxYjZHbU0rVy81OTN6QU1QMU0xeGg5RUpGL3BGZ1RCSkFEbldHdXY4TjZmRG1BSkFEam4vZ0pnODM1NmE2OUVVVFM4L0hxaWlJenM2UVpWL1Q2QWgzcnFGNGJoQ0dQTTk4djNOQU5BT3AzK2VWTlRVdzdBRmdEV2NjN2RWKzcrZjFFVW5RZmdFQkdaQ1dEMU9rTitnUEsvV1VSRXF4b1crSWhvd0pnMmQyNnE5UlU5UVphdXJBQVVhTTFrUzFjME1DMGlva0ZGUlA1ZDljTTJuSFAvQndEVzJqc0JIRmpWMVlpSXBGS3B2MXZiZWFXcWlCd2ZSZEYxdGZGeW9lRU1FWGtpanVNT3MyeFVkWWFJZk0wWWM1VnpidHNvaXQ3dExsVlZQUlBBYzNFY1Y0cDBJWUM0MGlGSmtqMjdlSStiaThpVk5lRXNnS1l3RENlSVNFdVNKTFBSOFFmOENFQXBrOG5zQkdCTFZiMjVwYVZsZzNyamwyZWhhVGFiM2NRWTArRTVxcG9Cb05WeFZYMGN3SU1BOGdBQzcvMWJZUmlPRXBIN2dpQjRPQXpEQ1hFYzN5Z2lmd1l3dFp1dkNjcnRBWUR2OWRBUEFKNEVnTmJXMWtYWmJQWlFZOHhkSXZKN2ErMXUzdnUvOWVMK2Jqbm56Z0Z3WkpJa1p4cGovZ2ZnWWxVOUVWVUZaQkVaSlNLSHErcmxBTzRGTUZOVlgwZDdvUmtBVUNxVjhyVmpEMFhHbU9PQnBhc1lXbFFWSWxKZG9PNFFTNmZUMzh6bjh6OHF0NTFzak5tbjBsRlZBeEdCcW43YkdKTlU0a21TSEZRc0ZsOXRhbXFDcWdaUkZFMjExamFMeUdubHY1TjdBUENxZW5GNXRtbGRxcnE5aUJ5aXF2ZUt5S1BkdlM5Vi9hRHlPb3FpWFlHcWIvUnFoR0g0YVdOTWo3Tk1xN3laSk1rdEFDQWl3d0Rzb2FyM3ErcWJJbklnZ00rbzZpM2x2bStIWVhnODJ2L2VUM2ZPVGE4ejNqcjFadjBTRWEwS1dPQWpvZ0dqN2RYVS9sS3pIRWlnMTA0Yk84WTNLaWNpb2lIa3A2cjZLd0FRa1VrQVBxMnFwNnVxRjVGdkFGaGJWYjlUNlZ3b0ZCNnBIYUM4Nzk2dEl0S21xdU1CZEpoOVhTNXNuV1NNbWFPcXR3TFlxN1pQaGJYMkVCSDVKTnFMamtsNWR0UERTWklzbmJrWHgvSHY2OTBiaHVFN0loMXJDTmJhT1NMeTVjcTFNZVo2NTl6UzltS3h1Rk5yYSt1anhwaGp5MStESTlQcDlKSDF4bTlyYTJzQmtNL2xjbjlHelQ1OXpybEhWZldOS0lycUxkSE5WMllaeFhIOFREYWIvYnd4NXFaeVlRL2UrK2NBUEZmdm1lWDN0WlV4WnJxcS9zUjdQNk9yZnZYa2NybjduSE1uQWJpNi9OL3hpTDdjWHllWFNlV0M3V1Z4SEY4R1lFM24zTGRFNU14eUVTZG5yVjBId0FPcStsZnYvV1FBUzhJd3ZNa1ljM21TSkhQak9QN2g4dVN3S3JMV1hxQ3FsZVhscXdFNEtBekQ0U0x5SCsvOTF3Rjh2ZHp2TndCOEZFV0hWdDNiS1ZiaHZUK3Mram9NdzcxRjVOZXF1clAzdmtQQnJMSVBZaEFFelFBUzcvMGthKzJMQUxZRzRNdmpYZFhEKzdoVFZaY2tTWEppTHBkN3ZROWZnbTVYWklqMGJjVkdITWR2aEdINFYyUE0vRktwdEpzeDVpb1JtZU85Znp1YnpiNHJJcCtzZkVCZ3JWMUhSRzRHOEJpQVl3QkFWVk1BL2d6Z1pCR1pIMFhSNHE2ZlJrUTBzTEhBUjBRRGhxb2VLelVmNnBaVWY5UkZkeUlpNmtlVi9hNmNjd2NER0tHcUYxYjJ1Y3BrTW44TGd1QlJFUW05OXovdFlvaGhRUkRjSXlMckprbHlWQnpIZFdlSXhYRjhnM051ZHhFWmI2MmQ0NzJmZ1BLeXdDb3BFZm0rcWo3a3ZmOGxBQmhqemxYVmx2SnNvUkhMOGg1VnRRamcvT3FZaUh3ZXdINUEreDVlSXZJVkFIOVMxWHBMazA4V2tVK1U4MTNET2RmcGtBSlZiUUZnblhPZnFOT1dFUkZYMC9iMTh1OXJBbml2dS94RjVEaFZUUXFGd3VYZDlldEtGRVhYV0dzWFY3Nm15MkdZTVdZU2dOa0FMc3htczlzQlMyZG9qczlrTWlORXBKQWtDWXd4bDZucUM5bHM5clBsUG84QXVBOUFZSzFkMTN2LzFuTG1za29Sa1k4QzJMaTg5MTRHN2JQSmhtTTVsb1UyTnpkdjJkVFVGTlNFTndRQVk4eHc1MXhiVGR2YUFKQWt5YVpWZnhZZkF2QlFjM1B6eC9MNS9JdmRQYzlhdXk2QS9VWGs1ajRXOTFhRUptUE16MVRWQmtGUTJTOXo3K3JpdlhQdUcwbVNuQ2NpaDZscUhzRDJhSjlKKzF3bWs5a3BDQUlENEo0b2lvYlVuMFVpR254WTRDT2lBZUhzV1krdkw1cmZwNmErOThqRkUzYjllNE5TSWlJYWxGUzF1WHlDYk1YU1RmNnR0YnVxNm8waThvajMvcnVWZUd0cjYrUFcydWtBZmhTR29ZL2orUHFhWVoxejdqY0F0Z1Z3YVJ6SE4zZVhReFJGSjFscmg0dklVZGJhamNxYjNTOHRiam5uemxEVkxWUjFMQUJrczlsdFJlUWdBQmRGVWZSOHZTWER2VlR5M25kWTJtcXRQVVZFOWdNQVk4eVphRjhHZVk3My91SGFtNjIxQjZucTVtZy9OR1E4Z0IvVTlxbWFPZmg4WDlyQ01EdzdqdU5Md2pEY3d4anp1KzdlUkZOVDAwdE5UVTNkZFZrNkk3RTI3cjIvczlzYmUrZURVcW0wVXk2WGU4TmFlM2o1d0lhY2lDZ0FwRktwRHZuWHpxWUVBR1BNZmttU0pLaGFxanNVUkZFMEVRQ2Njd2NBdUZkVlozdnZ2NWZOWnZkenpuVXE4dlVVS3hhTEc2VlNxVCtoem1tNVpWMGVFbU9NdVJUQXBkV3hwcWFtT0ovUDIvSnpGZ0xvYnIrOGNjNjVjZDIwUTFVZjlON3ZYUjBMdy9ESWNtRzlFeEZacTd2eGFsbHJid0d3SG9EUEZncUZ1RjZmZERyOW9JZ01VMVdYSk1sK3hwaXBBSDRFNEl2bFBRaC9QOVFLelVRME9MSEFSMFFEUWlCdEV3RHBlRnFiNmpVTlNvZUlhTkFTa2ZXRElGaUk4Z21acXBxSVNHS3RQUXpBSExUdmp6WGJPYmRQemExUHFPb0x4cGpaenJuZENvWENlVzF0YmE5bXM5a05naUM0QisyellxNkxvdWpzWHFTUjg5N3ZZNjI5VzBUMnN0YitSVlhQTGhjR20xWDFmQkg1QU1DM3JiVXBFZGxLVmY5ZFhYUUVBT2ZjbEhxRFZ5MkI3TFVnQ0lhcjZxa0E1dFlyN2xXNlZRNG9FSkdiU3FYU3d2THJ0UUNzcDZwL0E5b0xoU0x5dTFLcDFPRXdDMlBNY1NMeTFWS3B0RnZ0d0NMeVdrM29VbFY5b3Z4NmpJZ2NyNnBmUi9zaEFKWDN1WjR4NW5KdG4rMyt4M0o0RnhFNXVkS252S3ozU3pWalh4TkYwVHRoR081VmI1ODFWWFVpMG1TdDdiU01WMFR5VVJUZFhUdHpTMVUzOTk2L1VkdS9LL1VLVjBPSnF1NVZYZmdNZ3VEUmVudEtHbU8yQXpCZFZZOVUxVTU3dzdXMnRyNGRodUZ1NWFXbU1NYnNJQ0xQbEVxbHZERm1FeEdaV0NxVnBxRm1ocUF4NWpFUitXR3BWTHFwWnNqYUpiS3ZxT3JTdjJjaThsTlZmUXJBdFRYOVRnYXdHWUF6cTJKMWk3ZkdtRk5WZFVkMG5ya0xWWlY2QmVHdXFPbzlJaklWd0YzcGRQcWpWVTN2UmxHME9RQ2swK2swZ0RlOTk3c0NRQ2FUT1QwSWdxZWNjd3RVZFpza1NYYnE5UU9KaUFZd0Z2aUlhR0JRT2FGNjlwNUM0MHk0VnUwM25VUkV0QnlTSlBsWEVBVFhlZStQdGRiZUFhRE5lLzlWNTl4RklqSlRWUjhTa2Y4Q3VMcUxJYTVSMVFkRlpGSXFsZG9rbTgyZVk0ejVGWUQxQWN5Sm91aHI2UDFTdzFidi9RSFcyaCtMeVBFaWNwTnpibHdVUmZzQ3VGdFYxd1JRRUpGTjBINGE1cGRSZGNCR1dkMENuNGpVTGxmc2pRVEFQYW82d3puMzhTaUtYcWd6YmhybG9rUjV4czliQUdDdC9RbUFZNDB4RzBWUjlJRzFka05WbldtTUdlMjlYenBiTHd6RFhRQmtjcm5jaytqNTY3VFFlMzhQQURqbkxJRGpWZlhlT0k2WEZ0R2FtNXUzYUdwcXVoekFINzMzdDVTZmthb3U4S0Y5Vm1XSHd3UlU5VDRBNzRqSVRCSHBjcmx6ZWIreVd1K2l6cXd3WTh4elE3MW8xd2NCZ0lQTHI4ZFlhejhhUmRHSkFCNE93N0REWHNSSmtxeGpqRUdTSkMrSVNIVlJWZU00ZmhNQTRqaCtHZ0F5bWN4R0FDNEJjRVV1bHpzcm04MnVaNHpaeXhqekwrLzlLZFhqT3VjaVZmMGdsOHM5Z1c2bzZ2dVZQMXNBWUsyOUJNQS9xbVBsK0g0aXNrNFVSVXZqenJudnFYYjZJMkVBZkJidGhmVGRheHRiV2xxR3AxS3BhMVQxcGU3eXFvamplRTc1K2NOS3BkS2V1Vnp1K1RBTU56UEdWSi9BT3l4SmtxajhPcDFLcGJaUjFUY0E3QVRnTlJIWkNzQUxBSEs5ZVNZUjBVREZBaDhSTmR6VU9mTjMxUVNiVk1jRWN1TzBzWi91OU1rdUVSRXR1MXd1ZHorQSsydmpTWkw4VmtTbDBPK0hBQUFnQUVsRVFWVGF2UGZubzMwR3o5SGRqV090L1dXaFVIak5HTk1Hb0tpcTU2bnFxK1ZUVmZ2aTdTaUtUc2htcy9jWVkzNWVQbWxWdmZkSGxkdWR0Zlk1QURkNzcrK3F2VG1Lb3RWcll3QVFodUhXeHBnLzl5V1JVcW4wYW10cjY1SE91ZU5VOWFwc05udFFMcGY3VlUyM2RIa1ByNldjYzU5UTFSTUF6RXVTWkxzd0RLR3FWeGhqcmtxU1pGd1lodk1BUUVSZVZkVjNSY1FBV0FQdFM1SlQxdHI3VlBXeU9JNS8yNWQ4ZXl1TzQ5bG8zeXV2TXVOeGFiRXZTWko5a3lUcHROWTNuVTcvQWNBYWhVSmhtOXEycmc1QktCYUxYMHFTcE5lbmp6WTFOUTNaTFRqQ01OeERSQnlBOXdHSWlIdzlETU5IUmVSSkVmbHJ2WHVDSUhpcStscFZTNmo1V1M0SWd1a2lra21TNUxrd0RQZEcrOS9sTzBSa24ydzJ1NytJRkFBZ2p1T0gwRjZvWGJvY3RueTY5T2U5OTVNQTFPN1oxMitzdFo4QUVGWU9scW5WMXRiMk1vQTlsbVhzSUFodWRjNHRBWkFHZ1BKNzNnTHQrMXVLdGZZbUVkbEhWUzJBNndxRnd2N3BkUG9VQU5kWWE2OEI4SmozZmcrMG4zWk5STFRLWVlHUGlCb3VTV1JpcDhVWWFyZzhsNGlvbnpubnJsZlZOdS85Q2RYeE9JNS9uOGxrbm5mT2JkbkxvVjdQNS9PdkFDZ0ErQXlBRDZ5MVQ2Qjl0bGl2cWVxVEFLN041WEsvUnZ2eXZrSk52ajlWMWNCN2YzTGRBZm91WmEzOVhrMXN1K3FMS0lydXN0YWVHd1RCamRiYW5jb24yMWJ5VFZlVzZKYUpxbDR1SWlrQU80cklIZVYremFwcWpER25BamkxSExzR3dLOEF3RnE3Z2ZmK3ZmSkp3WHVwYW9kOTBMb2lJditvbmlXbnFyMWZ5MWhITHBmN2I3MTRPcDB1QUVqS3haWmVFWkY4dWVCTFBUREdmS004aTNJTWdJZFU5VjFqektYRlluSC9WQ29GVlQyc1VDZzhEUUNwVkdxVU1lWTZBS09XTEZueUJnQ1VUM2MrcjNwTTU5eElWVDFLVlF2R21COERTNWU3WmxXMUxRaUNwYk14cmJXYnFlcC9BV3hRaVluSW1lVmw4YjM1YjNpc2MrNnIxWUh5NmRELzZPbEdWZDFHUkpBa3lWTTk5ZTJqLzFQVkN3dUZ3cXRBZXlFNm5VNVBVOVdqQVB3Nmw4czlhSzA5SGNBMXhXTHhKMjF0YmE4QVFGdGIyMWxoR0Y0QzRIQzBGd1paM0NPaVZSWUxmRVRVVU5PdWVpTGJxcm5EVWJYZmlxcitkZWFFa1g5cVlGcEVSSU9TcW9ab1h4NVk4WkV3RFBkVzFiZU1NZDhCY0dCdngycHBhZG0wWEFENkFBQzg5Nk9xeDdiV3ZpZ2lyMFpSVkhjMmpyWDJid0I4VmFoUTAzNHlnS05WZFI4QWl5dVB4WExNTGlvdjNaMVVIVlBWZEUyMzkwcWwwdUZCRU13WGtidlJYclNzTE85clZ0V2x6N2ZXVGhPUnZjcVh3Nk1vZWdjQXdqQzhSa1MyaTZKbzYrcUJ5MHRxa1NUSmNBRFBpc2hwcXJvZ2p1TnVEOVdvY2s2U0pCOVVYYThuSXBmMDh0NFZ5aGl6c0hMSUJuVXRETU1SQVBaVjFYMUVaQXdBRkl2Rk0xT3AxT1pCRUVRQUlDS3Y1L1A1bHdFZ0NJS1BBVUNoVUhndG44Ly9Cd0RTNmZTNzFXTm1zOWtOVlBWMkVSRlYvWGtVUmFjQVFDYVQyVENWU3IwbUlrZEdVWFJQOVQzVzJsY0FmS0tjMHhkRjVOT3EybW5KYkJmbUowa3lxenBnakRrUlZUTUN1MktNMmFiOEhxOTF6djI4cTM2cStvRDNmbXh2a3JIV3JpTWlKNnRxS3BWS1pWVTFBSkFxRm90WEJVRndYWklrNld3MnU2ZUkvRmhWbTRNZ0dPWGMvN04zMzNGdWxOZmV3SDluUnRyVjdzelk2MTV3TDlqR3BocUR3WmdlQ0FtaEJBaWgxM3NodVNRaGVYTXBiNUtMVXlBaENXK1NtNUIySVVBZ2hKTEFoVkJEcURhbUdHT01DOGE5OTY0WmxaVTA1LzFEMGxyU2pyYll1NnRkKy9mOWZQeXg5TXd6ajQ3V2EzdjM3UE9jNDV5bXFoRlZqUmlHRWFtdnIzODhtVXcybTZBa0l1ck1tT0Fqb29xS1J4SlhpRXAxeVhDNTJrOUVSTlMyVGpRTTQxaFZmUkhBN2NqVzc3b1YyYzZaNTZLSk9uR0pSR0pEeVZDODRIRTFnTDZxK2hhS2szaUZJaUlTZU0yMjdTOEMrRzlWM1NRaVZ6bU9jNGVxRGhPUlNEUWFiV2dLNFRqT0NVSDMrNzQvS21oY1ZaT3U2eGExNExWdCt5WUF2eTU2SS9INHU3WnQzd1hnRHR1Mi81QS9NaXdpVmFycUZjVDRQUUJMQUl6MmZmOHN4M0dpdWRjWktpTGRIY2M1citDMVo3cXV1eUljRGlkRlpIU3VnY1h4QUU0cTgvRUppdi92QVRYNE9rV0NqMDAyV2taRTdnR3d6UE84bC9QZG9CT0p4R29BcTIzYm5wQ2JOc054bktMN3d1SHd5bXl2aUt6Y0VWMEFxRFpOOHlsa2s5L2JSR1I0d2VkZEx3RHdmZi9ZL0hxcXV0MTEzYmNBZkNvaVh3QVFGcEY3VlBVMTEzVUw2OVkxWllubmVZOFVEdGkyL2RtV2RNQlYxU1VBN3MwOURyb2VNUXpqT2hFSjdJaGJ4cGNBL0FhQUx5Sis3aGg1UmtUU3VkOTlBTDF5dXhaM2lFZzlzanYxa2lLU1VOVkVLQlNhelFRZkVYVjFUUEFSVVdXcGZ5MVF1SHNQcVpwdzFVTVZqSWlJNkVEeWVEUWFMVHhxVitNNHpnbXErckRydXVWMlVxZHp2OHFxcWFtWm1Oc3Q5M0c1T2Jtamc0RUp2bHdYVjE5RVhGWHRxYXB6VlBWdnFycWdaT3Iwb1BzTnd3Z2FiaFhYZGUrMGJmczhaSTh4MmdCY1ZhMFJrWHlkdVVFaThyenYrNDhaaHZHSWlOeUpiS01PaUVndlZhMFdrY0l1b2xjQmVCUEFRc013VGxiVlNhcjZ5MXl5cGNzclBUNU1nV3BFNURUZjk2OUJFOGx6My9jdkU1SDgzNTBwSXZKNzMvZFBGNUZOdWJFdkFmaS9RTFlCaTZyYUluSXVzajhnblFwZ1BBQ29xaWtpRUpIckFGeVN1M2NPZ0xkRVpDNkFicmttTjROVHFkUVgydnpkQm5CZDkzZE5YYSt1cmg1WlZWVjFIWUFXMTNOMFhmZGU1SktHUVNLUnlMQndPTHhDUlA2amRDY2pFZEgraEFrK0lxcVkvM3pnemRFQ09hWndUQVIvbTNiNTVOMlZpb21JNkVEbU9NNVFBSFVpOGpYSGNiNFdORWRWZjl0Y1RieFFLSFErQUtUVDZkZkxUREVCV09VU2ZKN24vUVhBSThnMkNTaExWUTh0YzJsTXZoN2VQa2lwNm1jOXo5dU1QWWs3UzFYakFPQzY3bjhEK0oxdDJ4ZmtyaDNWM0JIZG5MY0IzQVJnanV1NnQ3WW1vTGF1d2RlV1ZQVWMzL2UzQXpCek82ZWExTm9tS1B1SkJJRG5QYzk3dUtsSnZ1OHZqOGZqOHdIQXNxeEJ1WnAxbjhiajhiVUFZTnQydzg3VmFEUzZEY0NSQUZLTzQwQlYvNXp2bUZ0d1JQZmZBeEpiTXpWYnBPOEdWZjFTYStvdFloOXE4RFhITUl5K3VZZGJXbk9mNHpoL3l0WGJDeUlBb0twUDJMYnRCMDFRMVJ0ekRXbUlpTG9zSnZpSXFHSk1rV3NhRGZwc3JrRkVWQ25SYUhTTlpWbG5CVjB6REtNS3dETm9abWVONHppOUFQd2JnT1h4ZVB6ZE1uUHFBS0NKWTNpTkVrU1JTR1JvS0JRNlZrUmV5eC90YzExM2Z0RE5sbVdGUlBZOTkxVjRIQllBY2p1bFlnVkRxWUpySHpxT2swOGU5RkxWYXNkeEdwSW1tVXptYTdGWTdBMFJtWndiK2pHQWVnQndIT2RoVlYza3V1NmR6WVRVMWpYNEROdTJieEtSUi9QSnlkWnlYZmZsMnRyYVNiRlk3Q1BidHY5ZFJPNVYxYjZ1NnpaSzBPUWFRYnlwcXAvTFpES1RETU5ZdlEreGQwVWFqVVl2UURPSmE5TTAzN1J0TzUvSU5YSmpTL05IZWxGY1J4TW8rRHdVa1NzZHh6a2J5TzdneS8zK1I4ZHhmcGw3dk14MTNkTjgzejlEUktDcUMxM1hmUklBYW10cko1cW1lVzhxbGJvMGtVZ3NieUxFdmE3QjF4elROQWNDZ08vN3BTVUFtdVQ3L3UzcGRQcXVvR3ZoY1BnZ0FHOEErSG9xbGZwWDBKeGtNcm01dGJFU0VYVTJUUEFSVVNWZFV2Uk1zZW9uMTA1cGFmMFhJaUxhUnlMaTFOYldubTBZeG1UWGRYOEtZTGZuZVM4RnpZMUVJa055TmNBMkJWM1BNWkhkZWRmZDkvMmJVZVlZWWlhVEdXYWFKZ3FPSEJhcHJxNGVGUTZIRHdkd3BJZ2NwYXBIaTBnZkFFaWxVc05Eb1lwOENWc25JcUY4RGI1U3F2b2RFY25YNFBzUEVSa0Y0SnY1NnlLeTByYnRGMVIxZks3MjRCa0Fuc3pOUDd3bERTcmFzZ2FmNHpoakFkd0hZSXFxdm9wV0hJa0VFSEVjcDdEbUlncHJ4b25JNXRJYWNnWFhJQ0l2bDk1WFgxOC9PcGxNTG0xRkRGMVYyUzZ0cVZRcVdWVlZ0VXhFN3ZaOWZ3V0F3UURXNUJQYXVTN09LUkdaS2lJWGwxbG1PbksxakhNMThlNVQxZnRGNUwzY0dsSExzaTRSa1llUTNTVTNycWFtWmxBOEhsOXJHTVpRQU1lMjREM3NkUTIrNW9qSTZOenZhMXN5djZhbTVwaFFLUFJuQUtpcXFpbzNMVis4OEx0VlZWVTNCMDJvcXFxQ3FxWmQxNTBRZEoySXFDdGdnbytJS3VLV2g5NDZCaXJEU29ZZnEwZ3dSRVFIaHA2NVgzMXMyMzVDUkU0RFVHZWE1am1xdWk0U2lkeWZTQ1RLbGtnd0RHTUNBUGkrdjZyTUZOdHhuRWNCZkZaVm4yN3F1SnRoR0ZjQVFDYVQrU2pvZWxWVjFWOEFIS09xTVZXZEpTSVBxZXA3NlhUNmcwUWlzYkpnSjFPcmlFaTE0emhGeDRJRHV1Z0d5dTlzVk5VVlFkY053M2l4NElqdTJRRDZ1SzdiY0N6U3R1MG5BQnpuKy83NWhtRjhRVVF1QWZCdEFMc0JqRVFIL0IrWXF5RUlFZmsvcXByL0lkdjNYTmY5dEpWTDFmdSsvNW5DQWNNd0xBQi9BZkNSNy92VHl0dzN3VENNWHdDNDNmZjlEd292NUR2RUhzaVN5ZVNTWkRJNXhyYnQ4d3pEK0tHcUhxV3FSM3VlTjgreXJDTk0wM3dOd0hQcGRQcjM4WGo4anFBMVZIVkYvdk11ZDBRWGhtRzhseitpYTl2MmVBQ3ZBSmlSU3FXdUM0ZkRpMHpUdkFIQTkwUmt0S29tRW9sRXViL2o3YzNPZlY1cVFRM0NKb1ZDb1dXWlRPYmJUYzB4VGJNdmdQc0JQSmpKWkFKM0ZlY0VIdDhsSXVvcW1PQWpvb293RkY4dUhjdkFZSUtQaUtpZDJMWjl1WWljQW1TUDdxbnFYMVYxdXUvN00rTHgrSnJDdVpabFhTVWlFd0ZFQWRUbmFzOWRDY0NOeFdKdmx5eHQyclo5SVlDZklidmo2UGw4MTFtZ29UWldMWUJkeUI1SkhTY2lwNm5xb2xnczlrcFFyT2wwK3VzaWtvN0ZZbk5SY0Z6WGNSdzNIQTVEVmF2eXo0UHVWMVVEQUVUa1BzZHhmcStxazNMakdXUjNHQllhRDZDb0c2OXQyejhDMEEvWjNWWVpBSDBBZkJFQURNTjRQdWcxQWF3czZGUmFEY0FvaWU4MTMvZXZpOFZpLzdCdGU3bXFYbS9iOXJjQlBDNGl0YVVKTDFYOXErTTRtZHpqVUM0eFY2NEczNE9PNDl5WG4xc21QaURidFJjQXJoYVJXYXA2dGV1NkM1dVlYNDd2ZVY3RFVVZkxzdnFwNnNNaVltVXltVHRqc1ZqZ01VakhjUklBNFB2K1I0WDNVM2FIYkNnVXVoN0FOY2cyZG5sUlZjLzFQRzgrQUhpZU43ZTJ0dlpLd3pDK0VRcUYzclp0KzJNQXYzZGQ5MEVVZDdEK2Q4ZHhyZ2IyZkg0VWZpNEJnTy83ZDN1ZWR6ZUFuZUZ3K0c4aThsWGJ0djliVlNlSnlCd1VIeUUrdFBEek9QZDNPYkFHbjZxYUFYTURkMlU2anZNMmdINjVPcHhSQUNrUk9RelpZNzR2NW1vTE5pczM3N21tNXRpMmZVanVPUEwwV0N6MmNsTnppWWk2TWliNGlLZ3lWQzVGWVhra3hmS2ZYVE1sY0NjSEVSSHR1M1E2L1l4cG1sc0F2T1o1WGxQSGJBR2dqNGcwTk5sUVZSL0E0a3dtY3cyQW5ZVVRiZHQrVEVRdVZOVzQ3L3UzZUo1M0R3cDJ3cWhxQk1CNUFLb2tXeGh2TjREbjArbjAxMUZRTzZ4UVBCNS9MMmhjVlg5WjhMakpOMUJ3ckJFQThzbUN0T3U2TjViRWZ4TktFbndBaG9uSVpTWHJiVkhWTzF6WERlemNxNnJYcXVydWtyR0d4eUt5eXZPOFR3REFkZDBGanVNOHBLcmZBWENqcXNZOXo1dFpzdVQ5QUQ3SzNZdkMzd3ZXYkRTdXFwTnpYVk5MT1NKeXBLcW1BUHpRZGQyNzBFd3R1T2JZdG4yaGlKeXJxaGNDcVBKOS81WllMUGJpdnF4NW9ESU1vemVBYTBUa2lWUXFkVzlBRFR5TnhXTFBBWGpPc3F4RERjUDRscXBlaE96blNRTVJlY24zL2Q4MjNGVDg5d0FBNEhuZXE4ajkzVXVsVXQ4TGg4UG5BbGlJYk8zSTBqcVE2d0Q4b0dEOXdQakxqQWZXeE10WnBLckg1cnB0NSsxVzFiOENDRHhHMnhxMmJkOGhJdXQ5MzNjQlhLeXFmaWFUK1dSZjF5VWk2c3lZNENPaURuZnJnMitlaU96T2lFSk5kcFFqSXFKOWt6dDIxNktqZDU3bi9SekF6NUg5V3RGRU5oRVUyQm5WOS8ydkc0YXhFTUM5dVk2elJRcDM4eUZiQ3lzd3FkY1NydXQrZDIvdnRTenJwa3dtYzB2QW1yOEI4SnVTc2N1UjNVbFZZOXQyeEhYZE5JRHRaWmIyVlRVaklxKzZydHVpWFVjQUVJMUdiN0p0dTA1RVRsZlYyd0FVN1VZVWtYOEZkRDV0bG1WWkNRQkJDYjVvSnBPNUFzQ1dXQ3oyUWNEMVZsUFZJUUF1RXBGL1pqS1pIN1RWdWdjSzEzWDc1eC9IWXJFUGtkMEIyeXpQOCtZaCsvbFpSRlhUQUZhVXE2TVpKSmxNTHE2cXFycFlWWDhIWUo2SS9LcGt5dlpvTkxwWERkQWN4N210WENJK0dvMWVoK3puYVNqM3l3QVFDNXk4RjBUa1NnQWpETU1Bc2o5VStFNGlrVGpRbXJvUTBRRm0zOXVMRVJHMTBxMFB6dml0UUw5U09KWTIvQkUvdi9La3dMcEdSRVQ3bTFzZm1QNEZFVHliZS9yY1Q2NmUrb1dLQmtTZGlXQlBVclhaeGhzVlpnS29SZmFJSmUxLzhydnI5bW1uWndXWnlDWVB5elkySVNMYW4zQUhIeEYxT0lIL3BjS2ZMNmhpTHBON1JFUkVBTEpKdmNEZGtwMVFCa3p1N2MrNmFtSXZMNE91L3g2SWlGck1xSFFBUkhSZ3VmMmh0NDhEcEZmaG1BaWVyRlE4UkVSRVJFUkVSRjBkRTN4RTFLRjg5YzhySFZOSXEyc01FUkVSRVJFUkVWRVdFM3hFMUtFRStxWEM1d3FzdnZ2cUV4WlVLaDRpSWlJaUlpS2lybzRKUGlMcU1MZjgrYzF4Z0F3ckhCUFZ4eXNWRHhFUkVSRVJFZEgrZ0FrK0l1b3doaStOanVlS1lUNWRpVmlJaUNwSklZazlqMkZWTWhZaUlpSWk2dnFZNENPaURxTkFVWUpQRmR0L2ZOV1VkeW9WRHhGUnBVaElOemM4Vmd5dFpDeEVSRVJFMVBVeHdVZEVIV0xhSSs5MkEyUlMwYURvQ3hVS2g0aW9vdTYrWXVwY2hYb0FBTUdJVys2Zk1iRENJUkVSRVJGUkY4WUVIeEYxaUZpbS9nd0JwR2hROEhLRndpRWlxamdCWHNvL05rejlWaVZqSVNJaUlxS3VqUWsrSXVvUTRzc1pwV1BwY09hbG9MbEVSQWNDRlR5ODV3bStlY3REYngxVHdYQ0lpSWlJcUF0amdvK0lPb2JvV1lWUFZmWERleTQ5Wld1bHdpRWlxclM3cnpyeEdRVVdBQUFFaHZqeTlLMFB6aGhmNGJDSWlJaUlxQXRpZ28rSTJ0M3REMDAvV0NDRENzZUV4M09KaU9DcmNYbitzUWdHQXY1N3R6MzAxdlhUSG5nOVVzbTRpSWlJaUtocmtlYW5FQkh0bTlzZW1uRVRWSDlkT0tid1Q3cjc2cFBlcWxSTVJFU2R4VzBQVEo4R3dSMkZZNnE2QzVDM0JGZ0RZRXV6aXhqcXdSZXJ2V0lrNm14VU5DWXF0WldPSTYrenhVTWRTUENQbjF3OWRYYWx3eUFpQ2xVNkFDSTZBS2llV2ZRVTZ0V3NQSEZHcGNJaEl1cE1JcXRPK0VGODZJd0VnQitJSUF3QUl0SWR3QmRhdW9ZcVBoSEJ1UGFLa2FqVFVWa0l3U0dWRG1PUHpoWVBkYUQxQUpqZ0k2S0s0eEZkSW1wWDA2YXBvZEJUaWtmbGxXblR4SzlNUkVSRW5jdTBhZUxmZmMzVW54aXFSd0Q0bzBLOTFxNGhFRzJIMElpSWlJaW9pK0FPUGlKcVY4a1IwNmRLeWJFeFVXWDlQU0tpRWorKzlzU0ZBRzZZOW9jUHZobXJTa3d4b2YxOW9JOEEzWnE3VjBSY1ZiVTdJRXlpemtFMGhzNTBKTGF6eFVNZFI3aDdqNGc2QnliNGlLaGQrUm5qRENuWldHSWFvWDlVS0J3aW9rNXYyZzFIeHdDOFV1azRpSWlJaUtqcjRCRmRJbXBmb21lVWpDeSs4NnJqMTFVa0ZpSWlJaUlpSXFMOUVCTjhSTlJ1cGozeWJqY0FFd3ZIbE1kemlZaUlpSWlJaU5vVUUzeEUxRzRTbWZSWkFramhtQUhqcFVyRlEwUkVSRVJFUkxRL1lvS1BpTnFQK2ljWFBWVk5WbHM5L2xXcGNJaUlpSWlJaUlqMlIwendFVkc3VVpYamlnWkVaazM3MHZqNkNvVkRSRVJFUkVSRXRGOWlnbytJMnNYWFhsaFNMY0NoaFdPaStrNmw0aUVpSWlJaUlpTGFYekhCUjBUdHd0cTRlUXFrNU44WVE1amdJeUlpSWlJaUltcGpUUEFSVWZzdy9PTktoNUlwODgxS2hFSkVSRVJFUkVTMFAyT0NqNGphaFVKTEVueTY4aGZYSDcrOU10RVFFUkVSRVJFUjdiK1k0Q09pOXFGeVl0RlQ0TjFLaFVKRVJFUkVSRVMwUDJPQ2o0amEzTzBQVFQ5WUJFN2htQUhXM3lNaUlpSWlJaUpxRDB6d0VWRTdrRWIxOTFRTkp2aUlpSWlJaUlpSTJnRVRmRVRVNW55L1VmMjk5RExyK0E4ckV3MFJFUkVSRVJIUi9vMEpQaUpxY3lMRkNUNkZ2UHZrbHlSVHFYaUlpSWlJaUlpSTltZE04QkZSbS9yYUMwdXFvVEtoY0V4VWVUeVhpSWlJaUlpSXFKMHd3VWRFYmNyYXVIa0twT1RmRm9NTk5vaUlpSWlJaUlqYUN4TjhSTlMyREw5Umc0MWt5bnl6RXFFUUVSRVJFUkVSSFFpWTRDT2lOcVVvYWJDaFdQV0w2NC9mWHFGd2lJaUlpSWlJaVBaN1RQQVJVZHRTT2JINEtldnZFUkVSRVJFUkViVW5KdmlJcU0zYzlzQTd3MFRnRkk2SjRzTkt4VU5FUkVSRVJFUjBJR0NDajRqYWpFcHFmS014dzVoZmlWaUlpSWlJaUlpSURoUk04QkZSVzJxVTRBdGxNa3p3RVJFUkVSRVJFYlVqSnZpSXFNMkl5b1RDNXdyMTdyejJwRFdWaW9lSWlJaUlpSWpvUU1BRUh4RzFHWVdPTHhtWVc2RlFpSWlJaUlpSWlBNFlUUEFSVVpzUktkN0JKeUk4bmt0RVJFUkVSRVRVenBqZ0k2STJjZHZETTBjQnFDb2NVMVVtK0lpSWlJaUlpSWphR1JOOFJOUW0xRSt6Z3k0UkVSRVJFUkZSQlREQlIwUnRvclRCQmdENElnc3FFUXNSRVJFUkVSSFJnWVFKUGlKcUswVTcrRlN4L2VkWFR0bGNxV0NJaUlpSWlJaUlEaFJNOEJGUm0xRFY0aDE4d2c2NlJFUkVSRVJFUkIyQkNUNGkybmVxSWlKalNzWllmNCtJaUlpSWlJaW9BMGlsQTJodnR6N3hRWGVOSjQ0UytBZEJqZjZpYWxjNkpxTDlqUXA2aStJL2lnWUZ6MEV4dTBJaGRTb3E0aG9pYi8vNHFpbnZWRG9XSWlJaUlpSWkydi9zbHdtKzJ4K2FmckQ2ZXIyS2ZFNUs2b0lSRVZXU0FoOEk5S20wWWQ3UEdvVkVSRVJFUkVUVUZ2YWJCTjlGVDZnNU1qN2pIRlc5V1NBblZqb2VJcUttcVF1VmUzeGY3dm5wZFNkRUt4ME5FUkVSRVJFUmRWMzdSdzArVlJrWm0vNURLSjVpY28rSXVnYXhJYmpETUhUSkxRKzhkVjZsb3lFaUlpSWlJcUt1cTh2djRKczJUWTNFMEJuL0E4RzFsWTZGaUdnZjNQT1RxNmQrdTlKQkVCRVJFUkVSVWRmVDVSTjh0ejB3L1g0bTk0aG92NkQ2bWhIQzVYZGRjZUtHU29kQ1JFUkVSRVJFWFVlWFBxSjcyME16TG1aeWo0ajJHeUtucHRQR3haVU9nNGlJaUlpSWlMcVdMcnVENzZJbjFCd1JtNzVFSU1NckhRc1JVZHZSaEZGVk5leXVTeWR2cW5Ra1JFUkVSRVJFMURWMDJSMThJN3pwRnpHNVIwVDdINGxra3FudlZ6b0tJaUlpSWlJaTZqcTZiSUpQSURkV09nWWlvdllnb3BkTmUrSjF1OUp4RUJFUkVSRVJVZGZRSlJOODMvN3ptOE5WY0dLbDR5QWlhaDlpeHozejdFcEhRVVJFUkVSRVJGMURsMHp3aFRKeXBuVGgrb0ZFUk0yVHlaV09nSWlJaUlpSWlMcUdMcG5nQTNCeXBRTWdJbXBmT3FuU0VSQVJFUkVSRVZIWDBDVVRmQW81b3RJeEVCRzFKNEVjVk9rWWlJaUlpSWlJcUd2b2tnaytFZVUzdmtTMHY0dFVPZ0FpSWlJaUlpTHFHcnBrZ2c4UWRwY2tvdjJhUXVzcUhRTVJFUkVSRVJGMURWMDB3VWRFdEg4VGtlcEt4MEJFUkVSRVJFUmRBeE44UkVSRVJFUkVSRVJFWFJnVGZFUkVSRVJFUkVSRVJGMFlFM3hFUkVSRVJFUkVSRVJkR0JOOFJFUkVSRVJFUkVSRVhSZ1RmRVJFUkVSRVJFUkVSRjBZRTN4RVJFUkVSRVJFUkVSZEdCTjhSRVJFUkVSRVJFUkVYUmdUZkVSRVJFUkVSRVJFUkYwWUUzeEVSRVJFUkVSRVJFUmRHQk44UkVSRVJFUkVSRVJFWFJnVGZFUkVSRVJFUkVSRVJGMFlFM3hFUkVSRVJFUkVSRVJkR0JOOFJFUkVSRVJFUk5UWjFUcU8weHVBV2VaNkNFQnR3Zk1JZ0txZ2RkbzZNS0xPSUZUcEFJaUlpSWlJaUlob3YyZll0djFmTFptWVRxZi9uRWdrbGhlT09ZN3pBd0QveDdidFExM1huVjk2ajIzYkZ3TDR1ZXU2ZzNMUG53TXd3M1hkYVNYcnpQVjkvN2VlNS8xaXI5OEpVU2ZFQkY4WFpnalF1M3N0QnZTd01LQ25oWFZiWGN4YnRiWGRYcytLaE9IVWhMRnhSMnlmMXhvL3BCZTYxVGIrWVVvc21jYmNGVnYyZWYyOG5rNEVGMDA1R0NMRjQ3NHFIbjFqRWR4RXFzVnJEZXB0NDR2SGoyNDBQbnZwSnJ5OWNQMitodHFsZmVHWUVhaXpxeHVldi9QSkJpemRzTFBoZWU5dU5UanI2R0ZGOXp6ODJpZGwxNnV0RHVHeWs4ZGhoNXZBZGplSkhXNENuNjdkamxneTNmYkJFeEVSRVJGUlJ6QkU1STZXVERSTmN3YUE1YzNOc3l6cmNzTXd2Z3dBcWpvUVFDL0hjWjdMUFQ5Y1JJWTRqbk0wQVBpKy82UmhHRXNCakRJTVl4YUF1cExsTWdDaUxYODdSSjBMRTN3ZHBDcGs0TnJQVE1DbjYzYmc5WS9YN05NNjV4dzdFZ042MnVoYlY0dVFzU2R6dGROTFlzSHFyZkMxTFNMZXd4REJsRU1HNHRURGg2QStsY0d2bnYxd254TXRVOGNmaEtGOXV6VWEzN1F6MXFZSnZndW5qTWF3Zm8xZjU1MUZHMXFWM0FPQTB3NGZnZ0U5ckVianl3b1NXVjJKYVFocXFvUC9DZkFTS1dnclBvOUdEcWhEdjdvOU85MFhyZGxlZEwybU9vUkRCdmRxOFhxakIvYkFpUDdkQVhRSEFDaUF1NTU0citVQkVSRVJFUkcxWHBWdDIrdEVwTGVxL3Q1MTNhOVVLSWFmQXZneWdEb1JXUldOUnNjQjhGdTZnT000S3dFTVRhVlN3eE9KeE1yV0JsQlRVek1vRkFxdFVkVlhYZGM5dmJYM055RWRqVWJEVFUyd2JmdXJJdktyVnF3NXovZXpIeG9SbVN3aXczemZmeXozZkppcUxsYlZwM0p6NXdQNGZ1N3hkTWR4aWhaUzFRV3U2MDVveFdzVGRTcE04SFVBMHhCY2VlcDRETzNiRFVQN2RzUHdmdDN4K1BSUDRiVXl3UVFBOVdrZlBaMElCdlpzbkdpcXM2cHgyUEErK0doNTJ5WEl4Z3pxZ2JNbmpVRHZialVBZ0VqWXhFVW5ISXlIWGwzWVpxL1JYbzRmTnhERCszVnZOTzRsVTNobHpxcFdyVFc4WDNlTUhkU3owZmlhcmRGOTJ0RW9Bb1ROOWl1RldaOHUvM1hBdU1HOWNObkpZd092L2ZUdnM3RERUYlpYV00wYWMxQ1BvdWNidG50dzQ2My8rMEpFUkVSRTFGSzJiWjhqSXIwQmVDSnlPWUJiME1FN3VpekwrcHFJZkFQQURnRC9BckFGclVqdWRRSE43UlJwMVh2MVBHK3ViZHRUQUh3dGs4bGNaUmhHMVBPOFJ3REFzcXhlcXJvc0ZvczlsM3QrR29CelZQWFhJdkpiQVBCOS94Z1JlZEQzL2FOOTM5K3hGKytIcU5OZ2dxK2RpUUNYbkRRV0l3ZnNTVFNOSGxpSGI1eHpKQjU5WXhGV2J0N2Q2alhmbXI4dU1IRUZBQ2ROR054bUNiNnpqaDZPRThjZjFHaDg3S0NlT0c3c0FMeXphRU9idkU1N0dORy9PejQvYVhqZ05kTXdjTU5aaHpXN3huMHZ6NE9iU01FMEJPY2ZQeXB3VGkrbkJqZWZlMVNMNDRvbFUvampTL01hbm84YjNBdFhuREt1eGZlMzFuZitQS05OZDNTZWRPZ2duSHpvNEViajFhSGlPcmRmT0hZa1BqZHBSTU56UTBydkFPNjQ5TGlpNTdGRUNqOTc2Z01ZSWhoVGtreGR0bUVucWtLdFM0UTJsZHdrSWlJaUlpb2xJdGVwYWoyQW40dklIYlp0WCs2Njd1ODZPSWFqQU1EMy9Zczl6M3VsSTE4N0x4NlByN2NzYTREbmVaWDdpWDhMUlNLUklTTHlJMVd0RG9WQ1R3Q0E0emlYRk01eEhPYzM2WFQ2VWhINWs2cHVBSEIrTkJyOU5vQjZ4M0hPVjlXRnNWanN3MHJFVDlTV21PQnJaK2ROSG9YeFF4b2ZUWFJxcW5EOW1ZZmltWGVYWWRhU2phMWFjOUhhN2RpOEs0YSszUnMzLytuZm94WmpEdXFCVDlmdCt3OGZQbHk2Q1ZQR0RZUVprSjM1M05IRHNXempMbXpldWUvMStOcGE3MjQxdU96a2NUQktDKy9sUk1JbUluWE5OMDR5Y3UvNzNNbWowQ2UzZzdGVWJYVUl0V1dPdVFacDdiSGd6aVpzR29pRXl6V3RLcDdYM0xUU2RmeGNKbkxjNEo2TlBxWlR4eCtFcVFISjVxYmMrZER6aC93QUFDQUFTVVJCVk1SNzNQVkhSRVJFUkMxU1UxTXpTRlhQQVBCNk9wMStLQndPM3dIZ0t3QTZOTUVIb0JvQURNUFkrN3BPKzg3M1BLOTEzNlMyZ20zYjN3TlFybjdQNFMxZHgzR2NYZ0JlQlRBOW5VNS9JMmlPWVJnOVROUDhVRVI2aWNnNjMvZlBGNUhadG0xL3gzWGRud0M0UVVUKzBPbzNRZFFKTWNIWHptWXYzWVJEaHZTQ0hXbGNhc0EwQkY4OGZoUUc5TFR3M1B2TGNNV3BoMkJFLzlJNm44RkNabkR5Q2dDdU9QVVFaRnF4YmV2K2Y4N0Q2aTJOZDU1djJobkRheCt2d1dlT0dCTHcrZ2ErZk9JWTNQdmNSNjE2cmZiV3I2NFcxNTF4YUt1U2JrMDVmdHhBVEJyZHIwM1dvcGFaT0lvZmJ5SWlJaUxxV0tacFhpMGlodS83THlRU2lSWGhjSGltaUJ6dk9NNlVhRFQ2ZHVuODZ1cnFVZUZ3K0FjaWNxeXFEZ0t3RThETVRDWnpkendlZjdka3VtM2I5aTBBTGdJd1FrVGlxanJMOS8xZnhHS3hGd0RBY1p6ekFEeGRjTThuanVQQTkvMnpQTTk3cVMzZVl5UVNHUkVPaDcranFtY0M2QXRnRzREWEFOenB1bTVERGFhZ0dueVdaZDFuR01aMXFWUnFhQ2dVK2phQTh3RDBFNUgxdnUvLzFmTzhId0tJdHlDTUdnRDVSaHRCeDNXYjMwMlFFNDFHZHppT2M3K3FQaGNPaHo4cXVmeE1OQnE5S2hLSitLWnBRa1RlajBhanh3TkFiVzN0dnh1RzhhempPR2NDOEtQUjZLOWIrcHBFblJrVGZPMXM5WllvN24zdUkxenptZkdCTys0QTRMaXhBMUFWTWhBeWpWWWZRd3hpR2hLNDY2NGNLYlBURFFEZStIZ05EaHZXdTZpQlF0NkFIaFkrYytSUXZEUzcxWFZiMjhXd3Z0MXd4YW1IdEZseWIvS1lBVGo1c01iSFVROWtXM2JGc1dqdDlrYmp3L3QxUjNYQmpyeU5PenpzTE5qUlgxTVZhdFJVcFhTZFJIMEdkVlkxeGd3cXJyOUhSRVJFUk5UT1JFU3VVVlZmVlI4REFGVjlXRVNPQjNBamdLSUVYMjF0N1FERE1GNEgwRnRWbjFMVjFTSXlHTUNGcG1sK3ZxYW01c1I4a3M5eG5ONnErcGFJakZQVmhRRHVVOVZlSXZKNTB6U2Z0MjM3RHRkMWY1QktwZWFHUXFHdkFiaE9SSTVRMVI4QjJKVEpaTnFrK0hsTlRjM2tVQ2owVHdBT2dOY0IvRjFFRGxiVlN3Q2NiMW5XK1o3bnZkemNPdUZ3K0RWVmphbnFQWVpoUkFGY2F4akc3Ylp0RDNkZDk1TG03cStwcVRsY1JFeFYvUy9YZFg5WWV0MXhuSE5WOVd1cXVxMEZiOHVQUnFNL3FhNnVIbFZWVlpXT1JxUERBTUMyN2FzQW5BSUFwbWwyQndEUDgvSTdXdW9Nd3hncUlyc0JIS3VxTXl6TG11eDUzdXZJZHRFbDZyS1k0T3NBTzcwa2Z2L0N4N2p5MUVNQ083ckc2OU40Yy81YW5IUHN5QXBFMXpSZkZVL05YSUliUDNjNGd0S0FKNDRmaElXcnR3WHVBT3dvQXVDa1F3ZmpNMGNPRGF6MUJnQXZmN2dLeXpidXhJbmpCMkhDME1hN3daK2Z0UnlyY3U5QkFKeHg1RENjVWlhNUY2OVA0OUUzRmlHWnpxQzJLb1NyVGh1UDBoeHB2RDZOQi8rMUFLVjdHek9acmwwWGJ1NktMVVZkamcwUkdBYnd0Yk9QUk4rQ0pQRE1UOVpqMXBKTkRjOEg5M0h3MWM4Vjc3WVBhdFJ5enJFanl4NnRKaUlpSWlKcUQ3WnRud0pnQklCL3htS3g5UURndXU1anRtMy9Bc0JGanVOOE14cU5iczNQTjAzelNnQ0RmTisveHZPOEJ3dldlVnBFL21hYTV0Y0I1SGZ4L1NLWDNQdXQ2N3JmUUc3WFduVjE5ZWh3T1B5NmlIemZjWnpYbzlIb2RBQy9zVzM3WkFCSGlNaGZvdEhvb2paNmkrRlFLUFFYVmJWVjlYTFA4LzZTdjFCYlczdTJZUmpQR0lieEtJRGhBSm9yRXIvRmRkMnAyTFA3N2hIYnRwY0F1TmkyN2ErN3J0dGtRWGpUTlBNMUJ1Y0VYWTlHbzg4QWVLYUY3NnVCcXRZNWp2TkI3bkYzQU85YWxuV1ZpSndBSU9vNHpsR3ErbDBBcDRpSTUvditYZWwwK3RtcXFxcWZpOGdyanVORVZmV0IzSjhSVVpmRUJGOEhpZGVuY2Y4cjgzSFp5V09MdXJHbWZjV2ZYMTJJTGJ0YXNwdTVNbFp2aWVLREpSc3hhWFQvUnRkRWdNOVBHb0hmdlRDM0FwRmwxVlNIY1BLaGc4b205MllzWEk4MzVtVkxXTXo4WkgxZ2dtOVl2KzZZc1hBOUFHREMwTjZCaWRpOHAyY3V4ZElOT3h1ZUwxeXpyVkdkeFpxcUVMclZWbUgrcXFaLzhMVERUUlFsd3ZaR3Y3cGFET25qTkQreGpkVloxZmptZVVlaEt0ZGdReFg0M1l0ekVVdWtHdFVhWEwvTnhjK2YrcURKOWF4SUdFY0hISWV1VDJmdzYzOThoTjJ4eGpWK0x6dGxIQTRldUdmSFh6S1Z3VS8vUGd2cGpNOG1HMFJFUkVUVVV0Y0MyVjE3QldNN0FUd2pJaGY3dm44TmdKOFZYRE1BUUVRbUFYZ0V1V1NYNjdyL0c0bEVSaVlTaWRXNWViYXFYZ3hnayt1Nk42UGdTR295bVZ3U0NvVytsMnY4Y0FPQTZlMzE1aXpMeWljd255NU03Z0ZBTEJaN3puR2NSd0JjNlRqT2w2TFI2SDNOTEhjZmlvL1cxZ040UjBTR1pES1pvY2gyL1MxTFZZL0tuU0JyczZZV2htRWtSZVQ5K3ZyNksvTmpvVkRJRlpIM0FQUlYxUjluTXBtVnBtbjJWZFZiWGRlOUg3bnV5TWxrOGh6YnRzY0R1TlQzL1psdEZSTlJKVERCMTRIU0dSOFB2N1lRWDVvNkJvY1A3d01GOE1UMFQvZXFrMjVIZTJuMlNvd2YwcnZvK0tzQ21MMWtFMTZjdmFKeWdRR0lKZE9Zc1hBZFRqdThjYTNBajVadndRdXpsamM4WDdGcEY3YTdDZlMwSTBYekRobmNDejNzYXV4d2s1aS9haXYrMzlNdVBudjBNQnc2dEhmUnZCa0wxMkhlcXExRlkrOTl1aUd3a2NxVWNRYzFtK0Ric04zRFV6T1hOUHNlbXpMbGtJRWRudUFUQUJlZWNIQkRjZzhBZHNXU0dOalRhdkVhaFgySkY2N2VobE1QSDRLdzJmaUllbFhJeE5tVFJ1REJWeGNVamZldHE4WG9BY1hIZVQ5ZXVSV3haRkFwRHlJaUlpS2lRSFVBdmdqQTlUenZxY0lMcXZxZ2lGeHNHTVlOQUg2TzdMZEFTS2ZUajRSQ29XK0x5RmNkeDdsRVZWOEQ4RW82blg0cGtVZzBmUE5SVTFNelFVVENxam9EUUtQdWI1bE01ZzNETUFEZ3FQWjdlNEJoR1BuMVh3dTY3dnYrRzRaaFhLbXF6Y2FocXNzRHhsd1JnV21hMWMzZG4rOFNiSnJtWXNjcC96Mk1xdDd1dW02TGF1T3BxZ0M0Tmh3T1Y2dHFTRlZOMy9kN2hVS2hTMVUxcktwaEVUbGNSSDRJb01xeXJQTU13NmhXMVlpcVJnQlV1NjU3QjRKckFoSjFHVXp3ZFRCZmdjZmYraFNwakk5Tk8yS1l0M0pQc3VpNTk1Y2pVaFg4Ui9LWkk0ZGlaUC91Z2RlU3FReWVtTEVZWHBrT3JRSmc1SUM2b2wxbmhUYnU4SnFOTzVaTTQ1OXpWdUc4eVNNYjdubjZuYVVWUFpwYmFQcUNkVGh1N01DaUJPVGNGVnZ3eEl4UEd4MlRuYjl5S3lhTzZvZTEyMXlzM1JyRjJxMHUxbTZMRm5WYzNlNG04T2diaXpDa2o0T3pqeG1Cd2IwZHpGKzFGUy9NYXB6TVhMcCtKM2JGNnBGS1o3QjJxNHMxVzZOWXV6V0s5ZHViLzdoMlZhY0hmRDdXV2RVNGIvS29NbmMwVFJVNDV1QUJaYStQR2RRRHh4emNIKzh2M3RQTTZ3dkhqQ2c2R3EwQVpuNnlicTllbjRpSWlJZ09UTFp0WHlvaU5RRGdPRTY1TCtCSFdwWjFScjVHWFR3ZVh4T0pSQ2FHUXFIYkFKd25JaGNBdUNBY0RpTVVDcjBGNEt1dTZ5NHdES003QUlqSXJxQkZFNG5FdW5BNERBQXQveW41WHZCOXY3dGhHRkRWd0RnQXJBTUFFV2syRGhFSi9xWXpkN2tGOTcraHFtVjN5b25JU0FDZlZkVVc3NElKaFVMM3FPb0ZBSHdSOFVVa0l5SVpBT25jNHhDQWJnQ1dBa2lJU0JKQUVrRFNNSXlFcWlacWFtcjZ4K1B4dFMxOVRhTE9pQW0rQ2xBQWYzKzc4YTZ0VFR0amdmT1BITkczYkhJdjR5c2VlZjJUc3NtN1B0MXI4TVhqUjJOWTMyN0krRDdlbUxmMy8yYTl2M2dEamhyWkYvTldic1hNVDlhaEV6WFBSVEtWd2Z1TE4rRGtRN04xOHhUWlhYblRMajIrMFZ6REVQaStZbmkvN2hqZUwvampHbVRNb0o2WWRsbmo5ZmFzR2NJaFE2cHhTTWx1dnVkbkxTOUtUSFYxaHczclhiWSs0ZDQ2NFpDRHloNnh6anQzOGtqc2p0VmowZHJ0T0hIOFFSZzFvTGpqOVB4Vlc3RnhSL0RmSVNJaUlpS2lNdkxIY3g5SDlsaHVxVU5FWktxSTNBaWdvUWxGSXBGWWlXd0RqcTlZbGpVQndHbUdZVndzSWllcTZvc0FSdnErdnp1WFdEc282SVV0eThvZlI5a2FkTDBaM1MzTHVoWEFacy96ZmxsNFFWVkR1UjExY1FBd0RHTjM3dmZBT0VSa1grSm9sV2cwK3EybXJqdU9jeDJ5Q2I0V3grSzY3a1ZOWGJjczYyckRNQjZJUnFPVEVQeG5UTFJmWUlLdmc1aUdZRkJ2QjZ0YWVSeDNTQjhIWDV3eU92Q2FBdmpiMjRzRGszdW1JVGpsc01FNCtkREJEUjExenp4cUdIYkY2akZuMmVaV3h3L2thcXhWc05aZWM5NWZ2QkZUeHcvQ1M3Tlg0cWhSZlRHZ1J4TS9nR3BGbCtHOG9PT2pMVm16TlIyTk83c1IvYnZqb3FsamluNDBsOHI0U0xXeTNsMXBwK09uMzFtS28wZjN3MUVqK3dJQWxtL2NoWG1ydHVMY2dzWXpoZ2d1UFhrczNsNjREaWROS0U0dzFxY3plRDVnZHlVUkVSRVJVVG1XWlIwdUloTlZkWTNydXBjQ2FQUkZiU1FTR1I0S2haWUIrRUpOVGMyZ2VEeSsxcktzeTBUa0JOZDEveFBabzczekFNd0Q4TisyYmM4UmtjT3FxNnVIeCtQeGViWnRwd0JNQkdBRGNFdVdQeFVBUk9UajFzWnUyM2ExaU55dXFuTUFGQ2I0VEFDOVZOWDNQRzg3QVBpKy8ySHVLUEJKQUg0U3NOeXB1WG10anFNZDlBVUFWVzJ5bGw4cHgzR1dxdXFnTXBkTkFMQnR1K3l1aTNRNmZVamg4V3Fpcm9nSnZnNGdBbno1eExFWVA3UVgzdmg0RFY3NWFCVzBCYnZmK25TdndWV25qVWVvVElMb2hWa3I4Tkh5eHYvdUdRSjg5Zk5IQk5aRHUrRDQwWERqOVZpeXZ1MS9jR0ZGd28yNnlaWmpsSGxQaGlHd2E4SXRmczNDWTdVNzNDUisrY3lIMkxvN2pxTkc5VzN4R3BVV01nMmNmOXplSFcwRmdMN2RhNXVmMUFhRzllM1c2UE54ZXpTQlA3NDhEN3U4eGcwd3lqRU53WSt1bUZJMEZrdW04T1NNeFZpK2NTZk9tamdjZjN0N01YYTRTZlNycThYa01YdU83b1pObzJHWFpxSG5aNjFvVlF4RVJFUkVSQ0p5WGU3aG54R1EzQU9BUkNLeHdyYnRWMFhrZE5NMC93M0FIWVpoVEFSd28rTTRxNlBSNkk4THBqc0FlcXRxSXBsTWJnRGdpc2pqQUM2M2JmdG5ydXZlQkNBREFKRklaSVJoR0hjQ2dLbyswTnJZWGRmZGJOdjJHZ0JIV0paMVp2NzRzRzNiWHhXUkNJQjNrS3Y3NTNuZXE0N2pyQUR3V2N1eUx2VTg3OUg4T3BabG5RbmdHZ0E3UE0vNzM5YkcwZFpVZFdDdUNjZUcxdHlYU3FWT1Y5WEEvRVpWVmRVWEFkenQrLzV4bVV3bXNNWlVNcGxjMCtwZ2lUb1pKdmc2d1BuSGpXN28zSHJLWVlNeHJGODMvUFhOUllqR3k1Y3Y2TjJ0QnRlZmNXaWpuVTU1cjN5MEdqTVdCdGNiOHhWNGJlNXFYSGJLdUVaRkVFeERjUGtwNC9ESGwrWmgzYmJTSHlEdG0yK2RON0ZzdkMzVnAxc052dk9sWTFzOC80ZVB2VnZVVkdIcjd2TGRpRE8rWXNIcXBwdGU3SXZ1dFZVWTJyZDg5OTF5dXRWVU5leGM2OHpzbWlwVWhZcDNNWGEzcXZHdDh5WTJlKzhmWHB6YlVKTXdLQW1jem1TL25wcTlkRFBtcmR6YTBBSDMyWGVYb1RwazRzZ21Qajd2TGQ2NFh4MkJKaUlpSXFJT0VSS1JTd0VnbFVvOTJNemNQd0k0SGNEMUFINll5V1IrWmhqR1JTSnlsMjNicDR2SWJGV3RCWEN1aUF3RWNCdHlYVm9CM0t5cUUwWGtSdHUyandmd3VvajBBbkFPZ0c2cStuM1hkZC9heS9md1l4SDVMWUFYYk51ZUx5TFZBTWFvcXErcTB3cm1wZFBwOUtXaFVPaGx3ekQrWXR2MjFibGRnMk5VOVhNQUVwbE01bklBNVdyMGRhVFJxcHFKeCtNdFN2RFp0bjJUaU56VTFCeFY3WjQ3c3Z5NGFacUJpZHlxcWlvQW1CbU5ScTl0ZmNoRW5RTVRmTzNzckluRE1HbDB2Nkt4NGYyNjQrdm5ISVZIMzFpRUZac2EveHM2cUplTnEwNGZEenNTdkpQdHpmbHI4ZHJjMVlIWDhoYXMzb2FYWjYvRVp5Y09hM1N0S21UaTZ0UEg0N2ZQZjRRZGJ2R3VwLzQ5TEh4KzB2RG0zaFlBNEpIWFAwRXlsV25SM000Z2xmSHgxemNYdGR2NkU0YjIzcXNFWDJ0MkxGYlMvRlZic1dMVExnenYxeDJxMlpxUi9YdlV0dWdJc2hSazlVeWo4VkhuZklJUFFFTnlEd0I2ZDY5QktOVDAwV2c3RXNiZ1BnN1dkSktHTDBSRVJFVFUrZFhXMWg0Qm9CZUF0NVBKNU5LbTVycXUrNysyYlc4V2tZRzJiWi9ydXU3Zkk1SElpZUZ3ZUJxQTAxVDFSQkh4VlBWRFZmMkc2N29OM1hpajBlZzJBSk50Mjc1RlJDNVMxYStvNm00UmVkdjMvVi9sZDk3dERkZDFmMmRaVmt4RWJnWXdEa0JDVmY4RjRDN1A4MTR2bkJ1UHg5K3RycTQrcXFxcTZyc0F6bERWa3dGc0VwRS9xK3BQWTdIWUozc2JSMXR4SEdlc3FrNEZzQUF0N0dpYlNxWCthWnJteXFibUdJWnhHcktKMXUvNXZsKzJFMkpyandVVGRUWk04TFdqdzRiMXhva1Rnc3NBMkpFd3JqdGpBcDU1ZHhsbUxjbnVQaElCcG93YmlETW5EaTk3TEhlbmwwUXNtY2JwUnd4QlZjaEVWY2hBVmRqTVBjNCtEK2ZIUTJiWjJPeElHRmVmUGg2L2UyRXVFdlY3a25TMTFhRkd6UXZLNllxMTVVSm0rOFc4dHg4UHU2YXFqU05wUHkvTlhvbXZmTzV3dkRoN0JicGIxZWpmWTgveDRGYytXbzJNbjAzT0RlcmxOT3hhTFJVSk4vNjhUQlVrK01JaEEyTUg5Y1NrMGYweGFtQmRzNjI0eGcvcGhmRkRlbUgxbGlobUxkbUlaUnQyTmtwY0V4RVJFUkVWaXNWaUg2QUZYVjl6VXE3ckZ1M2FTQ1FTS3hLSnhGVXR2SCszNjdyZkJmRGQ1aWE2cm50aEM5Y0VBSGllOXhDQWgxb3lONWxNTGtzbWs5YzBOeS9YVGJib1krTjUzdlhJN21BTWlxSHN0U0NXWmZVVGtUa2lFbFhWS0xKSG1VT3FlblJ1RitKZldycFdNcGxjREdCeFUzTnMyeDRDQUs3clBnTWcwZEsxaWJvYUp2amEwZnhWV3pGcnlVWk1HdDAvOExwcENMNTQvQ2owcmF2RkN4OHN4NytkZVdpelhWM3JyR3FjRmJBcmIyLzA3VjZMeTA0ZWh3ZGVXUUMvSlVVQnU3aEkyTVFQTDUvUy9NUU9WbTZuWm1lMGVrc1VUOHhZakRuTE51UHNZMFlVWFp1eFlHM0Q3cnRKby91VlRmQU5DL2djcjYwTzQraFIvVENpZngxR0R1aU9VSE1OVFFJTTZlTmdTQjhIUUxZZTR6dUwxbVA2Z3VCajdFUkVSRVJFVkJtZTUyMXlITWRUMWRFaVJRVjhOcXJxZmE3cjNyTXY2MGNpa2VIaGNQZ1MzL2ZYSTdzVDhDWUF5OERrSHUzbm1PQnJSNzRDVDgxY2l1M1JCTTQ4cW54Uzd0aUQrK1A5eFJ1d2N0UHVaaE44YlczVWdEcWNmOXdvL0gzbWtnNTlYZHFqSyszZ0ExQzJDL09vZ1QwYWp0cjJyU3R1OEhMMTZlUGhKYkkxSjB1YmdxUjloZThyenB3NERFWXpYVnAydUVuTVdMZ09VOGNmaERxcnV1eThIblkxZHNXNGk0K0lpSWlJcURPS1JxT2pjdy9EeU9ZbGZBQnQ5UVY4QnNDZHVjN0JVTlUxdnUrM2VJY2hVVmZGQkY4SGVHUGVXdXp5Nm5IQmxOR05qbkdxQW45OWF4RzI3SXJqdzJXYmNjcGhqVHVFdHJlalIvZkR0bWdDYjh6YnQ4WkJhN2RGVVZQVnNrK3B2dDFyVVYzbXFPYkdIV1hMSWpTUzhWdTM4N0N3dmx0Yk13Ujd0ZlBNS2JPRGI2ZVh4Qy8rZC9ZK3hkVEtEODgrdWVLVWNXV3ZKVk1aOUtzTDd2YTdZYnVMN1c0Q2M1ZHZLZHRNSTVYMk1YUFJlcnc2ZHpWU2FSOGZMTm1FejA0Y2htUEg5QTlNQ3U2TzFXUCt5dlpycUVKRVJFUkVSRzBpbGZ2VnJHZzArbTBBMzI1dVhpS1JXSjFJSkFUWmZJY0JvSDZmSWlUcUlwamc2eUJ6bG05R0xKbkNaYWVNUTdnZ0NmVGNyT1g0Wk0xMkFOa09zR3UyUmpHNHQ5T21yKzJySXBYMmtmWjlXTldOazBueCtqUTI3ZlFhNXFaTHNrS21JUzBxVHZIQUt3dGFITk9OWngwVzJKQmllelNCM3o0L3Q4WHJ0RVlpbGNIM0gzMm5YZFlHc2swMkxqdDViS3Z2Szlka3cwdWsyalVoMlpGV2I5Nk5YazRrOE5yYkM5Y0RBS1l2WE5jb3dSZExwakY3NlNhOE5YOHQzTVNlLy9mcjB4azgrOTR5dkwxd0hVNC9ZaWdPSGRhN0tIaythOG5HQStMWU9SRVJFUkVSbGRXaVJoMUUrd3NtK0RyUXArdDI0RSt2ek1jMXA0OUhWY2pFekUvV1krWW42NHZtZkxoMGMwT0NUeFh3a2lsNGlleXZXREtOZUgzMlY2SStqV1FxZzBSOUd2WHBESktwN0svNmRBYjFhVC83ZThwSE9wTnAyTVVsQUc0b1NheXQzaExGbzI4dXdpNHZ1eHQ2NWFiZCtON0RieGZGVkM0WlIyMmozQkhkV0xKei8zLzAzcWNic0hqZGpoYk5WZFZHeWJ0a0tvUFg1cTdHM0JYWlpsVWJ0bnRZdFhrM0J2UzBzWFRERG55OFlpdm1yOXJhNUM3TmJkRUVIcC8rS1o3L1lEa21qZTZQUTRmMVJyODZDN01XYjl6N04wWkVSRVJFUkVUVXhUREIxOEZXYnRxTlA3MnlBSlBIRE1Cejd5OXZkSDNPOHMzWXRET0c3ZEU0b3ZINk5qMWlxUUNlbUxFWTN6am5LSVJEQnFZdldJZVhaNi9vMEdPY2xSUUptN2pqMHVQYWJYMnptZnB4NVRobEUzd3QycWxlTVZ0MnhiRmxWN3hGYzAxRDhOaGJuOEwzRmZYcEROeEVDcHQzeG9xNjU0Wk13ZFB2TEVVcTdRTUNoRTBEQTNwWUNJVU1oTTFzZCtpd21YM2NNR1lhQ0ljTWhFd1Q5YWswL3Z2Wk9iQWk0WVo2ZjBSRVJFUkVSRVFIQWliNEttRFY1dDFZdFhsMzRMVmtLb01WbTNiaGpDT0hvbGUzbXFKclhpS0ZaOTliQmdBNDU5aVJzRXBxdDIzZEhjY3JjMVlCQU02ZFBCSUg5YktMcnNmcjAzamdsUVY0OXIybGNCTXBmTHEyWmJ1djlpZVJnTHAvbFZhdWkyNjhFKy9nTzJ4NGI0d2YwaHVHQUtaaHdCQ0JZUWdNRVpqR25zZUdrWHZlelBXUWFiVG9HSGhUZk0zV3UyUnlqNGlJaUlpSWlBNDBUUEIxc0o1MkJEdTlSTE83NWc0K3FFZWpCTjFPTDltUTRCczN1R2VqTHFKcnRrWWJFbno5Nm1vYjFmTExIL21jdlRTNEN5cDF2SkJwQkRZYkFZREpZd2RnOHRnQis3VCszWCtiaFoxZSszU1RQV3hZNzNaWmQyOFpBZ3pzWlpkTm5oTVJFUkVSRVJIdHI1amc2MkRuVEI2SkFUMHN2UHZwQnJ5L2VDTjNHM1dnUkNxREh6L3hYcnV0ZjhpUVhyaDQ2cGhXM2VPVWFiRFJWaEtwOXRrRnVHcFQ1MHlpRGU3dE1NRkhSRVJFUkVSRUJ4d20rRHFRQ0RDc2J6ZFVoMDJjY2VSUW5IN0VFQ3hldHdNZkx0Mk1oV3UyTmRsTWdOcEdlM2FsVFdkYS8rZG5SNExyNzdVRkJaQ3N6N1RMMnJ0aTlYQVRxYkxIaTMwRmZOOUh4bGVrZlIrK3I4amtmMlY4WkZRaEFQcjNzQnJkdTJsbkRPdTN1dzN6cy9mNmUrNzN0V0h0UGIreXp6ZnZqTFhMK3lVaUlpSWlJaUxxekpqZzYwQUg5YktMam1NYUloZzdxQ2ZHRHVxSnU1NTREOUg0bnQxOElkT29SSWo3dGJCcDRKS1R4cmJiK3Qxclc1K3NzOXR4QjE5OUtvUDJUQm4vK2g5eklBQXlxc2hraWhOdExkSERyc1l0RjB4cU5MNXc5VGI4TTNmVW5JaUlpS2lUaUFCSUFvMit2QW9CNkx5Rms0bUk2SURCQkY4SEd0Ry9MbkI4MDg1WVVYSVBBTUtoeGdtK3JyRERMMlFLcXNPaFRubjAyRFNrMDlXTmE4OGRmUEg2OXYxYXMxdHRGWTRZMFhldjd5OVhlM0RVd0RwVTdVVXpsUHBVaG9sQklpS2lEbUJaVmo4QUEzemYzeHFQeDlmdTVUS0c0emdIUjZQUlJXMFpHNEJ3SkJJNUtKRkliQVNRS0xsbVJpS1J3WWxFWWdzQUx6Y1dxcW1wNlIrUHg3Y2dtOEJycEthbVpsQW9GRnJqKy82Um51ZDlsQit2cmEwOTJqVE5XZWwwK3JoNFBQNXVHNzhQSWlLaVZtR0Nyd09ONk44OWNIenh1c2JkYkszcXhqdTc2dE50ZDl5eXUxV040ZjI2WWY2cXJYdDF0RFRJNE40T0xqcmhZUHpybzFYNGVPWFdObGx6ZitjbFU1aS9hdDgrVnVNRzk0SnBOTzVCbTJqbkJGKy91bHBNR1Rld3pkY2QzTnRwMUNDbUpXTEpOQk44UkVSRTdVOUU1SGtSbVNnaWR3TDRidUZGMjdiN1pES1o2cUFiNC9HNEMyQm5idDY5QUM1MUhPZllGaWI1cWh6SEdaSEpaRWFKeUdnUkdRVmdsT3U2bHdEWVh2RDZZMFJrbm1tYW4vRTg3MStGQzFpVzFjY3dqQldoVU9nUzEzVWZ5ODBmS3lMekxNdHFOSDl2UkNLUkVhWnBqaWdkOXp4dk5vREdYL1MzalI2MmJSL1Vrb2tpc2hIQUNhb2ErSDJnNy9zelk3SFkramFOam9pSU9nUVRmQjNFTkFRaitnVW4rSlp1MkZuMHZMWTZGTGk3cVQ3VmRnbStIbFkxTHA0NkJ1Y2NPeEp6bG0zR3JDVWJzWEhIM3RVdkM1bUMwNDhZaXFuakI4RVF3Q3BUbDYwanBkSitZTDA5MDVEQVpGZzY0emZiMmJoUVZjQU9TMSt6NjVScWF1Zmx3dFhic0hEMXRwYS9jSUFmWFRFbGNEelJUdlgzaUlpSTZNQmxXZGFsSWpJeDkvUlcyN1pmZFYzMzlmeDFFZmxIS0JRNk51aGUyN2IvNExydWpRQ1FTcVgrWDFWVjFXVUFuZ1V3Q2NDdWduazNBVGdPUUQ4QS9VV2t2NnIyQkNDbW1mMGFXVlVUQUZiVTF0WU9pOFZpMjFHR2JkdDlBSXpQUGUyWisvMFEyN1pQenEwelhFUUE0SERidHRPNTk1Q0pScVBUYmR2K0tvRDVtVXhtZVg2OW1wcWE0d3pET05ienZGOEd2VjRvRkxwU1JPNElpT01VMTNYZkFBREhjYzREOEVpNW1GdEtWVDkxWFhlaTR6Z1hBUGlmRnQ1Mk80RHZpa2pqUXNnQVROTThIOEQvN210c1JFVFU4WmpnNnlERCtuWUxQSGFiOWhVck51NHFHdXRYRi9qL0xYYkg2OXNzbnZ3UnlKcXFFSTRmTnhESGp4dUlIejMySHJ4azY0N1dEdXZYRFJjY1B4cTl1OVUwakhXckRmeWhiWWY2M1F0ekE4Yy9jOFFRbkhyNGtFYmpEL3hyQVphWC9EbVVVMXNkd3ZlK1BMblIrTklOTy9EQUt3dGFGK2crQ3B0R1lNSVNhUDhqdWtSRVJIUmdxYW1wR1d3WXhxOVZkYVB2KzllYnB2azRnQ2Nqa2NqUmlVUmlaWDZlcXE1VDFZYWRmU0xpQVBpVnFqWWs0cExKNUpKUUtQUWZobUg4MmJidGgxelhQUjk3NnR0ZENHQUtnQ1VBMWdKNFAvZjdhbFZkbGs2bmx5VVNpVFZvWEE4dnlGUUFUNVNNZlFmQS84M0Zsby94cHdYcnVRRHFBRXdWa2VFQWZwVy9NUlFLWGFDcVJ3TUlUUERsM3YvV2REbzlDUUJNMHp6WU1JeVhTNjZIUk1SUzFZOEFGQjQvR0NFaWh3SjRXMVczNXVMcURXQ0txbjRNWUVYSlM2MEZnR2cwK3BSbFdSL2tCMFZrcG9qOENNQm1aQk4vSi9xK0g4MWRXdy9nVDZwYTlJMkppSXdSa1RmS3ZTY2lJdXI4bU9EcklLTVA2aEU0dm1yVGJxUktkbjBONjljdGNPNk9hR2taa2IxWHVrTlFBY1RyVzVmY08rKzRVWmd3dERkSzAwdDcwMnlpby9Sd0lvSGpuYkZtWUV2VVZKZi9LOXplUjNUbkxOdU1lZnR3Rkx2T2l1Q2I1eDNWYVB6TitXdngydHpWclY2djgxZW9KQ0lpNnRKcVE2SFFrNnJhRGNEcHNWanNEY2R4TGxYVnAwT2gwTlBJN3JqTGY3RzYwL084Qi9NM1dwYjFUUkZCT3AxK29IQkJ6L01ldG0zN2JBRG4xOWJXVG96RlloOFVYUDdVZGQwSit4cTA2N3BQSWZjOWoyVlovVVZrQTRETENvN29UZ0F3VDFYUEREaWlPMTlWVHk4Wm15SWlNeDNIdVY1Vmh3S0FZUmpuT0k0elFWVm41dVprOGdsUDI3YnRjckdKeUwzUmFQUysvSFBMc3I0aElyOVUxZSs0cnZ0bTd2NlRSZVIxQVAvanV1NXZ5aXkxM2ZPOGh1U3A0emkrNy91clJXU3RpQ0FhamM1RDdtaDBPYlp0ZDY1QzFTWCs4NEczandpWm1lNit5aEdTVGI0MlNYMU5DYVR6ZmxOQys1MmZYRE4xV3FWaklHS0NyNE9NR2hEOC85Q1NEWTFMY1l3ZDFETmdKckJsVjd6TjRpbE44Q1hxMDYwNm9nb0FodzROL2pxZ3p1N1lIWHkxMVNIY2V1RXhMWnBicmp2eGYzeitpSDFPRUkwYTBBUGZ2K3o0WnVlOU9XOE5YdnQ0elQ2K1dwWlRVLzdybGtRYkh1bk9NNlR6ZG5nV0ZCK2RUcVY5SnYySWlJamFSc2h4bkNjQkhBdmd1NjdyemdRZzBXajBXY2R4dmdmZ1R0dTJmNWsvZmx2Q05BempHd0JlVENhVFMwb3Zpc2hYMCtuMFBmRjQvSU9BZTF2S2RCd25mNHlpS3JmdW54ekhpUUhZSFkxR2p3RUF6L004eDNIdVVkV0dtbitxdWxWRTdrbW4wNDBLK1lySUFVRTlZUUFBSUFCSlJFRlVBZ0MzQUEwL3orNmxxcE5VOVRlR1lmd0JnSkdiZHpNQUg4QzM5dUU5QUlBSkFKbE1wdFUvZWJZc3EzOG1rNGtBZ0tvS2dON0lkZmUxTEd0SUpwT3BBNEJFSXJFS1hlVG5vamMvOEhwZHRSRzZTbFJ2QnZ4aDZrdWpqUVhsaU1oc0FCT2JuVWpVZHBqZ280cGpncThET0RWaERPd1YvTU83cGV1TGY1alcwNGxnU0ovZ0JnTXJOKzl1czVnaTRlSS9lcmNOZDdEMWNtcWFuOVRHZ21yaXRVYlE4ZW5XTXFSbGNiUmxncXhiRTdzbDIrT0k3cEVqKytMQ0tRZTMrYnFGVHBvd0NDZE5HTFRQNi96eW1RK3hhZWZlMVpVa0lpS2lCcldPNHp3QjRIT3Erai9wZFBwUngzSG1BL2haTkJyOW4yZzArbVBidG84UmtSdHMyMjUweE5PeXJDOERHT3I3L2cxQmkwZWowVzBBOXEwZ01lRDd2bjhmQUlqSTJibGp0Uy82dnI5RVJCSzVYWERQNVNjYmhuR2o0eFIvdlYxVlZYVmpWVlVWVlBWRjEzVXZBb0JVS2pVbkZBcTliSnBtZm5KZkFILzNQTzh2QVA2Uzc2S2J5V1JPelhmUnRXMDcvMDErSkJkWVZiNXVZSE5FcENiM2U2dVA3WWpJWStGdytLU0M1NzhvZUw5ekRTUDc5V2Npa2FoQjQrN0NuYzUvUHZEMkVZYjRENGppQ0xRNHJVZEVkR0JqZ3E4RGpCM1VLL0MvcFZneWpYWGIzS0t4Y29rTk41SEMxdDF0dDRPdnR1Um9wOXRFZlQvVGFIbENLcFgyOGViOHRYc2RGN1ZPMzdyYXN0ZmErNGd1RVJFUjdmOGN4L2tyZ00rcjZoOXpPL1NNVUNpVUZKR2ZXcGIxck9kNW0xelh2ZHEyN1hjQWxINUJhWWpJZHdGODZubmVQL09EdG0yZnJLcUZYL1MrNG5uZXBwSjdlenVPYzF0TFlsVFZQN211Ky9QYzJwZmt4cDdNSDdtMUxPdjBYRk9KV3dFc2JtS2R1L0pKTmdBSWg4TVJBUCtscXYwQXdEQ01PSUE3SXBISThFUWlVVm9QcjRHSTlITWNwOVZmdUt1cUpTTElaREp1ODdNRC9jUDMvZjhxVTRQdldNTXdmcmFYNjNhb2JISXY4N3BBR281QXFlb3VnWHlrd0VmU3pIRmpBRkJvdldCUFVwZUk2RURBQkY4SEdEYzQrTWh0YWZmYzN0MXFNSEZVdjhDNSsxTHJMRWhwcDl0b3ZQd092cVoyaVJWYXRYazNucHl4R052YXNGWWdsVmNWTW5ETXdmM0xYdDhkYTd1bUxFUkVSSFJnVXRYYlJlUlQxM1Z2UmZab1owWlZ2eVVpL3hTUlh3SDRNb0NkcnVzZURxRGVjWnhiOHZkYWxuV3hpSXhWMVcrZzRGaW9pSHhiUkQ1ZjhCcW5BQ2hNOEpraTBnL0FqMXNZNDBzQU5rY2lrUkVpa2kvd096QVNpUXpOSFVrRkFHUXltVTlVZFU2NWRVS2hVRkZpVFZVWGlJaVpiOFFCNE9uY3ZBVUFtcW9QdURPVHlWd0JBSVpoREJHUmUxdnlQbklOTlJBT2gzY2trOG1XM0ZKcXUrZDVjMjNicnM0ZFE5NmVyOEZuMjNiRE54bTF0YldmTnd6anlKSjcrKzdOQzdhMW14OTR2YzZVek5QSUpmZFVkWmZDbUZhUDlJTy92T2FVWmhON1JFUUhNaWI0MmxuSU5EQnFZSm42ZSt2MzFOOFRBUzQ2NGVDeUhWSG5MTnZjcG5IVldjVjE4bmJIZ3IrSTZOTzlwdGtFWDhaWHZESm5GZDZhdjdZaUJUMytQM3QzSGlaWFVmVVAvSHZxZHZkTXo2MWlDMElFQkY0V0JjR1hSWVN3RXhBUlhsRkFRRUVGQXY1Y1VGeUJnS2pFQllFZ3IvZ2lMZ2drZ0lBc3NtaEVRSlFsQVFIWklZQVFJR3dTQW9UQXJkdlRQZDIzenUrUDZZNmRTYzhXWnRLWjhQMDh6enpUdDZwdTNYT0hSNStaazZvNjVaNE01OS8wYUwvOVhaMDVmSEtIalZISUxiazlRZ0ZjZHVzVHc5ck8ycEdQOE5tSm15N1IvdUxySGpmZU43ZkZIWXRiNFB0UGdNWWRlV3kwMWlxb1pRRzFFSkJsdXVoekNBcGpCRjBkZWF5NVNoZTJlOSs3c1pwdFhUUUVBRjU5YytTM3B5NUlLbmg0aEpMTlhSMjVsbWRUemw5WXdyd1IyRnJMS3NKRVJFUnZuL2YrTWZTZVE3ZEltcVovZGM1ZG9LcTNOVFV2OFMrTHF2cEV2UnJzWWM2NVMrcmJjUUhnOEZxdFZveWlhQjhSK1UyTHg2NEM0TjRrU1NZMk44Wnh2Sjh4NW1KVlBjaDdmME5UVndrQTh2bjh3YXJhTFNKRkVabWF5K1ZlQjdEb2dPUW9pdjQ0aEZmK2MrT0RpR3lHM3YyaFh3RHdUUUQ3QTNpaVdxMVc0emdlRDJCY2ZkeHFjUnlQVDlQMDFmcDdWMHFsMGd4Z1VSR1BvVnBYVlh1ODk0TnVXWGJPVGEzVmF0ZDJkM2ZmMmR4ZUxCYlhGaEVEWUw2cXR2eGJUMFQyQjNDa2lDejZoYXR2VmQxMjZVQnVDb0QxZ2Q3a1hrQzAyeG1UZG55d3pXRVJFWTBKVFBDTnN2ZXR2U3J5L1p5NTlsVFQrWHY3VGRpby83UDNYbmtMTDd5V0RPdTVJU3paMWxuSXdSWHpBR1NKU3IwTDA5WUp2b2tmZU0rQXozbjF6Vzc4L3ZZbjhPOEY2YkRpRzBsQmRZblZrQTJ1V01EaGU3eS9aWElQQUI1LzRYVTg4dHp3RWxaOXR6YzNsQ3JWZnVNWXFwNHN3NEU3YnZ5MnorbXJWRFBNZTJQay81czgrOHFiZVBhVk4wZGtybDAzWDZkbGd1K2h1YTh0VlJWZElpSWlHaDNXMmdORXBPOGh2RThaWTlacWJLTlYxVG5lKzZ1YUI1UktwUWVzdFJORjVFNEExd1BZQ1VDMWtlaXoxaTVBYTZzQ3VBL0FZaXZxR21mVGhSREtmZnZRVy9EaUNBQTNBZmlFcWg0dklxZGJhNjlTMVRNQklNdXlqdyt5Z3UvcTV1c2tTZjRGQU02NW5ldlBuWnVtNlJOeEhJODN4cnpjR0JkRjBaOEJvS09qWStQKzVoNkNEaEhaVGxWbm83ZGd4MEJFVmIrVnkrVjJCTEJqYzRjeFpnOVZ6YnozRHpybnRxakh2NnVxTHJhbFNFU2VUNUprL2NaMXNWaDhUeFJGUHdzaHZQUTIzdUZ0K2NhMFcxWVJ3ZGNiMXdvY3dlUWVFZEhRTWNFM3lqNndmdXRLczYrKzFZMDMwd3BFZ0gyMzNYREFyWlkzUGJCRVVhOUJ0VnE5WkFRNC9zQnRJY0FTS3dYbjk3Tmk2dkVYRm1DckRWdXYyTC8vNmZtNDlxNDVxTllHK3gya1BUWlpaelhzdi8xRy9hNUFWQVZ1R2FGcXRpT2xXZ3VZOC9MQ2Zpc3BEOVVqYzE4YmRsWGswYkQzQjlkSGQwOE5hYm1HYXBZaHl4VDVuTUg0VldOc3YrbGFMZThaNkR4SUlpSWlhb3ZEQUh4aW9BRWk4bWNBVi9WdDk5NC9hcTM5dkloY2JxMDkzbnQveWlEUFdnWEFXcW82clBQVDZzVTgzcWVxUHhTUlR3RDR0NnAremhqek5SSHBBSUFvaWpaRnZWSnRLNnBxUldTeGJUTWRIUjBicXVyV0lnSmp6T1Z4SEorQzNpUWlWUFZySVlSL1JGRzBCWUR6aGhOdlg5YmFJOUg3N244YWJHeDlsVjRFWUxHcXhLcWFGNUZ2aWNnTkFIeVNKTE90dGZORjVOcW1iY1l0ZFhkM3Z3RGd3S1YvZzdldmdQd1JpM1p5SzI2Yk9tbVhhOXNaRHhIUldNTUUzeWpLUmRKdm9xWlJQZmUvMWx3WjI3MnYvK1RldlhOZVdhb1ZVNjhzVExINWV1T1dqS25GRnVCS05jTXo4MW8vNDVIblhzTmRUN3lNQ1p1OGUxRmJMU2l1dTJzTzduMnE3MW5JeTRlMXgxbDhaT3YxOE42MVZoMXczRzJQdm9nWFgxdmFNNHhIejJQUEwzaGJDYjRzNkhKVDZHVHRjUTRidm52bFlkM3o0akJYcXhJUkVkSG84dDUvR3YzODNXQ3QvYmFJVEFraC9IV0ErNit3MWs0RzhGVUFwd0hJK2hzYngvRzIwcHVOK3Vjd1FqUWljcEtxM2ljaUR6Y2E2MFUyYm83aitNUEdHS2pxRkJFSkFLQ3FIZlg3bW90aEZBRTgwenh4UHA4L0JNQ2Q2RjE5ZUllSW5LZXFSOVRuZUtwVUt0M3JuRnQwWm9xSXJLU3FhempuZkgzTW9Oc3l1cnE2dGhLUjB3RzhwYXEvYXU0TElmaDZGZDZOR20xUkZPMVQ3K3U3dW0xekFCdlhhclV2MTY4WGV1ODNzTmF1cjZvZk1jYjg3MkN4dEpPQjd2ZWZLNTNldmtpSWlNYW01ZUtzaFJYVldxdFo1SE90ZjhSUHZ0UjcvdDR6ODk3RXhYOS9ITlZzeVZWd3J5ZGx6TGpubVNYYWgrTGhaMThiOG5sNDk4MTVCZGtBeTcxbS9QT1pSZFYrZmJtS2MvL3k4SEtiM0FPQTE5N3F4aHRKZWNEM2YvYVZOL0hYcFZnWnVTdzBuODI0TlA1MHp6TWpXbkg1N1hobTN2QzJMTC8wdW0vcmRtOGlJaUpxcWJFbGRyR3ZZckc0c29nY3E2b1BwV242aTRFbUVKRy9pOGo0am82TzlRY1pkd0FBOVBUMHpCeHFjTTY1alVYay9hcmFNb0dWWmRsVEFFNE1JV3lVSklsTmtzU2l0MkRHclkzckpFbXNxaDZtdWxoaXFSUEFWd0JjRGdBaGhQOERjSzB4WnU4Qndsa1Z3S3NoaENraGhDa2k4c3VCWW8vamVLOG9pdjRHd0lVUXZwcW02YnptL2xLcDlKaXF6aGVScjF0clg3TFdQZy9nMXdEU0VNSWZtc2VLeUFPMVdtM1RQdWZ5cGQ3NzJTS3lmRzFiYVVGRnQyaDhMaVBqNmowaW9tRmlnbThVUGY5cWdsT3Z1QWQvdWZkWnpHOHFlQkJVRjFzeDk4U0xDM0QrVFkraVV2M1BQMmI2Y2hVWC9IWHh0bVpaVUFURjRsOU5TYnI1YjVadzZ4QzJuNzd3V29McjczMTJ3REZaVUZ4NjJ4T1k5MFlKdi9yelE4TStEM0JacTFRelhIdlgwL2oxOVE4dDluTnZlUHJsTnpIdHI3TVJkRG5ZdzlyQ3dyU3lWSldJdTN0cXVHTG1rN2o3WHk4UFBuZ1ptVHYvclNHUHJWUXpYSDNuVTRNUEpDSWlvbVd1V0N5dVk2Mjl4am0zNlB5WktJck9WTlU0eTdLak1jQ3F2R2E1WE00TzBMMlNpSHhHVmUrdlZDcFBEalcySkVuK3BhcVhwbWw2ZWQ4K2ErM20rWHorUFFCbVJWRzBnWE51SitmY1RnRGVDeUJyWER2bmRqTEdQQ2NpOCtyOXByNjFPSzVXcTRzS2VuanZEd3NoSE5kZkxLcTZQb0JIMGpUOWFacW1QKzJUTU94cm5ESG1FbFZkU1ZXUFNkUDA0aFpqU3FyNllRRFRBRHdCNEdrQXY2L1ZhbnZVdDlVMlAvc3orWHgrdG5QTzkvMEMwR3J1eFRqbnhqbm43aW9XaXhNR0d6c2FwRjQ1RndCWU1aZUlhUGk0UlhlVStYSVZ0ODkrQ2JmUGZna2JqRjhaRXpaNU43bzY4dWlwTGY0NzBIUHozOEswbTJmanlEMDNRNmxTdzdTYloyUEJBRW1lbjE1OTc2RFB2dW1CNXpCdllZb0o3M3MzMWxyTm9pUGZlK1JJdFJidzZsdmRlR1R1cTVqMTJFc0RydDVyV0pDVThYOS91aC9MYVU2c3BlZGZUWEQybng3RS8zem92ekRoZmUrR0FyanJpWmR4L2IzUG9KWXQzeS95OU1zTE1jNk5oNkwzck1DZ2lxeGVUYmRhQytpcFp1anVxY0dYcTNqRFYvRHYxejFtUC84YWVwYXo4eEFiS3ovN1V3dUtOOU1LNXJ5OEVMYzk4Z0xlOEsyTHZSQVJFVkY3aWNnV0FENE9ZRHlBM2EyMUUwVGtVeUdFOC90V2NxMWJHY0NiQUZDdk9IdWdxbGJUTk8xM2U0cTE5bFFBVmxYUEhtNTgzdnZEMERySmVCYUFQVnE4VCtQam52MU02UUFjcDZvWEdXT2FmeW52OXhmMGZENmZCN0F0Z0F1SEVqT0ExN01zKzJnVVJjVWtTZnBkc1ppbTZTTUFqaHpDZkxOVTlaeFdIU0l5QWNDM0I3bi9YUUMyTThac0N1Q3VJVHlQaUlpV0kwendMVVBQekhzVHo4eDdFNmFmUTI2Zm0vOFdmbnZqSTFqb0svRGw2b2c4OCtGblg4UER6dzZ2U214L1JqSzU5K3UvUER6NG9CRlF5d0t1dSt0cFBQSGlBbVJaLzlWMmg2TlVxZUhFQzJlTlFIVDl1K1lmYzNETlArYU02ak1lZmU2MVVYK1BTalhEMUQvMEhxSFR1K3BVa1dXS0xBVFVzckJjRkFJaElpS2l3WlZLcFQvSGNYeUNpRXgxenYxZVZUY0NzTUFZYzBLcjhYRWNuMm1NT1FEQVFsVmRCMEJlUkg0R29MRVZwRk5FUGdjQXFycE9ITWRyQXBnRTRKNStWcklOcHVVS1F1LzlBYzY1eFNxdXFlcXZST1NqQU9hcjZvc2hoRU9pS09wYjVjdUx5THllbnA2empHbTk2VWxFOW5MT3JSTkMyS2crWms4UjZVSzlDTWRRbEVxbHdmL1Zmb2hFNUxra1NaWW9kQUlBMXRybXBHWkxXWlp0RUVVUmpER2orMHNvRVJHTkNpYjQybUNncmFITFk5R0hGY0cvWG54NzU5clIwdU9xUENJaW9oVkRtcVpuT09jMkJUQ3BuaXo2UXBJay9mMUw4dDlVZFlLSUZBSGNyYXFYZWU4YkJTUldzdGIrVVZWM0VaRi9pc2k1QUw0bEludjI5UFM4aW42U2RTR0U1NHd4bDRqSWNLcUp2WlVraTQ2WEtWaHJwNHJJZ2FwNk5JQmJSZVF1WTh3bDFXcjE4SEs1L0h6empWbVdmYWxTcWN3cEZvdnJ0SnBZUkk0RVVLMG45MTRITUJuQUcwbVNMQ280RWtMSTE0dGtqRHBWN2VvdlZnQ0xLcmlKaUs5ZjV3RXNXbFZRcndhTUxNdVk0Q01pR29PWTRDTWlJaUlpb2lGSmt1Ukw5U1RmQkZYTjl6Y3VUZFBMQUZ6V3FzOWFlNjZJN0JwQ09OWjcvMy9XMm90RjVGZXErbW8rbjcrMVVDaThvS3JkQUdvQWFpSlNDeUhVQUdRaThnaUEvWnh6aDZocUVVQlJWWCtScHVsREE0VGRFY2Z4b1NKeXZJaHNvcXJmYnlRYnU3cTZQbXlNK1dNK24zODBuOC8vcWxxdC9ycGNMajhMQUtWUzZZRiszaTIxMXY1Y1JINmRKTWtUQU9DYys0NkluQUxnUkFCcEhNZEhpTWdHQUhhdTM3WkVJbFJWZjJPdC9mVUFjUS9GRnQ3NzJRQWdJZ2ZsY3JtREJydEJWUjhRRVdldG5RRmdGZ0FWRVFmZ2k2cjZlS2xVV240T2RDWWlvaUZqZ28rSWlJaUlpSWFxSjh1eVR4cGo3Z1B3ODg3T3pqK1h5K1huaGpuSEgxUjFRWnFtWndLQTkvN1RjUnhQRTVIREFHeUYzalB6T3RIN3Qwb09nR25lSnR2WWFsci92c0I3LzdWV0Q3SFdiZzdneHlLeUIzclA5cHVkWmRrK3BWTHBMNDB4cFZMcG44Vmk4VU5SRlAxQ1JJN1A1L1BINS9QNWZ5VkpNZ0ZBZjJlN0pONzdielJkRzFYZEVzRHQzdnN6MFJ2dysxWDFXK2hOVXY3T2UvOW9ZM0NXWlM5RVViUkVRWkNsa1dYWm0wMlhNN0lzKzBHcmNWRVU3UTdnZEFCSTAvUlM1OXh1OVlyRkh3RUFWYTBCZUNTRThJV1JpSXVJaUpZOUp2aUlpSWlJaUdqSVNxWFN2NTF6QjRVUU5scUs1QjY4OTFjQnVLYTVMVTNUR3dIYzJNOHRndDd0cEFJZzFMOEdyZHJydlo5cnJkMWFWVzhHY0luMy9wcFc5M1YzZDc4SVlEOXI3YTRBdmd6Z1gyaEs3dFg3QnpyQUxuanZEd1lRbzc3bE5VbVM0d0VjMzJwd2QzZjMzUUErUFZqOHcrRzkzd09Bb3ZkbjA4cTlBS1kyTHBJa21ZVGVNdytKaUdnRndRUWZFUkVSRVJFTlM1SWtzOUM3dmJOdis0UWgzSzdvWGRrMlZBcWdieEdNbHVvcjVhVHBlbjMwbi9UcWUrOXRBRzRiUmx4OXBXL2ozcmRyMElRbkVSR3QyRnFYaENJaUlpSWlJaHI3aHBUY0l5SWlHdXVZNENNaUlpSWlJaUlpSWhyRG1PQWpJaUlpSWlJaUlpSWF3NWpnSXlJaUlpSWlJaUlpR3NPWTRDTWlJaUlpSWlJaUlockRtT0FqSWlJaUlpSWlJaUlhdzVqZ0l5SWlJaUlpSWlJaUdzT1k0Q01pSWlJaUlpSWlJaHJEbU9BaklpSWlJaUlpV3BLeDFoN1EwZEd4VWJzREFRQnI3YnNHNm5mT25XK3QvZDR3NTl6VldudERaMmZuZXYyTmllTjRUV3Z0amRiYWc0Y3o5MUxvY3M2dERpRHFwejhIb0t2cHVoTkFvZFU4SXgwWTBWaVFhM2NBUkVSRVJFUkVSTXViT0k3M0VKRS81UFA1V3lxVnl1N3RqTVZhZXc2QWZRRnNDV0JCaS83TkFSd3BJaGNQYytwM2k4aGV1VnpPOVRjZ1RkUFhuWFB2VmRXVEFWd0ZJUFF6MUZocnZ6K1VoOVpxdFl2SzVmSXp6VzNPdVI4QytMYTE5Z1BlKzBmNzNtT3RQUkRBVDczMzY5U3Zad0NZNWIyZjBtZWVoMElJdjB6VDlHZERpWVZvUlRFbUUzeXFXaEdSam5iSFFVUTBpdDVxZHdCRVJFUkVLN0ppc2JoOUZFWC9NOGl3QlNJeTBWcDdMb0Q1L1ExUzFTdlROSDBJQU9JNEhpOGlYM283c2FucXI5TTBuZGU0RGlIY0VFWFIwZGJhODczMyt3TW9kSFIwck50MHl4ZnE0MjRlYU1WaHBWSjVEY0RDQVI2ZGorTjQxeGJ4M0F6Z1NPZmNrU0dFdWMxOXhwZ1hraVQ1RndBaklpY1A1ZjJpS0pvRjRKbkJ4c1Z4L0ZsanpLZnJNYXdGWUp4emJrYjllZ3NSV2RjNXR3MEFoQkN1Tk1iTUFiQ1JNZWFmQUZicE0xMEdJQmxLZkVSajBaaE04QWxrSVlBMTJ4MEhFZEZvVWVESmRzZEFSRVJFdENJenhtd25JaWVwYXJlSTlMY3FEUUJTRVRtMFZZZXFSaUxTcWFwUEFIaW8zangrcUltdS9xanF0UUFXSmZoS3BkS2ZuSFBUUmVRSWErM1JBRzRYa1VmNjNtZU11YkJRYUxWcnRWZWhVRGd4U1pMVCt1dDN6cTBNNEs4RGhQWmJZeFkvNlV0Vnp3SHdWUUMxSkVueUE5d0xhKzNSSXZMemdjYjA4VWdJdmY5cFJHU0NpS3dmUXZoOS9YcDlWWDFTVmErdWozMFV3QS9xbjJjNnQvaWlSRldkN2IzZmZCalBKaHBUeG1TQ1R3WFBDaE44UkxRQ0U5V24yeDBERVJHTkhTZGNmT2RHb1ZiYlhJQjNBWGlYUVByL0N4K0FpcFpFaGVkVTBZaFF3SWxnNjdjMWlZeFFNRXZ6YUpHUEpFa3lxNmxwRmVmY2JrbVNYTnM4cmxnc1R1anU3bjRjd0p1Tk51ZmNmZ0N1YVRXdnFwN3J2Zi8yY0dLeDFwNHBJbDlvMVpja3lkZXR0WHVJeUdlU0pQbGRWMWZYdmdCZ2pQbXdpSHc5aEhDNnFzNXFkVzlEbG1XUDErTStTbFdMSXRMNDczYUl0ZlpsVlgxRVZmZXV0MjBxSWkrcGFxdWRKYnVwNmgwaVVoV1I1NXJhYTRPODRrQ0oxQ1drYWZxUXRYWkhBTWRrV1hhNE1TWkowL1IzQUJESDhUaFZmYnBVS3Myb1grOEI0T09xZXJhSS9CSUFRZ2piaXNqMEVNSTJJWVEzaHZOc29yRm1UQ2I0b0xnYmdnbnREb09JYUJUZDJ1NEFpSWhvK1RkNTJxeERCZm9sWk5uT1JvYVJJUkY1SE1DbW94WVl2YU5JNzg2RDk3NnRTWFJrWWhtbVYxWDFJVlgxQUhKeEhPOXVqUG1NcWg2b3FoMXhIRytWcHVsczlDYWx1cUlvK3BPMTFnRzRRVlV2VDlQMFQ2cjZCb0Q3VlBYMUZ2TlhBZmhoeGxRZG9PK3Rlakx5R1FBOWpjU1d0WGF5cXM1UDAzUUtnTEp6Ymo5Vi9hajMvZ1QwdngzM2RCRVoxN2dRa2U4QVFBamg5RFJOVHdDd2tuUHVNbFc5TlUzVEE5RDBYNmkrdGZrNEVWbmZlLy9wWWI3ZnNIUjJkcTRySWo5VzFZNWNMbmNGQURqbkRta2U0NXo3UmExV08xUkVMbERWbHdIc255VEpzUUI2bkhQN3ErcGpwVkxwL3RHTWsyaDVNRFlUZk5DN0FQbDZ1Nk1nSWhvdEpvZnIyaDBERVJFdHY2WmNNYnZRWFhyOVFvR082aC9YUkNzeVk4eU5xbG96eG56VE9mY3hBS3NCdUZkVnY2K3FsNVZLcFhuVzJuc0J6UEhlSCt5OVg5OWErekVBQjR2SStkWmFBTGdld05SU3FYVDdzb2c1U1pJbm1xK0x4ZUoySXJJVGdKTUFsQUVnaEREQkdQUEZZckg0NCs3dTdwWUp2aVJKMWdNZ2NSeC8waGd6UGN1eWJVdWwwdU1BZXVwRDNsTFY3NG5JMmM2NUU1TWsrVW05dlN1WHkwMVgxWmV6TEd1NU9yRmV5WGRjcXo0QVd3ejFYWjF6NHdEOERjRE1XcTNXOHU5L1k4eXFVUlRkTHlMalJPU2xFTUwrSW5LZnRmWWs3LzFwQUw0b0lyOFo2ak9KeHJJeG1lQXJ4dG1NY2lueWdOaDJ4MEpFTk9JVXQvM2tjN3U4M080d2lJaG8rVlV1TGZpN1FIWnNibFBWUnlDWURaRzVFbEFaZUFZdGdWdDBhWVFvNEFUNDROdWFSTEJFWVlkUmxsZlZod0dzcWFwM3F1cFBzaXo3UTdsY1hsUkFJbzdqejRuSVZsbVdOU3JEcHQ3N3l3RmNEc0RHY2Z3Slk4d2hxbnFKYzI1dWtpU2JZdkF0cXNObXJmMmtxaFliMTJtYVhvcjZWdGNvaW40TXdDZEo4c3RoVHBzQ2dJaFVBTUFZMDQzZTFZYXJPdWRXcW8vNVBZQnRWUFV1NTl6cUFLQ3FwNmpxK3FxNmJ5NlhxelRha3lSNUhiMnIvSW9BR3VjUHR2cFpSRU1OTUVtU041eHo1NnZxakh3Ky8yQ2Y3dXVTSkRtOHM3TXpSRkVFRWJrblNaSWRBS0NycStzTHhwZy9PdWYyQWhDU0pEbDdxTThrR3N2R1pJSnZ5c0VUL2VScE15OFJ3UmZiSFFzUjBVaFQ2Sy9iSFFNUkVTMi9KaysvL1F3QWk1SjdxbnFqd2t5Wk9tbm51OW9ZRnRIYmNzTDBtY3Q2azI0VndKNVpsc1c1WE83dklyS1ZNZVlIK2Z4L2FrU29hZ2NBUkZIMCs3NEZHNXFwNmphcUdqQUt5YjI2YzR3eHpXZlFYd1dnSE1meEhpTHlZVlg5WmYzWkZnQ01NWGtBQ0NGME5kcWFsQWVLMHpuM0FJRDFtdHRFNVBDbXo0M3ZOL2E1ZFZVQUM0dkY0aFlpRXFucTk3MzNQMm94L3lkVTlaaCt0alQzRlpJa09hMmpvMk9qUXFGUVM1SmtmUUN3MWg0T1lDSUFSRkcwTWdDa2FkcW9qcnVLTVdZOUVYa0x3SGFxT2l1TzR3bHBtdDZDM2lxNlJDdXNNWm5nQTRDb0kzOXk2T2s1SEpET2RzZENSRFJTRlByc00vSE9WN1k3RGlJaVdqNU52dUMySFFSeWJPTmFvWk5QbjdUTDFIYkdSRFJXZWU5bmQzUjBiQVFnVnRWclJlVHVwbTRCMEtHcVZSSHBMekcwUFlDUGh4QmU3Kzd1Zm5HMDRxelZhaE5VTlZjb0ZFNEc4TmxGQVlyc1hQOSt0SFB1Nkw3M0ZRcUZmL1d0cUt1cWgzanZmOS9xT2RiYXpiSXNPeHJBWW1WeWpURmJBSGdxaEZBYUlFd1BBRkVVYlEwQUlZUUhXZzFLa3VRNllQaEgwYWpxS3M2NWUrdWZWd1p3Vnh6SGg5ZTNKeWZPdWExVjlic0FKb3BJR2tMNFNhMVcrMk9oVVBpcGlQelZPWmVvNmpUdlBZLzZvaFhXbUUzdy9lVFFDYStjTVAzMjd3RDQzM2JIUWtRMGdvNjU4dUIrZjRra0lxSjNPREhteEtiTFcwOC9nc2s5b2hGeVk1SWtpM1pST09jdUF2Q1JMTXUyNlM5NVo2Mzlxb2g4ZkxRRGEyd2J6dWZ6YjBwVE1aMFF3aCtqS0dvVjJ3RUE5ZzRoSEcrTVdheHliSzFXdTZmcDBxanFPdlU1YnhDUnRiTXNlMitsVW5tcWFjekt6cm5wQUo0b2xVbzdEUmFycW01ZG4yL0VpbG9ZWXlvaWNrOVBUODloamJaY0x1ZnJDZGsxVlBYVUxNdm1SbEcwaHFwTzl0NmZEeUFCZ0VxbDhuRnI3V1lBRGcwaDNEbFNNUkV0ajhac2dnOEFUanRpbDU5Tm5qNXpCd0VPYkhjc1JFUnZsNnI4NVBSSk8vKzUzWEVRRWRIeTZUdVgzclZtNktsK3JIR3RrSysyTXg2aUZaVno3anNBUGdlZ2xzdmxubWkxUFRlRThKVmxIbGdmOWNxd1N5VFM0ampleUJpemR3amhzalJOV3lVQVY3UFduaTBpZStFL3hUQmVCZkFMWTh5NzRqaU9Hd05GNVBNQXhxbnE1WEVjYjlrcURoR3BlZThmclgvZUdnQ2lLSHB5a0czTkozcnZoM1EybnFvS2dDUHorWHlIcXVaVU5Rb2hqTXZsY29lcWFsNVY4eUt5aFlqOENFQWhqdVA5akRFZHF0cXBxcDBBT3J6M0oyUDB0bEFUTFJmR2RJSVBBRTQvWXVlRFRwZys4NmNBV2xid0lTSWFFeFFYRkovYjhYdnREb09JaUpaZm9WcmI3VDlYK3NEcFIrdzh1MzNSRUsyWXJMVW5xK3FKcXZvWlZYMnlUN2RFVWZSekFKdUl5RDhCN042R0VFZENFSkZEVmZWK0FETkZaRDhBbjB1UzVGSG4zRUlBSy9lOVFVVCtyM24xWUIrdkExaTlQdTVXVmUxM3BaeUliQWpnbzZyNjFsQ0R6ZVZ5WjZycUordHhCeEhKNnR1bWEvWFBPUUFyQVpnRG9Gd3ZIRklCVURIR2xGVzFYQ3dXeDQvbU5tcWk1Y0dZVC9BQndHbEg3SHpzOGROdW55V1E4MFd3V3J2aklTSWFIajMxdENOMlBna2l5L3B3YVNJaUdrTlVkZU5GZjE2TERQc01LeUlhVU01YWV5V0FmVUlJKzBkUjlBRlZQVkpWcDZacGVoT0FWYXkxNXdQWXBGYXJmYlM3dS9zeGEyM2JFbnpXMmdORTVGdXQrbFIxUFFESTVYSlhPK2Q2K25RdlRKTGtZOVZxZGNOeXVmeU10ZmJUQVBacmRJWVFkZ1lRaFJBS3VWenVDZ0FoeTdLRFJXVFI2amNST1EzQUxpS3lWd2doYWU1TGtxUmxUQTNPdWFQUW0rQjdiYWp2NnIwL2FLRCtPSTZQTU1aTVM1TGtRd0FXRG5WZW9oWE5DcEhnQTRDcGszYTU5cVFMYnJzdkUvTkxBQjhiOUFZaW9qWlQ2TzFHNUl4VEQ5OWxCbzVvZHpSRVJMUzhFOFY3VWMvd1NjQXo3WTJHYUlWVFU5WHJWZlcwVXFsMFgwZEh4NU9GUW1FekFOZGJheDhCTUI3QS9HcTF1azI1WEc3Ny8vNVV0UVJnWHFzK0VWbTkvdkZWVmUzdTAvY1dBUFQzRG1tYVBnSUExdHBmb2JlYTdzNmxVdW5lUm45WFY5ZFdJcktuaUp5WkpNbk1wUWg5alhyOHJ3N25KdWZjSEZWZHA1L3VxQjV6eTU4SEFOUnF0ZmN2RC8vZGlFYlRDcFBnQTRCVGp0ejFCUUQ3VHI1dzVycWkraG1GSENEQU51Mk9pNGlvUVlIWm9ucTlHRG52dE1OMzZidnRnNGlJcUY4cXVwbzBNbndHYnd3OG1vaUdLMDNUYVkzUGxVcGxRVDZmLzRlSTdLS3Ftd0dJUk9TdEtJcDJCUEFjZ0xZV1JVdlQ5QVlBTjdUcWkrUDROR1BuZEJCNUFBQWdBRWxFUVZUTTVGcXQ5c1dsM0piYUNhQU00SFZWL1lOejdwSVF3b1gxbFhyWEEzZzBTWklmTDAzY3FycFdmYXZ2eThPNXIxcXRmbGhWVytZdkNvWENBUUJPRHlGc24yVlowbXBNcFZKNVlkakJFbzB4SzFTQ3IrSDB3M2QrSHNDcDlTK2NlT0VkMndmVkhVWFZ0amN5b2hXVGlxd2hxbDlldkEzWGl1S2hkc1cwdkZBUkR3bnpGT1lsS1hiZWYvckIyN3paN3BpSWlJaUlhRWtkSFIwYjUzSzVqNG5JM2dCMkU1R0txbDVjcTlXbVJsRzBrb2ljYm95NXlEbjMvVnF0Tm5FSVUrNWlyZjNGTU1QWXBaLzJWUUZzRHdDZG5aMXJsTXZsNTRjNTczQ1V2ZmZmQkhCQ0hNY0hpY2pSeHBodnFtb1ZBRlIxTHdCRFBrT3ZqNDFWTmV2dTdoNVNncTllcVhqQWdrS3F1cktJSUlxaXk2TW9DcTNHRkFvRkFMZ3pTWklqaHg4eTBkaXdRaWI0K2pyMThCMy9BZUFmN1k2RGFFVTFaZG90bldYSkxaYmdnK0NKMDQ3WWVVcWJRaUlpSWlJaUdwWjhQcitXaUh4ZlZXOVIxU085OTljQmFGNFJ0cmUxZHFLcTd0bmQzZjJpdFlPdUg5bEVSRFlZVGd5cVd1amIxdG5adVg0dWwvc0xnQTFWOWFWOFB2LzNmRDUvUkpJa3M0WXpkei9QNjZpdnFGdmlMT2hpc2JnNmdIY0JXRU5WRmNBc0FCTkU1QjVyN1RVQWZ1dTl2NlhWdmEwNDV6WlIxWjBCek1ZUUs5cFdxOVdib2lpYU85QVlZOHdlQUw2aHF0OExJYVQ5alJ2dXRtQ2lzZVlka2VBam90RTFaZExFOGduVGJuOEJJdTlwdElsaXkzYkdSRVJFUkVRMERCOVdWU3NpcDZwcUFEQStqdU12OWgzVW0rZkNnamlPandXdzR5QnpucHNreVlDcnovcXFyL2o3U2xOVFBwZkx6UUl3WGtRTzZ1bnBlYmhRS053RVlLYTE5bUVBZHdONEJVQlpWU3NpMHFPcUx3TTR5Umh6aUhNdXI2b0ZWZTB3eGhSVU5lKzkvNTV6N21jaGhGQlBqZ0hBL0k2T2pnMExoY0p1cXJvbGVsY1NmZ0M5eWJ1L1pGbjJtZTd1N3J1ZGM2dXI2akVpOGhVQW4zYk9QYTJxLyt1OS8yVWo0RGlPMXhTUkIwUWtVZFVFZ0JlUm5LcHVJeUlkQUM0WjZzK2pVcWs4Q1dEQVkyMnN0ZXNDUUQwaFd4N3EzRVFyR2liNGlHaGtDQjRBc0NqQnA5QUpiWXlHaUlpSWlHZzRQbWFNK1NnQUdHT0dkSU9xNWx1MTEybzFYeWdVN2xEVnA0Y2JoS28rTFNKMzFHbzFYMitxaXNoTnF2clBKRW11QVlCS3BmS0JPSTYvYkl3NVFGVS9BV0JWRWNuWFYrS2g4YjN4SGlLeXFBM0FiUURlVk5VdGpERmJBL0NxK2hQdi9hdkZZbkZqQU9jQjZBRnd0Nm9lbjJYWlZlVnllZEVLdWlSSlhnTndNb0NwenJtdnFPcXhBQlpORGdCcG1yN2luRXRWZFdOcGVqQ0FlYXA2bnZmK3pPSCtYSnAxZG5iK1Z6NmZQeVNFOEcvMHJnVDhLb0Nud2VRZXZjTXh3VWRFSTBKaEhoVG94eHZYQWxubHVHbjNqRDlqMHJiOVZyTWlJaUlpSWxwT2ZDTkprbDhQNXdacjdWY0JuTjIzdlZLcHpLbFVLanN0VFJCcG12NE13TSthMitxckFFdE5UYVUwVGM4RTBEZFJsZ2RRUU8vZitRRzloVUFhM3h1ZkFRRGUrdy8yZlhaM2QvZWRYVjFkVzVkS3BjY0FWQVlMTlVtU3FRQiswV3Bza2lRYk44WFVpR2V3T1ljcUEzQktJNEdwcWkrRUVENC9Rbk1UalZsTThCSFJpRkFORHl6K0QzUkFoTXFXNktlNkZ4RVJFUkZSdTFVcWxhY3JsWXJEVXF6Kzh0Ny9BcjBKcnRGV0dud0lBS0JhLzFyNkI1VktEd3ozbGtINmh4eFRraVRIQWpoMnNISGxjdm41Y3JrczZNMW5HUFN1T0NSNnh4dmEybU1pb2tFWTVCL3MyNmJnT1h4RVJFUkV0RnhUQUI1RExQcEF5NVVhbU53aldvUUpQaUlhRWFkTjJuNnVRaGMydHdtVUNUNGlJaUlpSWlLaVVjWUVIeEdOR0lFc3RvcFBJVXp3RVJFUkVSRVJFWTB5SnZpSWFBVHBZbWQyaU9COTM3eml6bUs3b2lFaUlpSWlJaUo2SjJDQ2o0aEdqUFpad1FjQW5kM2Nwa3RFUkVSRVJFUTBtcGpnSTZLUm85RVNWYmVDWmt6d0VSRVJFUkVSRVkwaUp2aUlhTVNjZnNUMmo2cWkydHdtUEllUGlJaUlpQWFocW04MlBuOWoyaTJydERNV0lxS3hpQWsrSWhvNUlpcUNoNXVibEpWMGlZaUlpR2dRemNYYU9oSHQxODVZaUlqR0lpYjRpR2hFS2JENE9Yd3FXMEZWMmhRT0VSRVJFWTBCQVhMdG9ndVJ3OXNZQ2hIUm1NUUVIeEdOdEw2VmRQTW5UcHU1YWJ1Q0lTSWlJcUxsWHcrcTA1c3VkenQrMnUxY3hVZEVOQXhNOEJIUmlETFFKU3JwQmpIY3BrdEVSRVJFL1RwcjBzU0Zxdmg1NDFvRTA0NmJkZ2QvaHlRaUdpSW0rSWhvUkpXN2N2ZjNiUk1FL25KR1JFUkVSQU9xb0RZRml1Y0FRQ0NyR01sdW1Yemh6Syt6NkFZUjBlQnk3UTZBaUZZc1B6dDRoKzdKMDI1L1NrUTJiclFwSytrU0VSRVIwU0RPbWpSeDRYSFQ3dGpQYUhhcmlLd3NrRldnT0t0RG9pa25USi81b0VJZkZKR0ZnODJqUWFzQ0tTeUxtR25GZDlxa25hZTBPd2Fpb1dDQ2o0aEdYTDBLMnNiL2FkQVB0UzhhSWlJaUlob3J6cGkwNDRQSFRidGpONk5odWdpMkFIcFg4d0hZVFNDN1FRZWZRMFR1QS9EQjBZMlUza0dZNEtNeGdWdDBpV2praVM1ZWFBT3l5bkhUNzlpd1hlRVFFUkVSMGRoeHhxUWRINnlndGx0USthWXFIbXAzUEVSRVl3Rlg4QkhSaUF0aTdqSzYrRCt2Q25RM0FFKzNKeUlpSWlJaUdrdk9talJ4SVlDekFKeDEzTFE3dG93UVZnbVFMUTEwMFBQNEZOb2prQm1qSHlVUjBmS0RDVDRpR25IZDcxcnp6bmoreXpWQUZ2MS9qRUdZQ09EOE5vWkZSRVJFUkdQUUdaTjJmTEQrOGRhMkJrSkV0QnpqRmwwaUduRm43N054QlpCWnpXMEs3Tkd1ZUlpSWlJaUlpSWhXWkV6d0VkSG9rTVgvaFZVZzQ0K2JkdHZHL1EwbklpSWlJaUlpb3FYREJCOFJqUXJWY0V2ZnRrak14SGJFUWtSRVJFUkVSTFFpWTRLUGlFYkZNMTI3M0FGb3VVL3pibTBKaG9pSWlJaUlpR2dGeGdRZkVZMktLdytXRElvN205c1V5aFY4UkVSRVJFUkVSQ09NQ1Q0aUdqVXFzdGcyWFlHTVAvN2lXZTlyVnp4RVJFUkVSRVJFS3lJbStJaG85UFFwdEFFQXBoYTRpbytJYU1VVER6YWdXQ3hPc05aZUMyQ2xJYzVaQUxCeWY1M1cyaldzdFZkYmF3OGU0bnlOKzQ2eDFsNCswSmhpc2JpRHRmYkJZckg0bnVITVRVUkVSTlF1VFBBUjBhaDVwcmpUUDNnT0h4SFJpczA1dDUrMWRtNGN4M3NOTkM2S29uVkY1QlBXMnZPSE1HM0JXbnVYYys2U0FjWjhTa1QyRnhFN3ZJaXhtWWpzTWRDQUVNSnJBRDRRUmRGSnc1eWJpSWlJcUMxeTdRNkFpRlpjVng0czJlUnBNMmVLWU05R20wTDJIT2dlSWlJYUhSMGRIZTh0RkFwM0RqTHNCQUJuRFdHNmM1SWttUXdBUFQwOWp4WUtoWVVBL215dC9acjMvcGV0YnZEZVgrR2MyMWRFdG8zamVIeWFwdk1HbUw5SGVvOTUrRlljeDk5STAvUXNBQ3QzZEhTOHF6RkFSRDZycWhWVnZhK2pvMk9qL2lhcVZDb3ZBS2owMTIrdFhVTlYvN3R2dTRqY0IrREFPSTcvQUVENzlEM3N2WjgvUVB4RVJFUkV5eFFUZkVRMHl2UldOQ1gxUkxEYWlSZmMvdjVUajl6bHNYWkdSVVQwVGhORmtWZlZHL3JwWGs5RWRnb2hWRVhrU1FCYkFqaTN4Ymh4SW5JZ21uYUJWQ3FWT2ZsOGZnY0FmeFdSYzZ5MUFjREJJckp0MzV0Vk5RSUFZOHdjNTl3U2syZFpOckZVS3YwVEFKSWtPY2xhdTdlSW5ON1YxWFdiTVdaSEVUbTdlYnlJUUVRZUxCUUsvYjYzTVdiNzd1N3V1L29kQU94aWpMbHlnUHR2YXZFZUJ3RzRhb0E1aVlpSWlKWXBKdmlJYUZRWkU5MmlHaFpyVTVIZEFEREJSMFMwREpWS3BYOEQrR3lydmppT3Z5MGlPd0Y0U0ZWL1o0elpDc0JKU1pLODNqeXVxNnRybnlpS0RsVFZPYzN0M3Z0WEFld2V4L0hVTkUwdnRkYXFxamF2RnR3V3dIdFU5Vm9SeVZRWFd4QzNpS3ErM0hSWkRpRWNib3k1VTBRT3F0VnE1eHBqNWdLQU1lYWJBQ2FxNnVHcStzWkE3OTNkM2YwRWdOV3N0WWZXbXpZRDBHbXQvU29BWkZsMmp6Rm1id0FRa2UxVTllNFdjVVZSRk8wU1FtZ1VqM3Bnb0djU0VSRVJMV3RNOEJIUnFKcFQzT0dlRFVzenk0QjBOdHBVTUJGQXl5MWNSRVEwZW9yRjR2YTVYRzdUSkVrdTZOTzFxYXFHTkUzL1phM2RHQUN5TEZzUHdHSUpQaEY1Yi8zajR5Mm1YNUNtNmVjQndIdi9tMFpqUjBmSGhvVkM0VXNBY3FwNm1mZis0VVpmWjJmbkJ1VnkrWm4rNGkyVlN2K000L2lEYVpvMjdwa0xZR1huM0dVQS91Uzl2eGdBbkhQSHE2cjEzbisvMVR6VzJzMWJyUDQ3R3dDTU1YdW5hWHFEdFhZWEVabWlxdDlLMC9SbnpXT2RjeWNBT0Y1RW52WGUvN3EvZUltSWlJamFoVVUyaUdoVVhYbXdaS3E0YmJGR3hlNXRDb2VJNkIwdGlxSnZxdXF2ckxXYk5iY2JZellSa2FjQWRHZFo5bUs5YmYyKzk0dklKdldQalFSZnA3WDJzbUt4dU1SMlhBQ0k0M2pOZkQ0L0EwQm5yVmJicHlsUmg2NnVybjF6dWR5VHpyblBEeFJ6OHowQTRKejdFZ0FMWUdwVDh3RWljaWo2NGIxL0xFa1NseVNKQ3lHY0QrRDF4bldhcG4rdGo3bGRWYThTa2FuVzJsMGE5MXByTjFQVmsxWDFadS85ZVFQRlNrUkVSTlF1VFBBUjBhZ1RJN2NzZGkxWTdUc1gzYkY1dStJaElucW5VdFZqUk1TTHlEUUFVYjNab0hmYjZsMEEwTjNkL2JqMjdxSDlZSXNwZGdJd3Q3NGxGMTFkWGU4WGtZOUdVVFRMV3Z1MTVvRmRYVjN2RnBGYlJXUThnSTkyZDNjdlZ1Q2pWQ3JkRE9CeFZUM0hPYmRqVTlkS2NSeC90dW1ydVRydlNnQ09VOVZaU1pMY01ZeFhEd0E4QUM4aXRYcWJCMUJ5enEzcW5GdmRPYmQ2dFZyOURvQ3JSZVFWNTl6cWNSeXZDZUJTRVhtbFdxMSsyVG0zaW5OdWRRQ3JET1BaUkVSRVJLT09XM1NKYU5TSjROYSt4eTJGTE5zYndLTnRDWWlJNkIwcVRkTlg0amorcGpIbVF1ZmNzVW1TbkY0c0ZpY0FXS1hwekx5RjZGMmhONkg1WG12dHV3QzhYMVhQYjdTVlNxWDdPem82dGkwVUNqTUEvTnc1dDBXU0pFYzU1ejZ1cXVlS3lKcXFlaGFBemVNNC9wQXhwcWlxblNKU1ZOVk9BSytKeU9hcWVvVzFkaXZ2L1h6bjNGb0FMbTU2OU4wQWJxekhjRHlBY1FET1FlOHF2Z1lEUVBxMExYcHQ5S21DMjlEWjJia3VnR2NiMTAzRk9nNEdBR1ArODIvaGhVTGhxYWFmeFVQZSt5MWJ6VWxFUkVUVURrendFZEdvTy9Wek85MXp3b1V6UFNDTC92QlNrUU1Bbk5IR3NJaUkzcEhTTkwzSVd2c1pBRCt3MXY1UlZUOEdBTFZhN2NiR0dGWDloekhtMHdBNkFaVHJiZnNZWTBSVmIyNmVyMUtwUEZVb0ZIYW9GOUJvVkt2ZFVVVFdCQUFSK1ViOU8xUTFpRWhKVmIySWVGWDFBTzRWa1cxVTlWSUFIMG1TNU9tT2pvNk5BYUJRS0Z6ZkoveWQ2bk5kMXFvS3IzTXU2ZHNXUW5oM21xYnpXdndvaklpOE84dXlmWmZvTUdhN0VNSTk2Q2N4R0VYUm02M2FpWWlJaU5xRkNUNGlHbjBpaXVtMzN3amdrMDJ0MngwMzdaN3haMHphdHRVZlhVUkVOSXFxMWVyUitYeitVUkc1QUlCVjFVZkw1Zkp6alg0UnVSN0FVZGJhZmIzM1Y5YmJqZ1NRZXUvLzBuZStlclhkWGRHN0ZSWkprcHphMWRWMXU0aXNHa0o0VWtSZUxKVktaV3Z0bWttUy9CdkFtM0VjcjJtTTJUaEprbnZqT0o0aUlobUFJb0MwVXFuTUFZQjhQdDhqSW91ZUUwSTRJNHFpMzdWNHBSTlYxWW5JZC9wMnBHbmFuSXdyQW5pWHFxNWtyWDBaUU0xN3YzYnplT2ZjVGdDK2E0dzV4WHYvM2FIOFBJbUlpSWphalFrK0lsb21WTTNWSXJvb3dTZUFSS2djQUZiVEpTSmE1aXFWeXRQNWZQN0hBSDVjVDZDZDJOenZ2Wi9obkh0ZFJENEg0RXByN2FZQWRxNXZ6MzJyMVp4eEhMOHJUZE5YNnBjTEFjdzN4c3dBOE5rMFRlL3A2T2pZU0VRZWM4Nzl2eVJKempQRzdBdmd0eDBkSFJ1bmFYckNVT0l1bFVwL2J0WHVuUHU4aUdpU0pDMkxZSFIxZFcwVFJkR1BWSFUzRWVtc3J5UzhYMVd2aStPNDcxYmJuNnBxR2NEZlcvUUJBTElzVzFndWwrY09KV1lpSWlLaVpZRUpQaUphSmpUZ1R4S2hCOENpQTQ0ZzJCOU04QkVSdFlYM2ZxcTE5Z3Npc202V1pUZjE2ZTVSMVVzQUhOUFYxZlVoRWZrdUFNbXlyTi8venhhUis1MXpEeVZKc2c4QVJGSFVVVyt2ak5wTERGRVVSZXVvNmg0aThqY0FxNG5JaGttUzdCM0g4WmJHbUFmNmpxOG5QZi9Xdkhxd1QvOGZBQnc0cWtFVEVSRVJEUU1UZkVTMFRFdzlhcWZraEdtMzN3eVJmUnB0Q3AxNC9QbXozTlNqZGxyaXpDUWlJaHBkMXRyM0FWZ2JBSXd4SndJNHFMbGZWWDlpakRraWlxTExBR3dJNEtKU3FiUkVNZ3dBT2pzN054Q1J0VlIxVmxQejZ2VjVGbzVRdkQ4U2tZbjlkTDlmVmZQT3VWbDlPMVQxbGlSSmZncGdQSUFGMXRwZmk4aUdBSkNtNmIvaU9ONEtBSXd4NjZ2cUZRQm1xT29QbSs3UEdXUCtCT0FWVlQwQzZGM0JOeEx2UkVSRVJEUlNtT0Fqb21VbWlMbmFRQmNsK0FRU21Sd09BSEJoRzhNaUlub25FZ0MvRUpFeWdOdEU1TUN1cnE1OVNxWFNvcUlXYVpxKzRwdzdIY0FwQU5JUXd2SDlUUlpGMFU3MWo3YzAya0lJNnhsaklDSkRQV3RWMEU5UkMyQlJvckRsWENLeXFZZ1lWVjJpdjM1ZmYwVXh1dE0wZlJCQXA3WDJBZ0FMdmZkSEFYaWpNY0JhK3pVUkdaOWwyVkdsVXVuQkliNExFUkVSMFRMRkJCOFJMVFBWbXJtbWtNdCtLNzEveEFFQVFnajdnd2srSXFKbEtvN2piNHZJcnFwNmpLcGVhWXo1VnhSRjV3RFlERUNwUG1hOHFuNnV2azAxRnBHREFQeWkxWHdpc2hNQVZLdlZ2emUxVFZEVnF2Zit5YUhFWkszOWlvanNuU1RKcHdENHZ2MXBtcDdaMzczT3Vic0FyTzY5WDZwdHN4MGRIV3NEZUFyQVp0YmFXU0p5WVpabHZ6UEc3QXpnVEFEVG01T2ZSRVFybUM3blhGZVNKRzhBeUZyMDU5Qjd6RTZwZnQySjNxSktQWDNuYVJwRFJNdVlhWGNBUlBUTzhiUFA3N0FBd0szTmJTS3k5NVJwdDNTMktTUWlvbmNjYSszdUl2SVRWWjNsdlQ4blRkTlhRZ2duQTFnL2p1UHYxOGRzWm95WkpTS2IxRmZ1M1FQZy82eTFKN1dhVTBRK29xci9ybFFxVHdLQWMyNTFFZGtYd0IxWThnL0Evb3dEc0ErQUdnREVjYnlGaUt3RFlGVUErYmZ6em9PcFZDcFBlKzgvSlNKcmk4aUZBTDVrakhrQndLVWk4bnlTSkY4ZHplY1RFYjFOeGxvN1pTaGZuWjJkRy9TOTJUbjNRd0N2MWdzcUxjRmFlNkMxOXNtbTZ4blcyaVdxbGp2bkhvcmorSnNqK21aRU5HUmN3VWRFeTVTSVhBM1Y1ak9VQ21XSi9nZkFIOW9WRXhIUk80VzFkbk1SdVFyQVd6MDlQWk5RM3hLYnB1azUxdHA5Uk9SNjU5em5BZnhNVlR0RjVQK2xhWG9lZ0hPZGN6Y0QrTEcxOWtNQXZ1Qzludy8wSnVJQXJBZmdrdnBqSWxVOVQwUmlBR2YzRjBzSUlUUEdvRkFvNUNxVkNsVDFQUUJlQVZDTzQzaFBZOHhWcWxvQ3NLNjFka2F0VnZ0Q3VWeCs3dTMrREVTa1ExVmJiZ1VPSWF4dGpGa2R2VW5GTW9CN1ZIVlhhKzFjRWJsSVZjL3ozai8rZG1NZ0locGhSa1JPSHNyQUtJcG1BWGhtc0hGeEhIL1dHUE5wQUZEVnRRQ01jODdOcUY5dklTTHJPdWUyQVlBUXdwWEdtRGtBTmpMRy9CUEFLbjJteXdEd3pHMmlVY1lFSHhFdFUxa29YQlZKWmJFLytGVGxBRERCUjBRMHF1cXJOdjZtcWgxWmx1MVJxVlRtTkhYWFZIV3lpUHd2Z0luMXMrejJUWktrc2VyNnpTUko5clRXWGlraW53Q3dheHpIUDBqVDlLejZTajJJeUsyZG5aM3I1bks1YVNLeXU2ciszbnQvOVFBaFBROEFxdnFqT0k3dk1jWjhVbFh2aWVQNHYwWGt6NnI2UnJWYTNTV0tvazJpS0xvMGw4dk5zZGJPQkRBYndPc2lVZ2toOU5TL1gybU1LVGpuamxmVkFvQ0NxaGFNTVFWVlhWaXIxUzdLNVhLbmlFZ1Blb3VKekFXQVlyRTRJWXFpYlVWa0cxWGRWVVRXQlpDcTZzVlpscDNTM2QzOW9yWDIvU0p5bktwK1ZVUys1Wnk3UTFXLzc3My9lMzh2UmtTQWMrNEpBTzhieXRna1NZcm9UYXFQS3VmY0hGVmQzM3UvVkg4SE8rZm1BbGl2V3EzK1Y3bGNuanZjKzR2RjRqcTVYTzRGVmYyYjkvN0RTeE5EUDJwSmtneTQwdGxhZTdTSS9Id1ljejRTUWdEUWUrU0NpS3dmUXZoOS9YcDlWWDFTVlJ2L0gvOG9nQi9VUDg5MHppMDJrYXJPOXQ1dlBveG5FOUZTWUlLUGlKYXBNeVp0TzIveTlKbDNDVENoMFNhQ2owMlpvbWJLRkFudGpJMklhRVVtSWhVQXI0Y1FqdXp1N3I2cnVhK3JxK3QvUk9SUElpS3Flb1dJSEowa3lldDlwbGpvdmQrcnZpM3JaQUR6Ni9OdUFBQTlQVDIzRmdxRkh3SFlYVlYvNjczL3lrRHhwR2w2aTdYMmNnRDdHV01PQlBCY2xtVS82Tzd1ZnN4YU96dUU4UDhxbGNwVEFKN3E3T3pjTEovUEg2T3FIeEdSejZqcVNnQWlZMHpqM1pyZmM5SDMra3E5SDViTDVUZXN0WWNBRUZXZEp5TGZBNEJjTHJjN2VvdUlMQVJ3V3doaFNwcW1WNk9wS0lmMy9qRUFrNHJGNHZlaktEb1J3T0dxMnZkblEwVDkrMmQ5TmU1QStEdmcyMWNicEg5WVArTTBUUit5MXU0STRKZ3N5dzQzeGlScG12NE9BT0k0SHFlcVQ1ZEtwUm4xNnowQWZGeFZ6eGFSWHdKQUNHRmJFWmtlUXRnbWhQQkcvMDhpb3BIQ0JCOFJMWE9pZWpWRUpqUTFyVlJlYjlaSEFOelFycGlJaUZaMDNkM2RMd0g0YjdUNEk3QlVLbDF2clQxSFZhOFpaR1ZhOE43L3VMT3o4Nkp5dWZ3OEFDUkpjbVN4V1B4ZXBWSjVxVktwZkNXTzQ0dlROTDI1NzQyVlNtVk9wVktSUG5OOXV0VkR2UGM3b3VtZzluSzUvSHk1WEQ0T3dIRk53d1M5aDc3bkFVVG8zUUlXNnQ4Ylg5bzA1eEpuVHlkSmNwYTE5by9lKzlrWW9JSXZBSFIzZDc4QTRHZ0FrOEd0WmtURGNaajMvb2wyQjFFM1FWV2pkajI4dTd2NzMzRWN2enROMDBxN1loaXF6czdPZFVYa3g2cmFrY3ZscmdBQTU5d2h6V09jYzcrbzFXcUhpc2dGcXZveWdQMlRKRGtXUUk5emJuOVZmYXhVS3QzZmp2aUozb21ZNENPaVpTNHFSRmRrMVRDMXVVMkJBOEFFSHhIUmFPdHZoWWQ2NzQ4WjZpU041RjVEUFhrSUFMNVZjbThwREtVS293S28xTCtXK2puZSswZUhlUStUZTBSalZKSWtyN1U1aEpDbTZielJtdHhhK3ozMEZpeHFaWXVoenVPY0d3Zmdid0JtMW1xMXI3Y2FZNHhaTllxaSswVmtuSWk4RkVMWVgwVHVzOWFlNUwwL0RjQVhSZVEzdzM0SklscHFUUEFSMFRKM3ltZDJmRzd5dEprUGlmem5GdzBSUFFEQUY5b1lGaEVSRVJFdEI2eTFCNGpJdHdIOHQ2cVdWZlU2WTh4a1ZYMEZ3TFhlK3dQcjQzNHZJcDhLSVd5VnB1bURmZWE0U2tRK3Fhb2ZhQ1R5Mys0WmZQM3A3T3pjSUovUG42U3Fld0ZZQThEckFQNE80SlQ2Tm44QXJjL2dpK1A0UEdQTVVkVnFkYjFjTG5jc2dQMEFyQ2tpL3c0aFhKYW02WThBZEE4aGpDSjZqMDhBV3Y5anpwQlhMaVpKOG9aejdueFZuWkhQNXgvczAzMWRraVNIZDNaMmhpaUtJQ0wzSkVteUF3QjBkWFY5d1JqelIrZmNYZ0JDa2lUOUZsb2lvcEczeEZZRklxSmxRclRQd2VzeTdzUnBzM1p1VHpCRVJFUkV0RHh3enAwb0luOVExUTBBbkF2Z055S3lsNnIrRGIxYjg1Y3J4V0p4UWowSmRpU0FKd0g4U2tRZUJIQUlnSHZqT041cktQUGs4L20vQTloTlZjOFVrUzhEZU1rWWM2SzE5b0loeHJHRmlFUUFmdUM5Nyt6N0pTSUhxdXJmaG5pR2FFaVM1TFJxdFZwR2J3R1BkWklrV1VkVlQxTFZHQUNpS0ZvWkFOSTBiYXhxWHNVWXM1Nkl2QVZnTzFWOUtZN2pDUmhHWXBHSTNoNnU0Q09pdG9oTWRIVUk0UWZOYlVIQ0FRQm10aWtrSWlJaUlocDVGMWxyKzkxMnI2cm5wbWw2S1FCMGRIUzhWMVYvS0NKelF3ZzdsRXFsbHdIQU9YY1dnSDhBTUwyMWM1WWIrVnd1ZDRtcVdsWDliSnFtbHpRNnVycTZQbWFNdWM0WWN5bUEvd0x3MWlCenZlcTkzeG4vV1gzM08ydnRVd0ErWmEzOW12ZisxWUZ1anFKb2F3QUlJVHpRcWo5Smt1c0FYRGZFOTFwRVZWZHh6dDFiLzd3eWdMdmlPRDVjUkhZQ2tEam50bGJWN3dLWUtDSnBDT0VudFZydGo0VkM0YWNpOGxmblhLS3EwN3ozTGJmNkV0SElZWUtQaU5yaUo0ZnQrT2prNlRPZkZtRERScHRBRGdMd3pUYUdSVVJFUkVRajYwUE5sYTc3RXBGRlp6RG44L2xEUkNTbnFqOXRKUGVBM3JQenJMVW5pY2psb3h6cnNNUnhQQkhBQmdDdWFVN3VBVUNwVkpyaG5Qc2RnTU9jY3djblNYTGVJTk9kaDhXMzF2WUErSWVJckp0bDJYb0FCa3p3cWVyVzlaL3ppQlcxTU1aVVJPU2VucDZld3hwdHVWek9pOGpkQU5aUTFWT3pMSnNiUmRFYXFqclplMzgrNnVlVVZpcVZqMXRyTndOd2FBamh6cEdLaVlqNnh3UWZFYldQNEVvb1RtaHFXZnVFNlhkODVMUWpkcnlwYlRFUkVSRVIwVWphTkVtU29WYlIzUklBUWdqM3RPaTdaZVJDR2huR21LM3JIMXRXSHc4aDNHcU1PVXhWdDI3VjMweFZuMm5SNWtVRVVSUjFESGEvaUd3TkFGRVVQZW1jRytnNUozcnZoM1EybnFvS2dDUHorWHlIcXVaVU5Rb2hqTXZsY29lcWFsNVY4eUt5aFlqOENFQWhqdVA5akRFZHF0cXBxcDBBT3J6M0o2UC9BazlFTklLWTRDT2l0Z2toWEJDSmFVN3dRUkgrSHdBbStJaUlpSWplZVZZQkFHT003OXZodlg5OW9NUlZPNFFRVmpiR1FGWGY3R2ZJU3dBZ0l2RmdjNGxJZGFEdUlkeC9xNnIydTFKT1JEWUU4RkZWSFd5cjhDSzVYTzVNVmYwa2dDQWlRVVF5RWNrQTFPcWZjd0JXQWpBSFFGbEVHcFhOSzhhWXNxcVdpOFhpK083dTdoZUgra3dpV25wTThCRlIyNXd4YWRlbkprK2ZPVXVBblJZMUtqNXg0b1Yzanp2MThPMkdjZ0F3RVJFUkVhMDRGZ0NBcXE0TjRQSG1qcTZ1cmpWYmpOZjYrRmFGSE94U3hyQnlITWVUQWN4UDAvU3N4UjZtbXF1dnFPc0dBR1BNVy9YdmE3ZWFTRVJXclg5OGJTbGpHYklrU2I0MVVMOXo3aWowSnZpR0hJdjMvcUNCK3VNNFBzSVlNeTFKa2c4QldEalVlWWxvZEREQlIwVHQ5bHMwSmZoRWtBOWFPUXJBMVBhRlJFUkVSRVRMV3Yxc3R3TkVaR2NBTnpmM1JWRzBiWXZ4UFFCZ2pGbXBieGVBelpZbUJtdHRoNGljcUtvUEFHaE84RVVBeHFscVNOTjBBUUNFRU80M3hnREFyZ0JPYXpIZDd2VnhEeTlOTENOc0RRQlExUUhQOHV2TE9UZEhWZGZwcHpzQ0FHdnR2UDd1cjlWcTd5K1h5MHRzUHlhaWtXZmFIUUFSdmJNVnUxYjdmZDl0RGFKeWRMdmlJU0lpSXFMMkNDRmNwS29sRWZsR3ZVQkR3MnFxK3VNV3R6d0dBS3I2bWVaRzU5enhJdEpmVW1wQTN2djVxdm9DZ0Mzak9ONnIwVzZ0UFZwRU91dEp5Q29BcEduNk53RFBBdmhvSE1lSE5zOVR2M2NTZ0RmU05MMTJhV0laU2FxNlZ2M2p5d01PN0tOYXJYNjRXcTF1M3VwTFJFNENnQkRDOXYyTktaZkxMNHo0eXhCUlMxekJSMFJ0TmVYZ3pYcE9tSDc3eFFDK3VxaFJzTjd4Rjg2YU9QWHduWmE3dzVTSmlJaUlhRmd1c3RhV0JocWdxcWVsYVhwRG1xYnpyTFZIcWVydlJPUnU1OXcxOVRQalBpNGlYWDN2Q3lGTU44WjgxeGh6bEhOdXN4RENiQkhaU2xVL0FPQ3ZJckxuVXNaOHFvajhFc0QxMXRwSFJlVC9zM2ZmOFZIVTZSL0FQOC9NYnBMTnpnallUa0U5RUhzOTI5bElrRU94bktobkwzVDVXYkVMQ2RaWWtBQnlGdVNVRTBrbzlucDJzVkFTc1l1OW95Q0tnSWpnekc3YXpqeS9QN0tKbTc0SkNadVF6L3QxdWV4ODJ6d1RJaVRQZmtzNmdGMVYxVmZWdklSMnNWZ3NkbllnRUhqRk1Jd0hMY3NhSmlLZnhOc2VCNkRVODd4QkFCcmFvMjlqMmxsVnZaS1NrcVFTZkpabGpSS1JVWTIxVWRVdThTWExqNXFtNmRmWEppMHREUUFXT1k0em92a2hFMUZ6TU1GSFJDbG5HT1kwMy9kci9BQWg2cCtIZG5oYUdoRVJFUkUxeTBFaWpaOFJvYXFGVmE5ZDEzM0V0dTNscXBvbklpZUpTQXpBLzFSMWxvaThudGd2RW9tc0NvZkRXWVpoM0FvZ3l6Q012VlQxSGMvenNrelRQQXBBaXhKOHJnNUtPNklBQUNBQVNVUkJWT3ZlR3c2SG95SnlPWURkQVpTcTZtc0Fib3RFSWpWK1BpMHBLWGs3UFQxOS83UzB0T3NBREZEVkl3Q3NFcEZacWpveEdvMStXYzh0TmlyYnRuZFQxU3dBbnlQSkUyMHJLaXJtbXFhNXRMRTJobUgwQjNDNXFsN3YrMzZrb1hiTlhSWk1SQzNUNUdrOFJFUWJRMDdod25jRVVyMjNpaW9xUXNIZ2xubUREa242cEM4aUlxSk5XVTdod3VjRjhrOEFFTUhBOFVPem5rOTFURVFiaTJWWmU0bklwNnI2cE91NnA2WTZudllvSEE3L1JVUVdpNGlqcWc0QVYwUUNxbnBnZkJaaWp1TTRkZmE1dG0zN2RnQlhxZXJlcnV0K2x1ejk0c3VXcHpxT0V3SlEybnBQUWtRdHdSbDhSTlF1aU9CK0tQNmVjQjBzcWFnWUNlRGZLUXlMaUdpank1djJmbVkwcmZSd0U3cU5EMndsUU8zTjQrc1FFVmRWVzNwaUpHMEVJb2FwNm1kdDBDQ3FlLzA1b0YvdnFaMUUxSGxGSXBGVnRtMUhWSFZucVRsdGNxV3FUbmRkZC9LR2pKK1JrZEVyR0F5ZTVmditDbFRPQkJ3RllBbVkzQ05xRjVqZ0k2SjJJYU0wODZHUzlPaWRBZ2xYbFluZ2ZEREJSMFNkeE5pQ1JidjU0bDFkZ3VpWkJpU3NTSDZwaFVLL2dHQ1B0b3lQTm93SDd3ZERwTmVHalpMd0hhSFN2ZUYyUk5SWk9ZNnpjL3hsRUpXLzcvc0F5bHBwZUEvQXVQakp3VkRWNWI3dmoyeWxzWWxvQS9FVVhTSnFGL0xPUHpBS2xZZHFGZTh5dHFCNHcyWTdFQkYxQURremk0OVZpUzBXNE56RU56cVNwVkJ1dTBKRVJJa3FBSlFnaWVTZTR6aFhPNDRqVFMzUExTMHQvZEZ4SEhFY0orZzRUcnJydWp0RUlwRzVyUlV3RVcwWXp1QWpvblpEWU53UCtQK1hXS2JRL3dOUWxLS1FpSWphWEc1QjBRaW9QcEE0TzB0VjE0dElFUlEvQW1oeWMzSXhFSUdQWmljR2FlTXh4ZHpnSmJvSzNWdEVOZ2NBaUs1b2xjQ0lPb2g0OG9sdlpyUVBTUjNVUVVRYkYvK0NKS0oySmFkZzRTY2lzbmZWdGFxV2hZSnBXL093RFNMYUZPVVVGdThwME9vWkV3cGRvekJ5TTdYaXdiemgvYmluRWRYQVF6YUlpSWlvSVp6QlIwVHRpa0R1QXpDMStsb2t2YVNpZkNpQUthbUxpb2lvcmVpajFhOVVGNVY3Z1lGM2pEeHNiU29qSWlJaUlxS09oM3Z3RVZHN2toRU16bEhWR251RmlNaW9WTVZEUk5SV2NncUtCZ3F3SjFBNVcxa1FQSWZKUFNJaUlpSnFDU2I0aUtoZHlSdDB5QjhDUEZLcmVKZmNtVVZIcGlRZ0lxSzJNeXpoOVgvemh4KzZOR1dSRUJFUkVWR0h4Z1FmRWJVN0tzYWtPbVdxMTZjaUZpS2l0aUtpQTZwZXEybk1TbVVzUkVSRVJOU3hNY0ZIUk8zT2hHRjlQbGZncGNReWdXU1BuZm5tb2FtS2lZaW9OVjA5NjgydEFiRUFRS0VySnc3cDgzNnFZeUlpSWlLaWpvc0pQaUpxbjN6LzFycEYvazJwQ0lXSXFMV1o2dS95NTVWOGw3cElpSWlJaUdoVHdBUWZFYlZMRTBiMFhRUkZVV0taQ0k3S25ibG92MVRGUkVUVWFueDBxM29wd0xwVWhrSkVSRVJFSFI4VGZFVFVicW1wNCtvV2VqZW5JQlFpSWlJaUlpS2lkb3NKUGlKcXR5WU15WDRGd0dlMWlvOGZPMlBoSHFtSWg0aUlpSWlJaUtnOVlvS1BpTm81emF0VFlvQ3orSWlJaUlpSWlJamlBcWtPZ0lpb01mbkRzcC9NTFN6NkJrRDFodlFLT1RsMzlxS2Q4Z2NmeG8zcGlZaUlpRm9vcDNCQnRzRG9JY0JXS3VnR0g5SllleCt5em9CMjNWanhFZVVQejZyelpqOFIxWThKUGlKcTl4UVlKOERNcW1zQlJHUGVUUURPU1dGWVJFUkVSQjNPMWJQZTNEcmdlNWNER0FiSXRnQ2dWZi9YYUhvUEVQZ0xBY2x1NnhpSkVqREJSNVFrTHRFbG9uYnYrOHcrRHdLNk5MRk1nRE56WnkvYUtWVXhFUkVSRVhVME9ZWEZlNXFldnhpUXNWWEp2ZVlRbFNaU2dFUkVsQ3Fjd1VkRTdkN2pwNHVYVzFBMENZS3AxWVVDUXozdkdnQWpVaGNaRVJFUlVjY3d0cUE0eTRlK0lvSlFZcmtxWGhYUlpRcGpoYWhxbzRPb3JnZmtqVFlObElpSVdvUUpQaUxxRU5hV2grN2ZQSzBrRDRLdHFzb0VPamhuWmxIZWhLRlpQNll5TmlJaUlxTDJMRy9PMjV1VnhNb2ZFc2lmeVQzVkc4cTh3TlE3Umg2Mk5vV2hFUkZSSytFU1hTTHFFUDU3L29FVmdFNnFXU29CK0xnbU5SRVJFUkVSZFF3bHNZb3BBdGt1ZnZrelRIUG4vT0hadHpDNVIwUzA2V0NDajRnNmpJeXdkeStBMzJzVmp4aGQrR2J2Vk1SRFJFUkUxTjZOTG5oM0d3Q0Rxd3NFbCtRUFB1eTcxRVZFUkVSdGdRaytJdW93OGs3djV5cmt0c1F5RVFRTjllOU5WVXhFUkVSRTdaa3BwY09sNm54Y3hUdjVRN09lVG5GSVJFVFVCcGpnSTZJT0pmVFhpanNCcmZHdXN3aU9HbHRZZkVLcVlpSWlJaUpxcnhSeVZQVnJRd3BTR1FzUkViVWRKdmlJcUVQSjY5Y3ZwaXBYMWk3M29WUHlIdnM4TFJVeEVSRVJFYlZYb3JwVDFXdlQ4SjlOWlN4RVJOUjJtT0Fqb2c1bnd2Q3M1d0NkbTFnbXdBNmwwYldqVXhVVEVSRVJVWHVUOTlqbmFSRFpIZ0JVdGV5MndkbS9wRG9tSWlKcUcwendFVkdINU1HOFNLRmVqVUxGTmZHTnBJbUlpSWc2dmFqeis1WlZyMFhBRTNPSmlEWmhUUEFSVVljMGFkamhTNkQ0VDQxQ1FhYUowanRURkJJUkVSRVJFUkZSU2pEQlIwUWRWaG04R3dEOFhxTlE1SXl4QmNWWnFZbUlpSWlJaUlpSWFPTmpnbytJT3F3N2gvZGJwOEQxdGNzVmVsOWVudkx2TnlJaUlpSWlJdW9VK0Fzd0VYVm9vYVY5N29YaWl4cUZnajFLZWhaZm1LS1FpSWlJaUlpSWlEWXFKdmlJcUVQTHl4TmZ4YStUekJQZ2xzc0w1blZOUlV4RVJFUkVSRVJFR3hNVGZFVFU0VTBZMW5laHF2NnZWbkczZEFUeVV4SVFFUkVSRVJFUjBVYkVCQjhSYlJvTXVWUVZGVFhLQk9mbHpDN2FOMFVSRVJFUkVSRVJFVzBVVFBBUjBTWmh3dENzSDBWd1UyS1pBSUtZemo1djJ2dkJWTVZGUkVSRVJFUkUxTmFZNENPaVRVYiswRDYzUWZXOXhESVIyWHZ6OUpMeHFZcUppSWlJaUlpSXFLMHh3VWRFbXc0UmhjcVpnSlltRml0d1pVN2hndXhVaFVWRVJFUkVSRVRVbHBqZ0k2Sk5TdjZJck85VkpEZXhUQUFSeUNNOFZaZUlpSWlJaUlnMlJVendFZEVtWjhMUXJMc0F2Rm16VkxaTlIyQldTZ0lpSWlJaUlpSWlha05NOEJIUkpra0ZaeXMwa2xnbWdvRTVNNHZQVDFWTVJFUkVSRVJFUkcyQkNUNGkyaVJOR0pyMW84SzRySGE1cUgvbjJKbEZ1NlFpSmlJaUlpSWlJcUsyd0FRZkVXMnlKZzdyODRBQ0w5VXNsUXpmMXlkT2Uwek4xRVJGUkVUVWNXVm1aaDZYbVpsNWJDTk5NaXpMT2pVVUNoMmM3SmlXWmUwT1FPcXJDNFZDUFN6TEdwV1JrZEdydWJFU1VhZlFCY0RtamRTbnh6K3FoQUhVOTN0QVptc0dSWlFLZ1ZRSFFFVFVsZ3hmaC9vaVg0bjgrUSsvaU95OVk3UW9IOERvRklaR1JFVFVvVmlXMVU5RVhsRFYyMURuRGJSSzRYRDRZaEc1M1RUTjB3RzhrOFN3WFFGOFlsbldKYTdyM2xlNzBqVE5uVVZrU2pBWS9LbTB0UFNIRFh1Q1p1dG1XVmFQWkJxS3lFb0FmVlMxM3QrdmZOOWZGSTFHVjdScWRFU2JnSXlNakIwRGdjQ1FaTnE2cm5zekFEK3h6TEtzMTBXa3ArTTRXOWJYeDdLc3V3QllydXNPaWwrdkIzQ2s2N3J6RTJMWUlSQUlmTzE1M2hFbEpTWEovTDFGMUM0eHdVZEVtN1R4STdKL3paMVpmQkZVSDZsWkkxZmxGQzU0YnNLd3ZndFRFeGtSRVZHSEVnSXdWU3Y5WnR2MnlNUktWWFZjMTMxQktrK3lkMFdrYSswMmNVV080M3hkZFdGWjFnQVJDZmkrLzVabFdVZlVicXlxZnhNUnFPcGVsbVd0cTEzdisvNzZhRFM2R0FCczJ6NEp3SndOZlZCVi9kcDEzUU5zMno0RndQMUpkaHNMNERvUkNkZFhhWnJtdndBOHM2R3hFVzFxVE5QY1VVUnVUTEw1cmFpVjRLdVBiZHNUQU93SkFLcTZOd0RUdHUzbjQ5ZUdpSXkzYmZzM0FQQTg3d2JETUk0RjRBWUNnU1dvZk5NaFVSbUFraVRqSTBvcEp2aUlhSk9YUDdUUG96bUZSV2NLY0ZKVm1WVCs3NUhMQytidGNlZndmblYrWVNBaUlxSS8yYlo5RDREZEFTd1RrVXRyMTR2SVQ3WnRId2RnU3dETEFGeGIzemlxbWdQZzY0Uit4NnZxbDVVdlpWNDk0MVo5dnFXKzhVelRmQk5Bbi9qWUFSRUpxK3BIOFJpcTdDZ2lld040VTFYWHhNZmJFc0RocXZvSmdOb3pBMzhDQU1keG5ncUh3KzhueExKSVJHNEZzQnFWaWI5czMvZWRlTjBLQUROVXRjWVdTQ0t5cTRqTVIrZVZFUTZITHpJTTR4UUF1NnRxR01BYUFPK0t5Q3pIY1o1T2NYeXRJaHdPVHpjTTQxd0FXWTdqRkxmQkxicFpsbldPNjdyM3RLUnpSa1pHejJBdytBT0FaWTdqOUd6SkdPRndlSkJoR0xOVjlYclhkVzl0eVJqMWlVUWlyd01JTnRiR3NxeEhSZVRrWk1mMGZmOTFBSjhDZ0lpRVJDVEQ5LzFINHRmSHF1b2I4YjkzNEhuZWVzTXdSc1gvVHZqVnR1MGFZNm5xVk5kMVJ6WHZxWWhTZ3drK0l1b2NNa1BERUMzNUhFRENVaHZaTmwwQ1QrWGw2WkY1ZWRMa3U0RkVSRVNka1dWWnR3QVlvYXJYdWE0NzNyYnQ2YXI2dHV1Ni8wMW9jN0dJM0FQZzM0N2o1TmkyUFVOVml4UGIxQ01Ud0w4QTNCR0pSTDVJVDAvZnVYYURRQ0J3c0dFWWMxVDF3b3FLaXRkcTF4dUdVV2RtalloTWRSeG5ldFYxT0J5K1RFVHVWTlZyWGRkZEVJLzNpSGhDOGY1R2tpWnJJNUhJMnFvTDI3WjkzL2QvRkpHZlJBU080M3dLb05FM0NTM0xxbmZaWUdkZ1dkWldBT2FMeUI2cVdnYmdPd0MvaTBoM1ZMN3BlcEpsV1krNXJuczJBQytWc2JaelFjdXl2Z0h3TTRBV0pmamFPUVVRUzZKTjBpS1J5RnpMc2g1VzFZaXFQcUNxNlpGSVpBNEFXSloxYUVWRnhjeXlzckp2NHRlM2lNZzJ2dThQTmd6amZRQlExVkVBc2tYa2RGWDl2UVhQUkpRU1RQQVJVYWN3NGZRRDE0K2VzZkFFUStSdGtUL2ZKUlNnWDJuUG9ta0EvaStGNFJFUkViVkx0bTJQQlhDZDcvdjVrVWhrSEFDbzZnb0E5OW0yN1R1T016MHpNM04vQUx2NHZ2OUFKQkxKQlJEemZmOW53ekNtaGNQaHNrZ2tNck8rc2NQaDhDa0FMQUNQQWlndkt5djdybmFiWURDNEhWQzV4MTE5OVVreUFjRHp2SXJtZGd5SHc5dDRucGNCQUtvcXFKeWhHSXZYN2VCNVhsY0FLQzB0WFlabUppRTJkU0tTRDJBUFZYMWNSQzV5SEdkTlZWMW1adVlCcG1rK0xpS25XNWIxcHV1NmQ2Y3cxUGJPRkpFdFZmWG5WQVlSaVVTZUNJZkRyMFVpRVNlVmNTUWpNek56b0lpY0tTSnJBUndKQUxadFZ5OERUa3RMKzJjd0dGd3JJcGVxYW82cS9pSWlBeDNIcVVvQzdneGdvZU00WDZYbUNZaGFoZ2srSXVvMEpvM0kvakNuc09nSzFIbjNVMGFPTFN6NmRQeXdMUDV3U1VSRWxNRDMvUUlBUDBjaWtWbFZaYTdyWG0vYmRwcXFMZ0lBd3pDT0U1RkxZN0ZZTHdBVkFCQ0pSSzZ4YlRzUWk4VWFYSzRvSXVlcGFwbnJ1cDhEZ0czYlc2anFxdHJOQUVCVm43UXNxM1lDYllEcnVtODA5UXdpRW9wL0xtMzZpZXYwZlNRWURQWk51TDZqNnJWaEdCOGJSdVdLM05MUzBoQ0FabysvS1ZQVjR3RjRydXVlQzZCR1VpZ2FqWDVnV2RaSUVYa2R3RkFBL0Jtcy9TdU5SQ0lyMjJqc2JwWmxOYmdQbjRqc20reEFvVkRvVU1Nd0hnRndUVVZGeGNQMXRRa0VBc2NDR0t1cTJ3RjRRbFh6UmVTRGNEamNYMFJXQWVqdmVWNWVjeCtDS05XWTRDT2lUbVhDc0t5cE9ZVkZSd2h3YW1LNUt1N0lMU2o2Skg5NFZtZmVKNGVJaUtpR1NDU3lNaHdPTDdadDI2MWRKeUlYMmJZTlZRMENRQ0FRK055MjdScEp1TFMwdEF2VDB0SUFBT1hsNWZ0WExZc0xoVUtIaVVpZitOTE5oQ0hGQkRESDkvMVhxZ3BWYStiMVJHUjNFYm5HOS8wYSs5MDFSRlhESWdMUDgrbzhRNUtlODMzL2hnYjI0RHZZTUl4SkxSeTNNekJDb2RCbUpTVWxkV1o5dWE2NzBMYnRIRlg5cGFvc0ZBcHRGd2dFbGdPWTdIbmVBc013eG9qSTN3Q0lxcjRsSWpmVjN1TXVJeU9qVnlBUUdDMGlSOFVUTmhDUkh3SDh6M0djVzVDUVhMUnQrenRWZFQzUHU4ZzB6WEVpY2hBcUQxRjRKeGFMM1ZKU1V2Slc0dGpwNmVrN0JZUEJtMFhrNFBqWTZ3QXM4anh2UWtsSnlkdTFuOG4zL1hUTHN2SkVaSWlxZGhlUkZhcjZVSHpQdWhvSllNdXkrb3JJYUFDSHFxb2xJc3NCUEEwZzMzR2Mzd0FnSEE0UE13eWpJUDVNKzlxMnJhcjZwT3U2cDlhK2Qwc2xFMGM4bGpwNzhNVy9udXRRbWFTOVdVVDZxcW9GNENzUnVkdHhuQm5KeEJBT2h3OFNrY3RVdFFMMUhLS2hxc0dxL1RpYkVnZ0V2dkY5L3pwVlhSTU1CaitxVlQzYWNaejd3K0Z3UkVRaXJ1cytBdUNSZUF5VERjTjRGTUJhVlgycTl2Y0NVVWZBQkI4UmRUcmxtZWFROUdqc2I0RHNWRjBvTUFEOGIzVEJnZ01uRGUvN2JlcWlJeUlpYWw4aWtjalA0WEM0d1UzbVJXUWdnSk5WOWNhcVF5enFVMVpXVmowN0x4QUkxSHNJQndENHZ2OUIxWDVaOVltZnRudE4wNUZYeDdjbEFBU0R3ZC9MeXNxYWFsNmZ0WkZJNUdQTHN0SlY5U3NBYTZ2MjRMTXM2eTlWalRJek0vOXBHTVordGZwdTNaSWJiaUtlRUpHTFROTjh4YktzbTEzWGZSRkFZcEkxNWpqT3hBYjZubVFZeGlVQXB2dStQMTFFZGdKd3RhcStIZzZIRDRwRUlwOEFnRzNidXdGWXBLcTJxcjRnSXMvNHZ0OE53UEVpTXRxeXJQMWMxejBxY1dBUjZXbWE1anhWblMwaTF3UFlTbFZ2TlUxemZtWm01aW5SYVBSNUFNak16TnpXTUl4NUFMWlUxYWRVOVVjUjJSN0FxYVpwL2pNVUNtWFhUdklaaHZHQXFtNmxxaThCV0FUZ0dCRzUxcktzblZ6WFBiT3FuV1Zab3dEY3JhcmxBSjRIOEl1cUhpWWlWd000TFJRS1paV1VsQ3czRE9OdDMvZXZNQXpqanZnUzNYeFZiZWxTOVRxU2phT0pZYllYa2JjQXpFZmxyTGhNRWJrU3dBT1daUVZkMTUzV1ZCeUdZZXdQQUNMUzMzR2NvbnJpdkVGVnM1SEVDYnJ4cE9RZHRtMlBWTlY1cnVzT2pvOHhIVUI2L0Q1ZFJLUTY4WnVSa2RFTGxVdnN0d0N3aFlnVVc1YTFsK3U2bnpWMVA2TDJoQWsrSXVwMDdqajlzSkxjMll1T2hlZTlDNkJiUXRWbWhzZ3JseGZNMjU4bjZ4SVJFVlZiRzRsRUNodXF0Q3hyT3dBbmU1NzNSR2xwNmRLbUJndUh3MGNCT0E3QVd3RDJyMTB2SWhOczIyN3dsRTVWTlpNTHU5b09xbHJ1dXU1dlRUVzBiWHRpTEJaN3BxU2taRkZpZVNnVTZpRWlCb0RWcWxydjcxQWk4aThBSTBRa21oQnJVck1NTjBXdTY0NjJiWHY3ZUFMNFVjdXlLa1RrUXdERm51Zk5pMGFqYndDb2MwaEtYRy9mOTQrUFJxTXZWQlZZbHZXemlOeUx5bjJUTHdFQVZiMVpSTHFwNmptUlNPU2hoUDYyWlZsZmljaVJtWm1aM2FQUjZJcUV1aTRpVXVpNjdzanF4cmE5VUZXL01BeGpHb0NkQUpTWXBqa0V3SGErN3c5UC9QNjNMT3RwRVhuQ05NMUxBZFJJOEttcUdZdkY5cXo2N3lBK0kvRUxBS2NCdUFqQTJ2VDA5RjBBM0FsZ2phb2VXWldzQkNEaGNIaThZUmc1cG1rV0FEZ3l2Z2ZjVXR1Mjd3Q3dwcVduNk5hbk9YRTBObzZJYkEzZ2RzZHhSbGVWMmJiOUNvQXZBWXdDMEdTQ1QxWDNCNkN1NjlhZWNRY0FjRjMzNXFRZXFtNXMvVzNicmpvSmUxc0F5OExoOENBUk9SUEFTdHUyejFYVkMwWGtBQURmZUo1M2dtRVlEb0FwSXZLcFpWa3JWWFZNSkJLWjNaTDdFMjFzVFBBUlVhZVVQL2l3NzhZVUZCOG4wSVUxRDkyUVhoa1NlRDV2M3J3ajh2cjFhK3BFTHlJaW9rMWFmRStxM1J0ckl5SUhBMEFnRUJoaVdkYmF4dG9DK0F5VlNZV1hWUFZEMUovZ2V5eHhpVzQ5OWJzaitSbDg2ZkhsbForajZkay9vcXBYQmdLQnd3RWNubGhoR0VaL1ZmVmMxLzNJdHUxOUFjQzI3YjZxdW5tdDJINTBIS2RuMVhVb0ZOcmVOTTA3Zk45UDZRRUpLUkoxSE9lRWNEaDhwR0VZNXdBWUFPQmdBQWVicG5tVmJkdC9BSmdRbjhWWDQyY3VWZjBwTWJrSEFDSXlQLzY1VjFXWjcvdUZobUVVUnlLUjJudXRPUURlQlhCU1BBR1ZtT0JEUlVWRmpmM1ZITWY1TFJ3T0Z4aUdrV1BiOWdESGNmNEh3SWpmN3lBQWM2cGlkRjMzbVl5TWpONmxwYVUvMW41Z1ZmMTNZcEs3cEtUa0o4dXlYaGVSa3pJek0zdEZvOUcxZ1VCZ21JaVlxbnByUWxJTkFEUVNpVnhuMi9hcEl0SS9QVDE5cHcwNFdLWkpyUmxIZVhuNWZZblhqdU44WlZuV3FzUS9xOGFJeVA2b1BHVzUxUTd3VU5XMUFCNnBxS2lvbmlWcW1tWVh3ekRlQWJEZTkvMXpSQ1FUZ0tPcXA3dXUreFQrUE0xNTMvaE00VE45MzUvWFdqRVJ0VFVtK0lpbzA1bzR2TS9idVlWRlF3RThWS3ZxOEpKbFpnR0F3U2tJaTRpSXFOMFFrZE5FWkZBU1RTTWlNZ1lBVkRWZFJLcCt6NGdrTmxMVjZRQis4MzAvUjBUT3FHK2cxbHlpYTFuV0NBQmRBVHpYVk52NExEMFRRSTJ0T3VMN2YxMHBJaThEY0IzSCtkeXlyTlVpOGt4VCs0TEZsemUyMm41cEhWRWtFbmtOd0dzQWtKNmUzanN0TGEydnFoNkx5dVRiT051MmQzTWNaMGl0YnQvWEhpY1dpN21CUUFDcW1sNVZGbzFHWDR5L0RJZENvYjBNdytnZFg4NzdOeEU1RXFoM3h1ZmErS25IdFgwY2I3OC9nUC9GWXJFNWdVRGc2dmhlazJlcDZoc0FYbzNGWWkrWGxwYldpUy91ODNyS1ZnR0FZUmdXVUozTUFvRDZEb2lKQVhnVFFPOWdNTGgvV3liNFdqT09zckt5SCtvWjMxWFZMWklJcFl1cTdnaEE2OXZyTTVIdiszMGlrVWk5cy94cU1Tb3FLajROQm9OZkJvUEJERlVOcUtvWi8yKzVYM3pmMElEdisrV0dZZHlqcW1ueG1YM3BBREpFSk1QMy9WOGprY2g1U2R5THFOMWdnbytJT3JYOFlWa1A1eFlVN1F0QlRtSzVRQWJsRmhaOWxEOHNhM0txWWlNaUlrbzExM1V2QUhCQmMvcUV3K0Z0Uk9RWFZSM251dTUxdGVzek1qTCtXbHBhdXN5eXJIb1RmQ0p5bUdWWkRaNUlLeUs3SkJOSFptYm1maUl5QWNBZnFucHZZcDN2KzY1cG1rRGxja3dBZ0dtYXg4WHJhaWNROWdLd2N5d1d1ekIrdmM1MTNSMHR5K3FwcWdNTXcvaDNNdkYwUWtGVW5vSmNYbFZRVmxhMnBLeXNiQW1BR1pabDdhbXE4MFZrY0RnY25oeUpSRDVPNkZ2UnlMalZXVlhMc3JZU2tRbXFlblk4T1FOVXpzaDZXMVYvRXBIZEV0c0RRT0toSG9rTXc2aGFMdHdWcUV6T1ptUmtIQkFJQkhKUm1ZdzhCY0Fwd1dBUWdVQmdJWUNMcWs2QVRoZ2ppb1lKVUxuL0d3QjRucmUrdmthKzcvOXNHQVpVTmR6SVdCdXN0ZUpRVlE4Tno0NXQ4bVNNakl5TXJnRCtFeCtyb1diWklySzM1M20vTnpWZVZWakJZTEFZd0ZZQWZCSHhSU1FtSWg0QVQwUmlBTUlpWW9qSUR3REtSS1JjVlV0UmVlaEtxV0VZcXdFVUpIay9vbmFCQ1Q0aTZ2VHloMmZsNWhZVzdRbmcrQm9WaW9tNWhXOSttai9zOExtcGlZeUlpQ2oxYk52ZXJhRjk1eHBRTld0bks4dXk5cW9xRkpFS3gzRytibUQyRkJMYUhSUGZVTDhoYVUwRkVBNkhqellNNDJFQXR1LzdReUtSeU1yRSttZzAra1Y4RnQ1bGxtV2Roc3FsZWRzQmlQaSsvMlN0ZUJaWFZGU2NVQ3Z1aU91Nm4xdVcxZWp5NWM3S3R1MHhxcHF2cWxkSElwRjZFNkR4cjk4Y0FKY0QyQWZ4R1hUTklTTFBBL2c3Z0tjOXo1dmgrLzVuOFQ4bnRTenJhUUM3MWRPdGF3UERiUlgvL0d0VlFYeTU3UVVBTGd5SHczc0I2RzhZeGhraWtoMC9TS00zR2s5RzFxR3FmOFJuZnZZQVVPY0FDeEhwRm0vWDRJRTFEUW1IdzN1THlBamY5K2RHbzlHWEV1NFppSDh1U1NocnN6aWFJLzduMWVBaFBnQmcyL1pzQUh1WGxwWW1HNHU2cnZ1WHhocll0bDJvcW45ekhPZHZTWTVKMU80eHdVZEVCQ0JEWTZlVml2a09JUHRVRndvTWhmL00yRmtMangwL0pIdEJDc01qSWlKS3BXSVJTV2FwWFEwaWNoNkE2aVZ1OFZOQXQydXFuKy83TjBRaWtUc2JxcmNzNndnUmFXeGZyQzBNdzhoWDFjMEFYTkxBQnZsUlZUMVNSSzRBOEZkVTdyZFdISXZGN3FwOWFxaXFuaE1NQms4TkJvTjFCa25td0EvYnRyY0E4RUlzRnJ1ODlxbXJteXJmOXo4MkRFTUFqQUJ3RHhKbThkWHkxL2pubFEzVU44aXlyRDFRbWR6N3puWGRrK3RwVXBYY3F6R0xURVI2WkdSazlLeDlJSXlxOW9zbnZCWUJRRGdjUGtkRStyaXVPeHFBRzRsRVBnWHdLWUM3TGN0YUxDTDdwS2VuOXlvcksvdW1PWEdyNm9jaU1pQVFDUFJGclVNNjR2SDFBd0RmOXordDZwTHMyQ0t5dTRoY2JwcW1BcWhPOEtXbHBWVWx1NnFUbHkySUkyVlVkV3RVSHNnU2FhcHRsWXlNakIzakI1dzBOR1lRZ0RRMFcxaEVmbkljWjZmNjZvamFLeWI0aUlnQTVBM3ZWM3JOUTI4UDhNckxQeExJTmxYbEFvUjhENi9reml3NlBuOW8xbXVwakpHSWlDZ1ZmTi92SC85bEdBQmdHTVkvUmFUTTg3eDYvMTBVa1MwTXczZ1p3QXpQOCs1TktHOG95Vk9EWVJnSGhNUGh4dmI5YTJyVzNHK2U1eDFqbW1iSWNaeWloaHJGRXpZamtnaXBXRlduMWxjaElvY0F1S3FKL2xzQk9OZ3dqTjFSVHlKbFV4U0pST1phbHZXQmlCeGdXZFpjMy9ldmlrYWpIeVEwQ1Z1V2RUV0Frd0Q4RUlsRW1uMlFRVVZGUlZsYVdocFVOUTFBT2lxWFZsWU9IZzVmR1YrZWk4VHYzU3FCUU9CT0FHZFU5YkVzNng4QVRsZlZyMXpYWFFCVWZoOEN1TUMyN1I4ZHh4bWYwTjBHc0tXcWxwYVZsZFc3M0xjeHNWaXNJQmdNamhhUkhNdXlYbkJkOTdONGxWaVdkUU9BWFZYMWpZUUVaQXdBUkdTenBzYXVxS2o0SVA0MU9Tc2pJK091K095NGdLcGVLaUpRMWVJTmlDT1Z1b3RJczc3V3BhV2x5OVBUMC9kcXFENFlERTRBc0h0RlJjVUo5ZFhIbC9FU2RTaE04QkVSeGQxMjlpR3J4aFlzNnVmRGUxTUUxYWZpaVVpNituaHhiRUh4U2VPSDkzbXhzVEdJaUlnMk5iWDJSak50Mjc1RlZRZVlwbW5FRXg4MVpoaUZ3K0Z0Z01xOXpxTFI2UHZOdlorcW5tNFl4cjhhcVc5eTFseEw3dHNRRVZubU9NNFQ5ZFZabG9XbUR0cndQRzlIMHpSaEdFYWJIWmpRRHFubmVTY0ZBb0hYUktTdmFacnZXNWExVWtTV3Eyb0dnRjFGSkUxVmYvVjkvMStvZFlwdU1zckt5cFlFZzhHRklwSnRXZGFiQVA0SHdJd2Zybkc0cXE0U2tiL1VubjJxcWlvaVIxaVd0UmpBSzZoTXdKNGhJbTRzRmh1SytFbXFudWROTWd6ak5CRzV6YktzSTBYa0ExWE5CSENpaUhRSGtJc1duUHBhVmxiMlRUQVl2RXhWcHdCNDE3S3NaMFZrQlNwUGJ2NDdnR1d4V0N3eDhleXA2czhpMHN1MjdmY0F6SGNjWjNRalg1UEhST1QwUUNEd3BXM2JuNm5xOWlLeVRYeXA3ZDBiRUVlcW1DTFNTMVUvYUxwcEpkdTJaNkh5R1JxenJhcW1wNldsUGQ5UWcyQXdDRlc5MDNYZCt4cHFROVNlTU1GSFJKUmcvUEREdnNvcFdIU0VhcXlvYXZOaEFCQkJVT0gvYjB6Qnd0TW1EczkrSnBVeEVoRVJwWkRuT003eHRtMVBBakRPc3F5ZzY3bzNKVGFJeFdKMldsb2FFRStVTkplcTVyaXUyK2dTWFFETm52SFZVcXFhR1FxRkdscGFuUGlHb0J1L0RpSmhYemJUTlBjRkFNL3pPbE9DRHlVbEpUOEIyTWV5ckpFQVRnU3d0NnJ1SXlKbHF2cUZxajRiLzNOTzl1Q0VPa1RrWkZYTkU1SGpWZlZhQUt0VjlSc0FwNm1xS3lJdkdZWnhQR3Flb3V5cmFoOEF0Nk55Q2JrTDROSHk4dktiRTVmYlJxUFJYekl5TXJLRHdXQWVnUDZxbWkwaUVWWDlVRlV2YzEzM3FaYkc3YnJ1Vk11eXZoQ1IwUUFHcUdxbWlDenpmWDk4SkJLWmhGcGZFOS8zenpkTjgwNVYzYmVwbVdXdTZ3NnhMT3M3RVRsYlZmOEdZSzJxUGhpTHhhNHJMUzFkV2F0dHMrSkloWEE0ZkE2QU1JQmtUczhGQU1SaXNYdEY1TEhHMmhpR2NibUk3T2g1M3RXTnRmTTg3NnRrNzB1VWFrendFUkhWTW1INFlaK09uckh3SDZib0FrQ3NQMnNrSUtKUDVNNHNQaWQvYUo5SFV4Y2hFUkZSU25tTzQxeVptWms1THhxTnpyVnRlNFNxRGhDUmlPLzdhaGhHTmdERUV5M0o2R3BaMXBtKzc0Y053MGo2RkYwUk9kNnlySjBBUE9XNjd1cXFlbFdkQ2NXakdBQUFJQUJKUkVGVVpsbldoczY0MmJmcWhGUVJPUzBRQ0p6V1ZBZFZYU3dpdG1WWnp3TW9CcUFpWWdNNFgxVy9qRWFqelY3T3VRa29kMTMzUDRpZmt0cVVlRkt3M2ltUjlkVTVqdk1iZ0V2aUgvV3BkNno0Y3RSam1vcW50TFQwaDlMUzBxRk50WXRFSWlNQmpHemdYdldlUk8yNjdqd2ttYWlPUnFNdkFIZ2htYllBeWx6WHZSYkF0Y2swVGphT1NDUXlCOENjeExMRzlxaHI3djUxbG1XZERPQXVBSTZJT0tycUF1Z21JdnVwcXU5NTNpUEpqbFZTVXZKV0V2Y2JBaUFjalVZYm5NRkgxTkV3d1VkRVZJOUpJN0kvSER1cjZFajFkVDRnR1ZYbEFqRlY5ZUd4QlVWcDQ0ZG4xYmRwTnhFUlVhY1FqVWFmQXdEZjkxVkVUZ2NnaG1FQXdIcFZ2VDhTaVNUMUM3bHQyOXNBdUxkcXFhdUluQWFneVlTYWlGd0dBTEZZN0NNQXF6M1BXMjZhWnF1OEFlZDUzdnFFeStjOXo3dXB2bmFtYWY0RHdBUUFpRVFpRDltMmZZU0luQXhnQUFDb2FnekFwNzd2bjFkZmZ5S3FGSXZGRmdjQ2dhMUZaRHNBaU84WjZBSDRCc0NOeVNUdEdoTU9oL3NEMkJmQWFoR3hSZVJZMy9mNWhqMXRVcGpnSXlKcXdQZ2hXZStNS1Z4NHZBRzhDQ0N0cWx3QThRVXpjMmN1VE04Zm1qMDloU0VTRVJHbFhDUVNLUUJRRUw4MEFQak42ZTg0emxkb1lLWlZjNVNVbEx3RDRNd05IU2VSNjdyOVVibkhZRVBQOUQ2QWlWVVhqdU1NQnpDOE5XTWc2Z3hLUzB0L1FPVmhLWUxLbjd0TlZKNiszRnFIWFhRM0RHTXlBS2lxRCtCRHovTnViYVd4aWRvRkk5VUJFQkcxWnhPSFpiOE93VDlWdFN5eFhBQ0J5djI1TXhmV3V4eURpSWlvazBvNnVlZTY3bld1NjJZMDNUS2xQRFF6WVVsRUcwUlJlYnB4RkVrazkxelhQZEJ4bkMyYmFoZUpSR1k3am1NNGpwUG11bTY2NHpnSHRaTVRnb2xhRFJOOFJFUk55QithOVpwaDRtaEEzVHFWS3ZmbkZCWmRuSUt3aUlpSWlLZ1pITWZaeVhWZHJtTHJ2QlNWQitDMDFxeEFvbmFGQ1Q0aW9pU01INUs5d0ZmaktGVTR0ZXNFdUNlM1lPSEUrdm9SRVJFUkVSRVJ0VFVtK0lpSWtqUnhlSiszRVVBV2dOL3JWSXFNemlsWStQS1lCNHJ0alI4WkVSRVJFUkVSZFdaTThCRVJOY09Fd1ZrZmk2OTlvRmhWdTA1RWpoWlRGNCtkV2JSTEttSWpJaUlpSWlLaXpva0pQaUtpWmhvL0l2c0xCTXcrQ3Z4WXUwNkEzcjZQOTNObUZoK2JpdGlJaUlpSWlJaW84K0VHbzBSRUxaQS8rTER2cnBpK2FMOTAwM3NHZ3F6RU9oSFlxdnBDVG1IUkRST0daZDJhcWhnN3E1V3FZY1BGc2I3djl3RmtKeWorS3NBT0VHeVc2dGlvblZQOHJzQW5JanBmWU16WnVvdDhsK3FRaUJJSnNLN3F0YXAwU1dVc1JFUkUxTDV3Qmg4UlVRdmRNZkt3dFV2Q2Zmb0Jlay90T2dGRWdGdHlDNHVleXl1WWw1R0srRHFqVlgvb1NiSmVsNnV2and2a01nSCtLWUs5bU55anBBaTZpYUF2SURjcTlOdFY2L3pGcTljclorTlN1NkZxTFB2enl0OGhkWkVRRVJGUmU4TUVIeEhSQm5qOGRQSHloMlZmb3FLREFaVFgwK1Q0RWdtOG56T3ppTCtJdGFGMTY3VGJxdlhlYktnK0RVRzNWTWREbXdqQjN4VDY0c3AxM296VnFsYXF3eUVTMFQ4VGZJb2pVeGdLRVJFUnRUTk04QkVSdFlJSlE3UG5lTDRlQ3NXdnRlc0UyQk9xSCtmTUxPcVRpdGcyZGF0VnJUTG9hNEFNU25Vc3RHa1NrZUc2WGhlc1g2K2Jwem9XNnR3OEdLOVhYNGo4WSt5TWhYdWtNQndpSWlKcVI1amdJeUpxSlpOR1pIL29JWDBmQUIvVXJoTklWNmpPenlsY09JbExkbHVYLzRkL0t3VDdwem9PMnNRSjlpOVJYZkNycXAzcVVLanptalRzOENVS3JVN3lxWUU1ZWZQbWNVOXRJaUlpWW9LUGlLZzFUUnIrOTVWcnkwS0hRdlhSMm5VQ01RVnlkYW1ZbitiTVdIQllLdUxiMUt5TzZINENHWlhxT0toekVNRmUzaC8rTGFtT2d6bzN3MERDOTZEc1Y3STBNRE4xMFJBUkVWRjd3UVFmRVZFcisrLzVCMWJrRDg4K1UxVXZCVFJXdDRYc0JNTW96aTBzdXV1S3h4YUZObjZFbXc2L1F1OEFZS1k2RHVwRVZNNWJ2VjUzU25VWTFIbU5INUs5SVBGd0p4R2NuVk80Y01IWVdVVUhwekl1SWlJaVNpMUpkUUJFUkp1eW5KbEZmVVQxR1VDMnFMK0ZMaFVEd3lwL1lhUG1XUE9IN3VhcGZwbnFPS2d6MHB2KzBzWE0yNUFSY2dxS0JvcmcyZmpsOC9uRHNnYTJRbURVU2VSTmV6K3pKRDM2bVVCNkpaYXI2cWNRZkE2UnBlS2pyTEV4VkRRcUtwbHRHeWx0S0FVT0U1R2ROMkFFRTRydDR4ZGxBUEkzTENCZEQ1RXVHelFHVWVjd1AzOTQxdnhVQjBHZEMvZnNJQ0pxUXhPR1poVmZQZXZOUFV6Zkx4VGcyTG90cEtmdlkxNU9RZEYvUFhPenEyNGZzbTlrNDBmWk1maytUdUxiVkpRS0Nqa0d3QVlsK0lnMlJONzVCMGF2bmJrb0s2YXhod1NTWFZVdUluc0QyQnVLcHQvR0Yva1N3TzV0R1NlMUFwVW9vQnVXaUszK1h0QjBRRzdjc0lDa0NJS3NEUnVEcUJOUUFBQVRmTFJSY1lrdUVWRWJ1MzNJNGFzbkRNczZUbFhQVXVpYTJ2VUNpQWpPRDNqcnZ4eFR1TEIvS21Mc2lGVDBpRlRIUUoyVVltOVY1YzlRbEZMamhoNzI4NFJoMlgwQkdRUkZVYXJqSVNJaW90VGkzQWNpb28xbzdJeUZXNmxnQ2tUT2FLaU5BZ1ZsR3J2eXp1SDkxbTNNMkRxYVZldjlyd0hza3VvNHFITVNVN2JkMnBLVkxlM1BKYnJVMm5Kbkw5ckpqOFgyRW1BckFGc0pKSzJ4OWx5aTJ6RnM2QkpkOWYyQUdMSWRBS2hxbVVDNFJKZG80K0FTWGRyb21PQWpJa3FCbklLaWdRTGNEOEZmNnF0WDZCb0Jib3RzdmUxL3BoeTNjNlA3S0hWV3E5YjdtdW9ZcVBNeVJYYmZjalA1cXFYOW1lQWpvbzFoekFQRjNRMVRmNjY4MGwveWgyVjNUMjFFUkVUVVZyaThoSWdvQlNZTXozcXVGTEhkQUMyc3IxNGdXd0x5Ny9EcWxVdHlDNHZPeTVzM2ozdW1FclVqNmlPYzZoaUlpSWlJaUtvd3dVZEVsQ0ozRHUrM0xuOVk5bkFmZWlSVWx6ZlFyQWVBYVNYTEFsL2xGaGFmQTFYT3ZDWWlJaUlpSXFJYW1PQWpJa3F4aWNPeVg0K1pYWFlIOUQ2dE9uT3JGZ0Y2QXpvbmQyYnhKemt6RjU2NHNXTWtJaUlpSWlLaTlvc0pQaUtpZHVEMklmdEc4b2RsWHloaUhxQ3FyelRTZEM5UmVTYW5jT0U3dVRPTGp0eG9BUklSRVJFUkVWRzd4VDJkaUlqYWtmeWhoeTBHY016WVdVVUgrejd1Rk9DUSt0b0o1TzlRdkpwYldQUUJGUC9KUU95aHZPSDlTamR5dUJTMzROVlg4Y2tISDhJMFRad3pjaVM2ZE92YXB2ZDc2WmxuOE5SREQrRWZ4eHlEczBhTWFORVk2MzlmQjE5OWROdDg4MmIxZTNqR0REd3lvd0M3N3JrbkprNjdyOW4zL2U2cnIvSGh1MitqUzlkdU9QcUVFeHB0NjNrZW5ubm9ZWGpxNFlnQlIyUHJiYlpwOXYySWlJaUlpRG9EenVBakltcUh4Zy9KZW1mQ3NLeERWZVE0UUJjMzB2UUFDQjRvbGNDS25JS2l5Ymt6aW5iY2FFRVNBT0N4V1ROeDJkQmhtREZsQ25ibzFiUE5rM3NBc0dMNWNyeGJWSXdmdnYydVJmMS9Xcm9NUXdZT3hNVm5uWU9JNHphcjc3cTF2MlBwa2lYNGVYbEQyMFkyelBkOWpCMTFNY2Jsak1YYU5XdWFiUC9Fbk5tNGVjd1lGRTY5RjkyMjJLTFo5eU1pSWlJaTZpdzRnNCtJcUIyYk1MVFBTMUI5T2JldytGUUZiaEhCcmcwMDdTYUNLMVZ3Ulc3aHdsZFY4Si9RRDFuUDVlV0p2MUVEN2tSVUZmZE4vamZ1bXp3WmhtRmczRDFUY055Ly9wWHFzSkx5MjVwZjhjdFBQNkdzckF5WERSdUdleDZjZzR5TWpEYS83MFBUcCtPYno3OUF6OTY5Y2Z3cHB5THFSdXB0bHg3S1FFa2tpbnR2bnd3QUdEN3FJbFNVbGFPaXJMemU5c0gwTkFTRHdUYUxtNGlJaUlpb3ZlTnBqRVJFSGNScGo2blpLMW84eEZEY0NNRmZtMnF2d0k5UW5lYVo1dlRiaHh5K2VtUEV1REd0V3UvWGV5REp4dkRIdXZXNDl0SkxzUERWMXdBQVlkdkNYM3MxYi9Ma2pHZWVSaWdVcXI1Ky82MjNjTWN0dHliVmQ4MnFWVmk1WWdVMjMycExkTjl1KzZUNjlPemRHK09tM0YxOS9kSXp6eUQzd29zQUFFY2NmVFQrL2NCMG1LYlo1RGozM2o0WjkwMmVqTDMyMnc4UHZ2aENVdmNHZ0s4Ky9ReURqejhlNWVYMUora1NUWC9pQ1N4NDlWWE1uall0cWJFdkhqTWE1MTF4UmRLeHRBWkQ1Y0N0dXNvSExlMmZVMUEwVUFUUHhpK2Z6eCtXTmJDVlFpTWlxamJtZ2VMdWhxay9WMTdwTC9uRHNydW5OaUlpSW1vcm5NRkhSTlJCUEg2NmVBQUs4aDc3L01HU3lHL25DK1JhQ1A3U1VIc0Jkb0RJdUlEdjM1aGJXUFNrUUtlT0g1Yjk1a1lNZVpQMHlRY2ZZT3pGby9EVHNtWFZaUkhIeFJlZmZOS3NjZFNyT2JueWozWHI4Tm5peGxaajE3WDIxelZZKzJ2VFMxMEJvTHk4ck1iMXNTZWRoR1ZMbHVEZTJ5ZGovaXV2WUZ6dVdOd3dhV0t6N3Arc2xTdFc0TEpodzFCZVhvNVRCdzFHOXgyMnd3dFBQWVZ3Mk1JUlJ3K28wLzZiTDcvQTdHblRrSmFXaHBHWFhZcEFNSWppMTkvQXlsOVc0TlJCZytxMFArQ1FlcmVxSkNJaUlpTHFOSmpnSXlMcVlQSk8zN01jd0pTOHh6NmZWbEx5MitsUU9WK0FQbzEwU1FOd2xrTE95aWxjK0FOVW5sWFI1ekwvNmkzSTY5Y3Z0cEhDN3ZCS1MwdHg3NlRiTWZQZWU2R3EyR1hQUFREeHZ2dndsMjIyYmJMdjcydlg0cFl4WS9EV2dnVUloVE14NXFhYmtXbUZhN1RwTzJBQTN2cjIyNlJpbVRYdFB0eDcrMlNjTW1nUXJyN3h4cVQ2aUZsMzI5M3pyN3dTbjN6d0lkNmNOdzhmdmZjdW5QVi93TzZ5V1ZMakpXdlZMNy9nZ2pQT3hNb1ZLM0QydWVjaTU5WmJzUDczZFhpMG9CQkx2LzBPNTE1NkNZNFk4R2VTYjhrMzMyRFFQLzhKQUxnNFp3eUdYWFFSZk4vSFcvTVhZTVdQeS9IYnIyc3crcVk4aUhBUkFoRVJFUkZSRlNiNGlJZzZxSGlpYnc2QU9XTm1GKzhxTWIxUUJFTUFkR3VvajBCNlFYQ1pRQzRyV1dxdXp5MVkrTExDZUJiaGpCY21uSDdnK28wV2ZBZXo4TlhYY0h0ZUhwWjkvejBBNEpSQmd6RDY1cHRxTExGdHlDdlBQb3Y4NjY3RDJsL1hZSy85OXNQNHFmZGdoMTY5NnJRelRiTk8wcThod2JRMEFFQWdFRWk2VDMxRUJMZE91UnVUYnJnUjE5eDJXNnNuOTM1YXVnd2pUajRacTM3NUJjZWNlQ0pHMzN3VEFLQkx0NjZZTW1zV2hwNTBJbTRkazRPL0g5NEhtZUZNQUVCWlNTbTZkT21LQXc4OURFTXZ2QkFBWUJnRzdwNDVFK2VkY1FZZW1qNGRmWTg2Q2dkbk5aYlRKaUlpSWlMcVhKamdJeUxhQkV3YzNPZHJBSmRmOHVLM09abXJWNTRCMWZORjVMREcrb2hJRndCbkNQUU1SS094M01LaVlsVTg1NW4rMDdjUDZmdkR4b204ZlZ2eDAwKzQrZXJSZUd2QkFnREExdHRzZytzbVRrRGZvNDdDSng5OGdJazMzSWh4VSs3R1gzZXN1Ly9lZDE5OWpZazMzSUIzaW9wZ0dBYk91K0lLbkgvbEZRZ0VHdjZuTnhhTE5YandSS0x5K0dFVEZiRUsvTEd1NmJ4c01DME5vY3o2azVHYmI3RUZ4ays5cDhreFd1SXZQYnBqbHozM1FKLysvWEhkaEh5ODhPU1RXUEwxTjlYMXUreStCN2JwM2gzL3ZlT09HdjBPT2FJdmdtWVFkNDI3clViNWJudnVCVlhGV3dzV1lNdXR0MGJ2WFhkcGs3aUppSWlJaURvYUp2aUlpRFloVTQ3YnVRekFMQUN6S21mMStSZERNRmdnWFJ2dktRRUFSNGpnaUlCdlRNNHRMUHBLZ1djTjZMUHBTN1BlNnF5bjhYYmJZZ3VVbDVYQk5FMmNNV3dZTGg0ekJ0Wm1OZ0RnMWVkZndLY2Zmb2h6VHo0RkR6ejFaSFdTYjhYeW4zRGY1TWw0OXJISG9LcllZNTk5a0R2dVZ1eDc0SUZOM3UvdGhRdHg4VGwxOTVocnlGTnpIc1JUY3g1c3N0M1JKNXlBaWRQdVMzcmMxaElNQm5ISGpCblZKOXkrOXNLTG1QL0tLd2lGUXRENEN0dXZ2L2k4V1dQR3lpdncyZUxGMk9lQS9abmdJeUlpSWlLS1k0S1BpR2dURlovVmQrbDUwOTYvcWx0RzZaR2llaEtnQXdGcGV0TTRZRGNCZGxQSW1OS2VSVzVPWWRGSFVGMHN3SWNha01XaDdXS2ZkNGI5KzBLaEVHNmZmajkrWC9OYm5XVFNWVGZlQU4vM01lZS8vOFc1SjUrQ0cyKy9IYTg4K3l4ZWZPb3BlSjZIYlh2MHdNVTVZM0Q4cWFjbXZWL2NabDI3NG04SEhkUmt1OVcvL0lJVlAvMkVMZit5TmJiYm9ja0RsZEZyNTUyclgzLy83YmRZdDNadG5UYTc3YlUzTXNPWlVGWDhYazk5bGRLU0VnQ0E3M2xZKzl0dkRiYkx5QWdoTTV4Wm5keEw5TkFyTDJQSGhKaWE0ODVieDZGZzZ0UVc5U1VpSWlJaTJsUXh3VWRFdEluNzcva0hWZ0I0Q2NCTFVMMWc3T3ppdjZ1dkowTGxSQWoyYUhvRXNRVG9BNUUrQUNBZVVMb3NVSjVUc1BBekVYd0lsY1ZpR0l2VFM5TS96anYvd0dqYlBzM0d0L2tXVzJEekxiYW90KzdLRzY3SEZ4OS9qQS9mZVFlakJnOEdBSVJ0QzBNdnVBQ25EUjJLalBRTStMNFAwelNUdXRjKysrK1BtYy8rcjhsMkQweVpncnR2RzQvK3h4NkhhOGJmMW1UN1JGTW5UTVJyTDd4UXAvelJ1WE94Mjk1NzRmZTFhOUZ2cjcyYkhPZUxUejVwdE4ycGd3Ymora2tUNnExNzhhbW5zY1ZXV3lZZmRJSXZQLzIwUmYySWlJaUlpRFpsVFBBUkVYVW1Jam9lZUFlVkg5ZGMrK0NiZi9VcS9GT2hPQkhBNFJEVVBXcTFmbWtpc2orQS9TR0FxbytTOUJMTkxTeGFvY0FQZ0M0VnhRKyt5QThRV1dyNDVnOUx3b2NzZi94MDhkcnMyVGFpNVV1WDR2a25uc1F6RHorTWxTdFdBS2hNQko0OGFCQU83WnVOVzBhUHdYOG0zWTRCQXdkaTNEMVRrazd3YlF6Ny9mMmdHdkc4OGRKTHFLaW9xTDRPbUFIc3NtZkRlZDgxcTFkajdhOXJFQXFGc1AyT2RROExxYkpOajRZbmlzNlpOcTE2aVc1enhjb3JtbTVFUkVSRVJOVEpNTUZIUk5TSmpUdm44R1VBSmdPWWZNWDBSWnRubU40L1ZmUlVBQU1BeVdqT1dBSUlnQjRDOUFDa0R3U1YyVUpWUUdMb0hTMUdidUhDcFlBc1ZlQUhVZjFCS2w4djl3Mk5Cc1NNVnZnb0VVOUx5bzJLNkozRCs2MXIvU2R1dWVWTGwrS05sMTdDM0dlZncyY2ZmVlJkdnNjKysrQ3NFU053OUVrbllzRXJjekZxOEdDVVJLSTQrOXh6TWZybW0yQVlUZWRNMTZ4YWphdis3LytTam1YMUw3OEFBRjUvNlVWOC9YbnllOWdOT0dFZ0JwMTNYbzJ5dm52c2lYVy8vMTU5dlZuWExuajh0ZGNhSE9QZTJ5Zmp2c21UMFh1MzNmRGdpM1ZuQWlhRFMzU0ppSWlJaUZvWEUzeEVSQVFBdUdQa1lXc0J6STUvWU16TWhYOFhId2NMY0FBZ0J5VzNuTGNwMGhOQVR3R09nQWcwWG1xb3dGY2ZKZ0NZUUFZQ3lDMHNBZ0FvTkFLZ0JKQW9GQ1VpR2xWSTAwZk5icUJZTEliMzMxeUVSUXNXb0hqZUcxankxZGZWZGFGUUNIMlBQaHBualJpT3Z4MTBFRXFpSmJqajVsdnc4SXdaQUFEVE5QSFJlKy9obkdPUGEvUWU1MTF4T2ZvZGN3ekt5c3J3MFh2dk5UdkdOYXRXWTgycTFVbTMzMlBmZlp0OWo3WlEvUHJyelVwTUp2cisyMjliT1JvaUlpSWlvbzZQQ1Q0aUlxclh4S0haN3dKNHQrcjY2bGtmaDROWWY2QjYrSHRsd2s4UGlpZnMycFJBd2dEQzhZdktrcmErS1FBUndaVHgrZmpzNDhyWmVuYVh6WkRWLzBqMFArNVlITjd2SHdobGhnQUE3NzI1Q0hsWFhZV2ZsaTJyN3V0NUhyNzQ1Sk1tNzdGMlRlVWhGZDIzM3c1dkpaRzRLbnJqZGVSZWVCRU13MEFzRmtQMzdiYkRvNisraWtBZ3VYL09BMmwxRDd4SWhjazMzWnpxRURiWWcvTVhGK2NXRmpWcmxtdURWSm8rV1lXSWlJaUlxQkZNOEJFUlVWSnVIN0p2Qk1DQytBY0FvSEpacjMrSUdub1FmSTBuL3JCVjZxSnNQYVpwNHVhNzdzU0QwNmZqSDhjZWc0T3pzbXFjQ0x0MnpXK1lPbUVpbnBnekd3QncwT0dISWUvMnlkaDh5NFlQajFpOWFpVkdEUnFNNVV1WFl0c2VQWEJJZGphQXltUmlwaFZ1Tko3M0Y3MkY2eSs5REw3djQvcUpFL0hXL0FXWSsveHplUG5aWjNENmtLSDE5dm5mSTQ5aTduUFBZZklEMDVHUjBUcTVxTmJ3K0d1dllZZmVPN2FvNzM4bVRzTE1lKzl0NVloYW9CV3p6S3JhZENNaUlpSWlva1l3d1VkRVJDMFdYOWI3WXZ3REFKRHoyUHRkRERmYVEwM3BMcEFldnUvM2dFaDNBRDFFdFFkRXVpdDBHNEcwbjVNbkd0QjcxMTF3dzZTSk5jcEtTa3J3NFAzM1k4WTk5eURpdUVoUFQ4ZEZZMFpqNklVWFFxVGhyTSt5NzcvSGhXZWZqUlUvTGtmMzdiYkQ5Q2VmUkk4ZHRrOHFqcUxYWDhlWUN5NUFXVmtaL3UveXkzSHlPV2RqbndNT3dLc3ZQSTlwLzc0REF3YWVnSzdkdWxXM1g3cGtDVzRkazRQM0ZpMENBRXk0L25yY09HbFNDNzRDYldQWkQ5K2pQRmJlb3I2Ly8vWmJLMGZUUXEyWWsydnMrNGFJaUlpSUtCbE04QkVSVWF1YWNQcUI2d0dzQi9CRlkrM0dQRkRjM1RDa0J3VGRWTHdRZklSVUpHUW9RaENFRkFoQkpTVGloMVFsRTRLUVZOZHBDRUQvamZKQWNkRklGTTg4OGpBSzdwbUsxU3RYQWdBTzdkc1gxK2FQeC9ZOWU2SWtXbEs5YkxlMitYUG40dHBMTG9IN2g0UGV1KzJLZTJiUFJ2ZnR0a3Zxdmc5TW1ZSXA0L09ocWpqMzBrc3hLbWNNQUdDbjNYYkYyU05INHNINzc4YzFGNC9DUFhObVk5M2EzM0gvblhmaThWbXpVRkZSZ1l6TUVNNFlPZ3hETDd5d2RiNElyZVRxL3p1djZVYnQzRGxIN05kbnE2N3lRVXY3NXhRVURSVEJzd0FBMGVadndFaEVSRVFBMEFXQUNXQnRBL1hwOGM5bDhjOWhBS1VBdkZydE1nRkVXejA2b28ySUNUNGlJa3FKaWVmMldRRmdSVXY3WC9rdmY2T3NhL3gxMVNvOE5QMEJQRDU3RnB6MWZ3QUFkdWpWQzVlTXpjV0FnUU9ocXJqL3JydncwQU1Qb09EcHA5R3pkKy9xdnRGSUZIZmZkbHYxNFJ2WlJ4MkYvS2xURWJhdEp1Kzc2cGRmTUM1M0xCYk1uUXNBeU1nTTRkS3h1VFhhak1ySndjSlhYOFdiOCtiaDRuTUdZZkY3NzZJa0VrV21GY2FRQ3k3QW9QUFB3K1piYk5GYVg0b050dXVlZXlJYWplRFVRWVBRcFV0WDVJNjZHTCt2K1ExM3o1cUo5TFQwQnZzVno1dUhSd3NLOEkvampzUDJQWHZpNHcvZWIzUXBOQkVSRVhVTUdSa1pPd1lDZ1NISnRIVmQ5MllBZm1LWlpWbXZpMGhQeDNIcS9jSEFzcXk3QUZpdTZ3NktYNjhIY0tUcnV2TVRZdGdoRUFoODdYbmVFU1VsSmUrMCtHR0lVb3dKUGlJaW9rYXMvMzBkSHBvK0hhV2xwZGkyUnc4TXYrUmluSExPb09xRExVUUVQeTlmanJXL3JzR0ZaNStOT2M4OWp5MjIzZ3J6NTg3RnhPdHZ3TTgvL29oQUlJRHpyN3dDSXkrN0RJWmhOSG8vei9QdzhJd1ptRHB4SXFKdUJGMjdkY1A2ZGV2cWJac1p6c1NkQlFVWVBQQjRMSnBmK1hQcXVaZGVpcUVYWElBdTNicTIrSmxMU2tvdy9hNjcwZi9ZWTdISHZ2dTBlSnphTGhwOWRZMXI5U3AvUnMvcTM3L1JyOHVQeTM1QWVYazV0dDVtbStvWmpFUkVSTlR4bWFhNW80amNtR1R6VzFFcndWY2YyN1luQU5nVEFGUjFid0NtYmR2UHg2OE5FUmx2Mi9adkFPQjUzZzJHWVJ3THdBMEVBa3NBMVA0QnFneEFTWkx4RWFVVUUzeEVSRVNOMkdtM1hYSHRoSHhBZ2VOT09ibmVFMnR2bURnUjYzNWJpM2t2djR5TEJwMERlN1BOOE42YmxmdmY5ZDV0VjR5NzYyN3N2cy9lamQ2bm9xSUNMejc1RkdiY2N3K1dMbGtDQU9nN1lBQnVuRFFKeHh6VThDR3JPKzIySys2WS9nQXVHellNcGFXbGVMZTRHQ2VkZVVhTEUzd0xYbjBWK2RkZGh4VS9Mc2MrQit6Zm9qR3FWQjFFMGhEbmp6OGdJaGlYTTdiUmNiNy85aHNBd050RkMzSEw2Snc2OWR0dTN3TWpMNzEwZzJJbElxTFdaVmxXcVlpa080NFRRdVdTeU5ZZS8zd1J1VnBWZHdEd20rLzd4MGVqMFk4dHk3cllkZDBIQUVTU0dTY3pNN083YVpwWHFPb3hJdEpUVlUwUldlSDcvbnhWblJxTlJoZTNkdXpORlFxRnRnc0VBc3RWOVhYWGRZOXNiditNakl5ZXdXRHdCd0RMSE1mcDJaSVl3dUh3ZE1Nd3pnV1E1VGhPY1V2R3FFOGtFbmtkUUxDeE5wWmxQU29pSnljN3B1Lzdyd1A0RkFCRUpDUWlHYjd2UHhLL1BsWlYzMURWTHdIQTg3ejFobUdNRXBFdEFmeHEyM2FOc1ZSMXF1dTZvNXIzVkVTcHdRUWZFUkZSRTA0NC9mUkc2eXNxS3BEMWozOWczc3N2NDZ0UFB3TUEyRjAydzhoTEw4WFpJMGNpTFMydDBmNUxseXpCQldlY2lWOSsvaGtBc1BsV1crTEs2Ni9Id05OT2E3UmZlWGs1M25qcEpXemZzeWVtUHZRZ3JoeHhMajc5OEVPY2NrUS8vT3Vzc3pIOGtvdXhiWThlalk3aCtaVmIwQ3hmdGhUM1RKeUFvdGRlQndEc2UrQ0I2TDN6TG8zMmJZcnIvRkY5eW5Camtta0RBTjk4L2dXKytienUxbzU3N0xNUEUzeEVSSjFJWm1ibUFTSnluNnJHQU13SDRKdW11Y3l5ckNkRjVFUUFzNUlaSnhRS0hXS2E1bHdBdG9pc1U5VnZSS1JjVlhzWmhuR3VxZzRQaDhOWFJpS1J1OXJ5ZVRvNUJSQkxvazNTSXBISVhNdjYvL2J1UE02dW9zei8rUGM1OTk3ZVRoMUMyQmRCRmxFUmtFVlVVQUk0RVJSbndnZ0RVVkYySEZGUjBHSC9JU0RLQUNJQ2dnZ095Q0lqaTRpS3FPTUtRd0lJZ2pDQzdBaUlzZ2lHNWRUcDI1M3VlNTdmSDMwN2RqcTlKZW5RNmZUbi9YcjFpNzUxNmxROWxVNy93Wk9xZXNKVjdsNjQreVh1M2xvVXhaV1NGRUxZdnFlbjUvTHU3dTVIbXArL1pHWnJsV1c1YjVJa2QwbVN1eDhtYVVjem0rM3VMeTNCbW9BSlFZSVBBSUFsME52YnEzdnV1Rk8vK3NsUDlMTWYvR0RCTWRxMmpuYjkyMGMvcG84ZmNiaW1yN0xLbU1iYVlPT050Y2xiTnRYTEw3K2svUS85cFBZLzlGQjFoSFRZL2cvKzRUNzk1UHJyZGVQM3ZxZVg1czNUbVJkZHBGMTNuNlZyZnZWTEhmZXBUK3VlTysvVU5aZGZwbXV2dUZ4djMrSGRlditzM2JYTjl0dHBnNDAzWHFoaTYwdno1aTI0VjdDLzhNWEswNmZyaUJOTzBBYy84dUdscnU2NjNnWWI2UFpISDEyazNkMTF4TUVINmM0NWMvWHhJNDdRUVovKzlJampYSC9WZDNYbWlTZHBuNE1QMW1lT1BYYVI1MVlaK2RnekFHREZVcWxVK3JlWWZ5WEcrUC82MjdNc1cyc3hoa21xMWVvVmtqSkp4K1Y1ZnJiK1VZakJRZ2l6SlYxaFptZW5hWHB6VVJUL055N0JMNEY2dmY1TW1xWnJGMFhSUFhydlphTW9pcytuYVhwQ1VSVExTVG43NFhWMGRNd3lzdytiMlR4Sjc1V2tMTXNXSEFOdWFXbjU1MXF0TnMvTVB1dnV4N2o3czJZMks4L3ovaVRnSnBKdXlmUDhvWWxaQWJCa1NQQUJBREFHN3E3SEgzNUV2Ny96dDdyNzlqdDArODAzTDNRMzN1cHJycWtQSDNTZzl0NTN2eVU2SHZ1bGM4OVZvNmRYcTY2eCtrTHQ5WHBkUFQwOWFqSFRSVi83bW43Mmd4L3FpY2NlVy9COGxWVlgxV3BycmlGSldudmRkWFhwRDMrZ0gzL3ZlL3JHR1YvUmM4ODhvenZuek5XZGMvcE8wbnppODU5ZjZCNjhTOC8veGtKei9ldUhQcVRQbmZpRk1TY21SMk5taXlRcTc3LzNYcDExOGhmMSt6dnUwT3MzMmtnSGZ1cFRJeVl6SmFtbHRXOEhaTFZXRzdVdkFHREY1KzZ0elgrRWVucEp4d2dodkVuU0pwSitsK2Y1NllPbmlERmVFMExZek15K1lHYjdTZnFQSlk5NHFaVkZVVHczZ2ZOTDBxdEZVYnk2ak1hZUhrSVk5aDQrTTl0eXJBTzF0N2R2bnlUSjFaS083K25wdVdxb1B0VnFkVGRKeDduNzZ5UmQ1KzZubTluZGFack9OTFBuSmMxc05Cb25MKzRpZ0lsR2dnOEFnR0U4K2ZqanV1TENpL1RZUXcvcDhVY2VWbncxWCtoNVIwZzFjN2NQNkFONzdxRjN6cGloU3FXeXhIT3RQSDM2a08zWFhYR0YzRjNkM2QyNjRNeXZTcEpxdFpwMjNHVVh6ZHA3TCswd2M2WnF0WDljWFdObTJuMzJiSDFnenozMW01LytURCs2NWhyOTd0WmJ0ZUViTjlISGp6aDhvYkZmdDhINmtxUjExMTlmSjUxNXB0NjU0NHdsam44a2Q4NjlWYis0NGNlNjYvYmJGaVFudDkxK2U1MTJ3ZGdxQ2dNQXBvVFdMTXVPY1BlUFN0ckV6THJkL1hmdWZrWlJGTDlxOWxrNXk3SUZSeWJON0p0WmxuMmxEbENJQUFBZ0FFbEVRVlN6MFdoY1dLbFVEdTF2Yi9iNSszQ1ZWUWR5OTB4U29pR0tOL1QyOWw1V3FWUmVNYk5GN3VFTElld3Q2VEF6MjlyZHE1SWVsSFJ4alBHaWdXUDEzMTNYMDlQeittcTFlcHlrZjVXMGlxUS9tZG5aZVo3L1Z3aGhMek03cWxrUTR1K1NmaFJqUEU1U0xpMzlIWHdqQ1NIc1pHWkhTZHJlM1lPWlBTM3BCNUpPei9OOHdXNjlvZTdneTdMc01YZC9XZEwra2s0eHM1M2NQVWg2eU15K251ZjV0OGNTUTVxbWJ6ZXp3OTI5UjBQOEhOeTlOdFpUQmRWcTlaR3lMRTl3OXhkcnRkcTlneDRmbGVmNWY2VnBXcGhaRVdPOFd0TFZ6UmpPU3BMa0drbnozUDM2ZXIxKys1Z21CSllqSlBnQUFCakdPdXV0cDd0dXUwMVAvZWxQa3FScXRhbzNiNzY1M2psamhyYmJjVWR0OVk2M2ozcS8zdExhWXB0L0ZMcllmS3V0Tkd2MjNuci9Cejg0YkVLd1g3VmExYTY3ejlLdXU4OVN2Yk91enFKWUtCRW9TYlAzMjErVnBLcmQ5dGhESFduSE1vbGZrdFpZZXkzZGVQMTE4a2FwbmQvM1B1MzUwWDIwMHk2N0xMUDVBQUNUVG51V1piK1M5QzcxSmNxKzFVeWE3V1ZtdndnaGZDYkcrQTFKbmU3K0dmWGRqN2EzdTE4amFlNzgrZk1mYkd0cis2T1ovWWVrRGNxeVBEcEprbmtqVFJoamZDaUVjTCtaYlo1bDJZL2MvYXdZNHh4SmpmNCtYVjFkZjVKMDF1QjNzeXo3bXFUUHVmdUxrcjVuWnZQY2ZUY3p1eUNFc0ZPTThTTWFkRzljclZhN1JkSXprazRzeXpJenMrTWtmU3VFc0t1WnZjL2R6M1gzYnlSSk1sdlNwN01zNjhqei9LQWwvaE1kZ3hEQ1laSys3dTd6SmQwbzZWbDNmNWVaSFNscDcvYjI5aG4xZW4yMFhaTHJtZG50NnJzTDhUaDM3ekN6ejB1NkpJUlFheVk4UjVRa3lUYVNaR1l6OHp5Zk0wU2NKN3I3amhwREJkMW1VdkxzTE1zT2NmZWJZb3o3TnNlNFdGSnJjNTVwWnJiZ1gyM2IydG8yVk4vUGExVkpxNXJaM0JEQzVqSEcrMGViRDFpZUxOM2xPZ0FBVEpEblh5a1g2OExsSlhYZlBmZm8wUWNlMUpzMzMxeHYyUFROeXp5aE41UnJyN2hjYjlseVMyMis1VmF2K2R6ajVkbS8vbFdycnI3NmhQejVMUXVKMjdhcnIyeDNMK243eDF3Nlo1YVpibWgrdlBIMEEyYk1HcWZRQUdDQm95K1p1MDVTOGI0S1R2Sm5UejlneDNWZXE3a1hwNHB1bG1WblNEcGEwcFhOcEZaUHMzMDFTYmU1KzRZOVBUMmJEU2lNY0ppWm5lZnVuNHd4WGpoZ25OOUtlbWVlNTlNbHZiem9UQXRyYlczZHBGYXIzV0JtYjI0MjVlNSt1NlM1alVialYvVjYvUTROU2lwMWRIVHNWcWxVZnVydWZ6U3puZk04ZjdINXFCSkN1TnJNOXBKMGNQL3V0UUU3Mys3TTgvemRhaGFVU05OMHZ5UkpMcGNrZDk4cHhuakxnSEdla0xSbWpMRmRVcmtzcXVpMnRyYStzVmFyUGFDK0hXdnZMWXJpRDgzdWxxYnBhVW1TSEROd3Z1RjI4RW5hV05KWDh6dy9xbisrTE12ZUxPbEJkNzgveHJqRmFQR0ZFSzZWdEZlTWNacWF1eGJIS29Sd2w1bHRNSGkzWnBabGgwajZtdnFTcXBLMHRxUUx5N0s4TDBtU1Q2cTVVOUxkUDJsbWI1UDBTS1BST0RKSmtselNlV2EydWJzLzUrNUhGMFV4dG1wZ3dBVGpWbW9BQUVhd3hkWmJhOCtQN3FPM2JQbldDVXRPemQ1di8wbWQzSlA2N2dkY1VaSjdBSUJ4bFVqNnVMdjM1SG4rS1RXVGU1S1U1L21MWlZtZWFtYlZhclU2N3J2WnVydTdINDB4YmxtVzVmNlNicERrWnJhcm1aMVNyVlp2eTdMc3NSRENuZ1BmNlQ4SzdPNy9NU0M1SjBtTjN0N2Uvb3R1LzMzd1hPNStxUmF1Rm50UHMvMmhBY2s5cVc4SDRVTm0xdExlM3I3dTBxOXlhTlZxOVFBenEwajY4b0RrbmlSNVVSUW5TSHJjekdhMnRyYStZYlN4NXMrZmYrSEF6M21lUCtUdXo1dlpobU9KeGN5Mk1iUEh0SmpKdlpHNCt6eDN2M3IrL1BuLzB2eDZXNlBSdU5iTUxwUDA1cklzTDJoV3lNM2RmWGFlNTIvcDdPejhjWXp4NWhqamx1NCtVOUtQeTdLOGFieGlBcFkxanVnQ0FBQUFBQ1pFTTRFMFhkS0xJWVNoQ2xtc0pVbk5YVmJMd3Z5aUtLNlFkSVdrU2tkSHgxWm10ck9aZmRETWRqQ3o3MmRaZGtpZTU1ZElrcnUvM2N5VUpNbDdRd2piRHg3TTNic2xiYU8rMDNJK29QMVBBL3YxOXZiV20vL3c5ZWZCWTVqWmZFa3F5N0oxSE5jNWVJNytPMEIrTThUalhrbTNTdHE0VnF0dDA5M2QvZGdRZlJibzd1NStZb2p4bzd1dk9vWlFwcm43UnBJOHk3STRVc2V5TEhjb2ltTHd2WHBEU1hwNmV1NnIxV29QMW1xMU5uZXZ1bnVsZVpmZmU5eTlKcWxhbHVYOEpFbk9kL2VXTkUwL1ptYXRrdHJNckswc3l4ZUtvbGdrVVFzc3owandBUUFBQUFBbVJKSWsweVhKekZhVE5Hd2xWZlVsQWNkYmg2UzYvcEdJYTNSMmR0NHQ2VzVKWjRVUVpwdlpOZTUrdXFUTDFMZTdyaitPSTBjcC9KQktXcEN3U3BLa2M2aE9adFl6VlB1eVptYlRKS25SYUx3eTFQT3lMUCthSkluY2ZjVHk5ZTdlMFBCMzQ0MTZKVmhiVzl2S2tpNW9qalZjdHgzTmJJdEdvL0hTY0IwR2gxV3IxZVpLV2wxU2FXYWxtZldhV1VOU3c4eDZKYVZtbHBqWkU1SzZ6V3krdTNkSjZwYlVsU1RKM3lSZE9zYjVnT1VDQ1Q0QUFBQUF3SVNvVkNyOXh6SnZhOTVSOTVySXN1d25rajdRYURUZTF0blorZnVoK3NRWXJ3MGhIR2RtVzdXM3Q2L1RMRGlSdTNzdHhwaXBMem00M0VqVGRBc3pPNmdzeTE5MGRuYityTCs5V2JCRTdsNGYwUFpxTTBHNXJxUkZDbW1ZMmZSbXZ4Y0hQeHRQWFYxZFQwazZiS1ErV1paOVI5SVdYVjFkWTQzRlk0eHJqakxtWmU2K1ZaN25rL3NPRkdBQTd1QURBQUFBQUV5SUdPT2prZ3AzMzFyU0tvT2ZkM1IwYkpObDJaa2RIUjBmR01Od1l5N0FWWmJsSHlTcFdYQmhPQzJTMW5MM1JyMWU3MDh1M1dObWxZNk9qcDJINkorRkVNNEpJWHhxckhHTUp6UGIxTXlPcUZRcUM1V3FiMmxwNlU5MnZkRGY1dTYvbDZScXRiclRNR085UjVMS3NyeHZHWVU3WnU2K1JqTTVXWXoxbmJhMnRvMUNDRjNEZmJuN3ZwTGVPdHp6WmdFUllGSWh3UWNBQUFBQW1DZzk3bjZGbWJXSEVDNlNOUERldWJSU3FWd282Y2drU1ZZYWJTQjM3NUdrdHJhMmFXUG9lNTZrYUdhSGhCQysyZDdlL3JxQno5dmIyOWR0VnNWZHk4eXUwajkyNjEwaVNaVks1WnlPam82MUI3NFRRampkekE2WDlOYlI1bDhXZW5wNjdwWWtkLzlJVzF2YjY1dk5WWGYvYkxOOWJuL2YzdDdlUzV2SGE0OEpJV3crWUJnTElad2s2VTN1L3B1dXJxNG5YNnY0UjdDT21UMjdPQzkwZFhVOTNkUFRzL2x3WDVKK0tPbWhFZm9zZHJWaVlLSnhSQmNBQUFBQXNFeUVFSDZoNGU5b096L0dlRjJNOGRnUXd2Wm10bGVXWlZ1NSt5L1VkOS9kdjBwYTM5MnZpakZlTzRicC9peEp0VnJ0cGxxdDluQ2U1eC9RTUx2Nk9qczduMG5UOUlOSmtuemZ6QTZ0VnF1SFpsbjJ1S1MvUzVydTdtK3d2ak9zdjh2emZNRVIwaGpqdFZtV3ZVL1NRWlZLNVlFc3kyNlE5RGRKTzBsNnU3di8wY3hPR051Znp2anE3dTUrdkZhclhXdG1zNnZWNm9OWmx0M3Y3dXVaMlZyTm83WmZIOUQza1ZxdGRuZ3owWGxuQ09FR00zdEcwcnNsdlVQU1U3Mjl2ZU5ldVhnSlZNeHNRM2UvZTZ3dlpGbDJoZnJXTUpLMTNiMjFwYVhseHVFNjFHbzF1ZnM1TWNZTGgrc0RMRTlJOEFFQUFBQUFsZ2t6bXpIY3M3SXNmOWo4OXRVWTR3NGhoTTlMbWkzcElET3JTM3BFMGlreHhzczFmSkp3Z1o2ZW5wTmJXbG8yY3ZkdHpHeWxqbzZPdFRvN080ZmQrVlVVeGE5RENHK1VkSmladmE5WnpYVjlTYTlJdXRuZHI0a3hYcUsrcXJJTDVIbCtjSnFtTjV2WnY1dlpIdTVla2ZTa3BDL0ZHTStXTk5aaUVPTXV4cmhmQ09FeE05dkgzYmVTTk0vZC83dTN0L2VFcnE2dTV3YjEvVVlJNFFFek8wclNydTdlWVdaUGxXVjVXbEVVWjJvQzE5RXZUZE9QcXE5Z3lWaXE1MHFTZW50N3YybG1JeWFFa3lRNXdzdzJhalFhUjQ3VXI5Rm9QRFRXZVlHSk5tcFZHd0FBbGtmUHZWSjIyY0xIZUlEWGpDZTJ4VnFaM2Irazd4OXo2WnhaWnJxaCtmSEcwdytZTVd1Y1FnT0FCWTYrWk80NlNjWC8ydmZKbnozOWdCM1htZGlJZ0tHRkVQYVVkSzZrM014eWQ0K1NwcHZaMXU1ZU5ocU5IZXIxK3UxRHZIZVhtVzJRNS9scWl6bmZ0V2EyWHA3bjI0L1RFb0FKeHc0K0FNQ2taTkxMa2thc2tBWXNLNjFCZjVub0dBQUFXRkgwOXZiZVU2MVcxekN6MTBtU21hbDVSK0Fqa2s0YUtybTNPTkkwblNscFMwbC9NN1BNekhZcnkvS2FwWThjV0g2UTRBTUFURW91UFdraytEQUIzUFhrZExPWEp6b09BQUJXRkYxZFhVK283MlNHcWE5NmNVWFNmQTA2SHIwVTFrbVM1Q3hKY3ZkUzB1OGJqY2FYeDJsc1lMbEFnZzhBTUNtWitiMXllK2RFeDRHcHg4eHZudWdZQUFCWVFibWs3ckYyampGdU81WitSVkY4UjlLVjZzdUJ1TVl2Y1Fnc041S0pEZ0FBZ0NXVC9NOUVSNENwS1ZIeTg0bU9BUUFBTERhWDFDT1NlMWhCa2VBREFFeEthNjVrUDNUWGt4TWRCNmFjWjFkYlNUK2E2Q0FBQUFDQWdVandBUUFtclNTeEwwNTBESmhhek94NE02dFBkQndBQUFEQVFDVDRBQUNUMXVxWnJwRDh5b21PQTFPRTY1WTFWckxMSmpvTUFBQUFZREFTZkFDQVNjdk15alZXU2c2VTY3cUpqZ1Vydk9kcXJiYnZSQWNCQUFBQURJVUVId0JnVWpPejNqVlhUdmFXN01TSmpnVXJLTmVmRXJPZFZtbTNQMDkwS0FDd09IcXk1S1VGSDl5bVRXQW9BSUJsakFRZkFHQ0ZzT1kwKzVKVmJHdEpWRGpGT1BJTDJ4Tjd4K29yMlNNVEhRa0FMSzZ6Wjcrcjd2SVhKVW1tanVNdXYyUFZDUTRKQUxDTVZDYzZBQUFBeHNzYXdlNlY5UDQ4OTlVN1MrM3Q3bnRKMnNoTXI1L28yTEI4YzZuTHBEOUxlbExtVDdpU3V6dWtINnkwVXZMaVJNY0dBRXZEWkU5SldrMlNTdStaS2VuYWlZMElBTEFza09BREFLeHdzc3hla0hSQjh3c0FnS25MOVN1WjN0Yjg4Qm1SNEFPQUZSSkhkQUVBQUFCZ0JlV0pMbkRKSmNta0hZNjk5SlpESnpvbUFNRDRJOEVIQUFBQUFDdW9NL2FmOFdlNXJsclFZRHI3bU12bjdqYUJJUUVBbGdFU2ZBQUFBQUN3QXB2ZnFIeEdydWY3UGxtYnVmLzBtTXZtZnZGekY5KzJ5c1JHQmdBWUw5ekJCd0FBQUFBcnNMTVBlZGU4WXk2NzVXQ1QzZGpmWnZJVFc2dU5FNCs1ZE00dnpmd3BWL0tNdWZ1SUE3bS9Jck5weXp4Z1lQSzcrZlFEWjl3ODBVRmdhaUhCQndBQUFBQXJ1RE1PMlBFbngxNCtaMDkzLzdiSlZ1NXZOOU11a3Nua2tvMDJpczJSYWNheWpSUllBZlNseWtudzRUWEZFVjBBQUFBQW1BSk8zMy9HRDBwdjIxVFNxWEs5c0xqdnU0Mnl3dzhBTUdIWXdRY0FBQUFBVThTWkI3N2pPVWtuU0RyaG1NditkMGRUc3E1SnE3dHB1c3FSOS9DNWtwZE5mdE5yRXlrd3FiRjdENjg1RW53QUFBQUFNQVdkY2NCT3QweDBEQUNBOGNFUlhRQUFBQUFBQUdBU0k4RUhBQUFBQUFBQVRHSWsrQUFBQUFBQUFJQkpqQVFmQUFBQUFBQUFNSW1SNEFNQUFBQUFBQUFtTVJKOEFBQUFBQUFBd0NSR2dnOEFBQUFBQUFDWXhFandBUUFBQUFBQUFKTVlDVDRBQUFBQUFBQmdFaVBCQndBQUFBQUFBRXhpSlBnQUFBQUFBQUNBU1l3RUh3QUFBQUFBQURDSmtlQURBQUFBQUFBQUpqRVNmQUFBQUFBQUFNQWtSb0lQQUFBQUFBQUFtTVJJOEFFQUFBQUFBQUNUR0FrK0FBQUFBQUFBWUJJandRY0FBQUFBQUFCTVlpVDRBQUFBQUFBQWdFbU1CQjhBQUFBQUFBQXdpWkhnQXdBQUFBQUFBQ1l4RW53QUFBQlRUMXRyYSt2R3d6eEwwelJkYzhEbjZaSnNhU1pMMC9UaU5FMC90cGl2dFVpYU50ekRFTUlhSVlUclF3aXpGMmZRRU1KblFnalhqTlNudmIzOVhTR0VlOXZiMjlkYm5MR0JLV3lhcEZWR2VON2EvT3FYU3FvTTBhOWpQSU1DZ0tta090RUJBQUFBNExVVlF0amZ6QzZzMVdvZmlqRmVPL0JabXFhZk1yUFQydHZiZHl6TDhtKzFXdTEyZC85S1VSUm5MdWw4U1pJYzdPNjlrcTRjNHlzdElZVGZtdGt6ZVo3L3l6QjlQbVJtZTBpNmNUSEQyY3pNWm83VW9TekxGeXVWeWhhVlN1WC9TVHAwTWNjSEpwMjJ0cmFOcXRYcWZtUHBHMk04UlZJNXNDMkU4R3N6MnlEUDg5V0dlaWVFY0s2a0VHUDhXUFB6SzVMZUcyTzhlVUFNNjFlcjFZY2JqY2JPOVhyOWppVmVEQUJNVVNUNEFBQUFwaGFUZElTN1B4dGp2R0hRczVxWkhTN3A0WHE5ZnJza3I5VnFkNXZaZjNaMGRQeW1zN1B6N3NHRHRiVzF2YjVXcTIwOWhuazN5TExzZ3lOMTZPM3R2YXRlci85RjBud3p1MG5TNTlNMFBhSW9pbk1rVFd0dGJWMTl3U0xNUHVidTNlNStkMnRyNnh1R0c3Tzd1L3RwU2QzRFBROGhyT0h1YngzY2JtWjNTOW9yVGRQdlMvSkJ6LzRRWS96YlNHc0JKcE5LcGJLUm1aMDB4dTVmMXFBRTMxQ3lMRHREMG1hUzVPNWJTS3BrV1haajgzTmlacWRsV2ZaM1NXbzBHaWNtU2JLYnBGaXRWaCtYdFBLZzRib2wxY2NZSHdCTVNTVDRBQUFBcHBDT2pvN2R6T3pOWlZrZUlhbHI0TE0wVFQ5bVp1dVdaWG04bWttdFJxUHg4V3ExK21DU0pJZEsrdmpnOFdxMTJpNlMvbXUwZWMzc2ZaTGVOMUtmSkVuMlZYT1hYNTduL3krRXNKdVpuZEhSMGZHL1NaSzgyOHpPR3pTbXpPemVscGFXa2NiY3ZsNnYvM2FFYVhkTWt1UjdJN3ovaThGdDdyNjNwT3RHV3N1S3FMMjlmYnRxdFhxN3BEdnlQTjl1SW1OSjAvUmpTWko4eDkyL0VHUDg4a1RHTWxadGJXMGIxR3ExSnlROWxlZjVCa3N5UnBxbUZ5ZEpjckNrR1htZXp4MnYySXFpK0xXazJraDlRZ2pYbU5tZVl4MnpMTXRmUzdwUGtzeXMzY3pheXJLOHV2bDVOM2YvamJzL0tFbU5SdU9WSkVrT003UFZKTDJRWmRsQ1k3bjdOMktNaHkzZXFnQmdhaUhCQndBQU1JVWtTWEtzdXo5VEZNVkZrdEwyOXZZdG1na3dNN01qM2IwM1NaSjEwalE5Y3NCcjMzZjNSd2EybFdWNVc3MWV2eTNQOCsrMnQ3Zi96MGh6VnF2VnB5VmQyZHZiZTl4SS9lcjErcndCSDd2S3N0dy9TWkxiekd6djN0N2VieVZKOG1SekRaK1Q5QjUzMzkvZFh4cGx6SWNrclJKQzJLZlp0Sm1rdGhEQ1laTFVhRFR1Yk80Y2twbTkwOTBYT1JybzdwVktwYkpqV1pZM05adnVHV2xPWUJKeVNiMWo2RE5tUlZIOElvUndsYnNYN242SnU3Y1dSWEdsSklVUXR1L3A2Ym04dTd2N2tlYm5MNW5aV21WWjdwc2t5VjJTNU82SFNkclJ6R2FQOW5zT0FDREJCd0FBTUdXRUVQWXlzeGxsV1I0b3FTdkxzdU1rL1dlYXBydElXcy9NM3VMdW5aS09UWksrV216dTN1SHUxU1JKWGgwNFZwSWtwMHU2VFZKbnZWN3ZIR25lTE12azdrWHorTzJZZFhaMi9pNU4wN2NWUmZHSFp0T1RrcVpsV1hhVnBCL0hHTC9USFA5b2R3OHh4aE9IV2ZmbVEreitPNis1anQyS292aWZFTUtPWm5heXUzKytLSXF6QjhWL3JLU2p6ZXlKR09PRmk3TUdZRHdWUmZINU5FMVBLSXJpN3hNZHkyZzZPanBtbWRtSHpXeWVwUGRLVXBabEM0NEJ0N1MwL0hPdFZwdG5acDkxOTJQYy9Wa3ptNVhuZVg4U2NCTkp0K1I1L3RERXJBQUFKaGNTZkFBQUFGTkRpNW1kNGU3M0ZFVnhoZnJ1dURySzNXK1JkRitTSlAyVlpmZlA4M3pCOGRNUXduVm10dTFJUndwRENPZVkyU0dqekg5d2xtWERWdEoxOStOampGOGYzRDRndVNkSnlyTHNVRWxCMGxjR05PL1pQTm8zWklJdnh2aUFwRXlTMGpROUowbVNEdzVZVDczWjU1Ym1XcjhTUXJnN3huaExjMjJidWZ0SmtuNFZZN3g0bERVQ3k5cXJSVkc4T25xM0pUSTloRERzUFh4bXR1VllCMnB2Yjk4K1NaS3JKUjNmMDlOejFWQjlxdFhxYnBLT2MvZlhTYnJPM1U4M3M3dlROSjFwWnM5TG10bG9ORTVlM0VVQXdGUkZnZzhBQUdBS3lMTHMvWkkyTXJNZmh4QythR1p2Yy9kcDduNjRtWjByYVpVbEhkdmRmMlptejQzUTViUm0wWW9mRHRlaDBXajAzNU8zVXBxbXV3OTQ5RUpSRkQvdmY2YStwT1RjR09PdGl4RmlLU2xLa3BuMUgwT01rcElzeXhhc2UvNzgrY2ZYYXJYU3pKN1BzbXkxc2l3cmtyNXJacy9QbnovL2sxbVdyU3hKZVo3M1NucDVNZWFmeWtJSTRXaEplNnZ2NzEvZDNYOVhsdVhabloyZFB4Mmk4MDVtZHBTazdkMDltTm5Ua240ZzZmUTh6MGZidFdaWmxuMWIwZ0dTZnBybitaNlN1a01JejVsWlc1N25nd3MzS011eUZ5V3B2L3ByZTN2NzY2clY2dFB1ZnE2Wi9jSGRQeWRwRTBsL2QvZWZsV1Y1OHVMdVJCMkxzYTU3cUR2NHNpeDd6TjFmbHJTL3BGUE1iQ2QzRDVJZU1yT3Y1M24rN2JIRWtLYnAyODNzY0hmdjBSQkZOTnk5Wm1aaldrKzFXbjJrTE1zVDNQM0ZXcTEyNzZESFIrVjUvbDlwbWhabVZzUVlyNVowZFRPR3M1ci8yRERQM2E5dkZ2c0JBSXdCQ1Q0QUFJQ3A0V0ZKdDdwN0tXbDdTVE1sWFNCcExUUDdrTHZmWjJaYnVQdDZJWVROQjd5M2tydlhCclVweHZoblNhOUtVak1COTNNTkk4dXkwOXo5M2hqajZhTUZtV1haT3BLK002RHBqdjZ4bTRtaVZTVjlRMzI3K1BvbDZxc09QTEN0WDZGaDdnNXJhMnRiWDlJVC9aOEhGT3VZTFVuOXg1U2J6eDd0L3o2RThIOHh4cTFHVzh0VWwyWFphdTUraTVsdDZ1NFBTTHJZM1ZjMXMzK3VWQ28vQ1NHY0ZHTThwYjkvODE3RXI3djdmRWszU25yVzNkOWxaa2RLMnJ1OXZYMUd2VjUvZXBqcExJUndrYVFEM1AxSE1jYlprdVl2UmZqN3VQc256T3lMdmIyOU4xY3FsYTJUSlBsUE05dXRyYTN0M1YxZFhVOHV4ZGdMV2NwMTkxdlB6RzZYZExQNmRzVjFtTm5uSlYwU1FxakZHQzhhTFk0a1NiYVJKRE9ibWVmNW5DSGlQTkhkZDlRWUt1ZzJrNUpuWjFsMmlMdmZGR1BjdHpuR3haSmFtL05NTTdPOC81MjJ0cllOMWZlN3VxcWtWYzFzYmdoaDh4amovYVBOQndBZ3dRY0FBREFsNUhuK3NLUWRKQ21FY0wyN3Z4QmpQS0d0clcwbE03dXZMTXZqSzVYS2o1TWsrZG93UTl3MzhFTUlZZThZNC9mVE5OMS9qQ0c4S1UzVEEwYnAwNVBuK2JXdHJhMmJTRkpMUzh2Z0hWNDdTSktaWFRXNHlxWWtaVm1XRDI0cnkzTHRvaWlHMmwyWW1ObmFqVVpqMWlJUGt1U2RaVm5lcVdFU2c1Vks1WlZSMW9FK1p6ZVRleGZFR0E5WHM0aERhMnZySnJWYTdTWXorMktXWlRmbGVUNm50YlgxalpMT2tmU2l1Nzkzd05Gc1M5UDB0Q1JKanFsVUtwZXFlWmZiWUNHRTg4M3M0KzcrL1JqalJ5VDFMRTNnWnJaNldaWUh4Qmd2YnpiOU5zdXkrODNzbG1xMWVyYWtQWlptL0g1THUrNEI4YTRoNmF0NW5oL1YzNVpsMmM4bFBTanBNRW1qSnZqY2ZSdEpIbU1jdk9OT2tqUXdHYnM0ekd4bWxtVjNOVCt1TGVtcFpzWHVEMHQ2THN1eWc5MzlrMmIyTmttUE5CcU4zWk1reVNXZFoyYjNoUkNlYy9lamk2TDR6ckNUQUFCSThBRUFBRXdsemZ1dDlpakxjajlKTDNWMWRiMGs2ZTFabHIyOTJlWDQzdDdlL21xeHFsUXEveWxwMDBhanNWQkNvMTZ2UHlLcGtpVEpwV09aMTh4Mk5yT2RSK2xXU1Bydjd1N3V4eVNwVnF2TkgzZ2tzQ3pMTXl1VnlwVkR2SGVjdTJkbWR2d2lBeGJGd0dSY3U2VFYzWDJsRU1LemtucGpqT3NPN0o5bDJRNlNUa2lTNU5RWTR3bGpXUnVHRk56OVE1S2VqekVlb1FFVldydTd1eCt0VnF0Zk1MTnZ1L3NuSk0ycFZxc0htRm5GM2I4ODZONUZMNHJpaEN6TDlqS3ptYTJ0clcvby8vdXhZS0srT3lBLzVlNVhOM2VLalZZTmRpeitORGlobE9mNW5Dekw3cEEwSzh1eVZjZHdaSGhVUzdQdXdlYlBuNzlRQVpnOHp4OEtJVHh2Wmh1T0pSWXoyMGJTWTVJV1NaUXZLWGVmSitucW5wNmVCWGRtVmlxVmFVbVMzQ0hwbGJJc1AycG1IWkp5ZDU4ZFk3eGVVcVBaZGNzUXdzNlNQanlnZ2pVQVlCZ2srQUFBQUthT2ppUkp2dW51dnh5VXZPanUvOGJkSDYzWDYvMzM0U21FTU0vTXVnZTJEWlRuZWZ0d2syVlo5aVZKUjdyN2MyYlduZWY1RmhwaVoxV1daU0hQODZoaGRzejE2K3pzL01rdzh4eGlacDduK1pCRk1EbzZPcmF0VkNwZmN2ZWR6YXpOM1Vzeis3MjcveWhOMDhGSGJiL3E3bDJTZmpQRU0wbFNvOUY0ZVR5UGFLNkkydHZiTnplem1ydlAxUkEvODBhamNYUHpDSFQvc2RCdG1vOStNOFJ3dlpKdWxiUnhyVmJiWmxDaTYxQXpXMWVTM1AwbkdwL2tudHo5WGcxOUQ5My9tZGs3M2YydGtwWTY2YlFVNjE1RWQzZjNFNFBiekN5Nis2cGpDR1dhdTI4a3liTXNpeU4xTE10eWg2SW9odHpsTjBqUzA5TnpYNjFXZTdCV3E3VzVlOVhkSzgyNy9ON2o3alZKMWJJczV5ZEpjcjY3dHpSMzlyVkthak96dHJJc1h5aUs0dC9ITUJjQVRIa2srQUFBQUthSUxNdk9kL2NOM2Yza05FMzNTWkprUFhkZlA4WjQzRklNMnpWVVk1cW1SMG82c2l6TFM5ejl3a3FsOHJzUXdyNHh4Z3NHZEZzcGhIQ3F1Mys0dGJWMXUrN3U3c2VYSW81aFZTcVYxN243VERQN3RhUlZ6R3pqUE05M1M5TjBxeVJKN2huY3Y3bHI4TmZERlJRd3MrOUwybXRaeExxaVNKSmttaVNaMlpESG1idTZ1djVhcTlVa0tXMzJteVpKalVaanlQNWxXZjQxU1JLNWV6cXd2Wm5jdTlIZGQwbVM1TncwVFg5WkZNWHo0N0NFWjRkcHJ6Zm5YYVJneDVKWTBuVVA1dTRORFg4MzNxaVZNZHJhMmxaVzM1MmNjaDgyejc2am1XM1JhRFJlR20yOC9yQnF0ZHBjU2F0TEtzMnNOTE5lTTJ0SWFqUUwzcVJtbHBqWkU1SzZ6V3grTThIZUxha3JTWksvU1JyVExtRUFtT3BJOEFFQUFFd05xMGc2ME14a1p2L2QzMmhtOHlRZFBxRGZCN01zZTBQL0IzZC9rNlJwV1pZZE8yaThIelR2OVJ1c0drSTQyOHdPYy9lcmlxTDRoS1JHQ09HN1puWmFhMnZyTDd1N3V4OVAwM1EvTXp2VnpOYVJkRWVTSkd0S0dqYkJGMEw0a3BtOVo1akhiM0gzV3BabGN3Yy9jUGViOGp6L3FxUzFKTTBMSVZ4b1podExVbEVVRDZkcHVyVWtKVW15Z2J0ZnE3NWswU2tEM3E4bVNmSmpTYys3K3dGUzN3Nis0ZUpFbjdJc1gyMG1wdFlkNm5tYXB0T2IzNzRvU2U3K2FqT2h1cTZrUlFwS21ObjBacjhYQjdhNyt3OWpqUDhXUWpoZTBwZk03SnVTOWh6MHVrdXFEQlZIczJMdFVEdldoa3ZncmQ3ODd3dkRQRmVhcGx1WTJVRmxXZjZpczdQelp3UG1xamIvV3gvUXRrVHJIbTlkWFYxUHFlK3V2bUZsV2ZZZFNWdDBkWFdOTlJhUE1hNDV5cGlYdWZ0V2VaNVR0QVlBbGhJSlBnQUFnS2xobnJ0ZmFHWi9kdmVIM2YxUFJWSDhTYzFLdVAzTWJIZEo3eC9RbExsN3RWblJjNEZHby9GSDlWWG1YYUMxdGZXTnRWcnRZak9iSVVuTis5RDY3OU02d3QxbjFtcTFIOVZxdGRMTU5uUDNPV1ZaSGxnVXhTOUdDOTdkWDVZMFZMRU1tZG1tWnBhNCt5TFBtKzhOVnhTajNqeHEyQlpDK0xha2wyT01CMHRhc0VNcGhQQlpNMXVyMFdnYzNOblpPWlpqaVpCVXI5ZnZDeUgwU0hxYitxb2JEMDZpL1pNa21ka2ZKTW5kZjI5bXUxYXIxWjBrTFhJY3ZEKzVXNWJsZllNZTNTMnBqREdlRVVMNGtKbnRrYWJwUjRxaXVHcEFuL251M3FHKy8vZFpjSVMzdGJYMURjM2pvSXNrK016c1hlcmIrVFp3TzFzaWFVZDNyOGNZRjluNU9lRGRUYzNzaUVxbDRwSVdKUGhhV2xyNmsxMExrb05Mc2U3WG5MdXZvYjRkak1WWTMybHJhOXVvV3EwK01NS1lOZlZWUUI1eUo3Q1ovU1hQOHpjTTlRd0FzREFTZkFBQUFGTkVqUEdUby9WeDk0TmlqTmYxZnc0aFhHZG0yK1o1dnNFSXI0VVF3bjlJT3M3TWV0U1hxTmhPLzBqdUtjYjRRbnQ3K3g2VlN1VW1NMnQxOTAvRUdMODExdGlMb2pocnVHZFpsdjFXMG1veHhpVTZOdHZhMnJxdXBFY2xiUlpDbUd0bWx6Y2FqU3VUSkpraDZTeEpsM1YyZGc2dTZJdVJSVE83UnRMSFFnaG54aGdQVS9QdlExdGIyMFpKa3B3cVNlNStxU1QxOXZaZVdxdlZqakt6WXo0bFJFc0FBQWwvU1VSQlZFSUlQNGt4M3Q4Y3gwSUlKMHA2azd2L1pvUzdEM3NhamNZaGxVcmx0aVJKemdzaC9EckcrRGRKTXJNSEpLMmZwdW1IaTZMb0w5TFNXcXZWemh3aC9nMnpMRHM2ei9NeitodENDQ2VZMmV2Yy9XS05rT1RxNmVtNXU2V2xSZTcra2JhMnRuT2J1K09xN3Y1Wk0xUHpYa0tOMDdwZlMrdVkyWEJIbDRmVTFkWDFkR3RyNitiRFBhL1ZhbWRJMnJTbnAyZjNvWjQzai9FQ0FNYUFCQjhBQU1BVWxhYnBtdTYrYlpJa3FhUm5sbUNJamhEQ1VXYjJXVW1ydVB1Y25wNmVBNnJWNmo1bXR0MFEvWjkyOTM4eHN4OUtPanZMc2xYeVBEOWZRK3lnU3ROMFN6TjduYVRuSmRVMFJLR0c4ZExkM2YxNGQzZjNoN0lzVzAzU1FaSU9UWkxrTkVreXN5ZnpQQi94Nk9JVTlKWVF3czNEUGV6cDZUbWtXUkRpQ0hkL201a2RHa0o0bDZTYnpHeFZTYnRMV3NuZHZ4aGp2RVdTdXJ1N0g2blZhb2U3KzNtUzdnd2gzR0JtejBoNnQ2UjNTSHFxdDdmM29KR0NxdGZyZDRRUXZpSHBNK3E3VDI0dlNXbzBHdWRWS3BYM205bGxXWmJObHZSM2Q1OHBTZTUrWC9PWStHQ3Z1UHRwSVlUM205bWQ3cjZ0bWYyVHUvOHh4bmpNU0hGMGQzYy9YcXZWcmpXejJkVnE5Y0VzeSs1MzkvWE1iSzNtVWR1dkQraTcxT3QralZUTWJFTjN2M3VzTDJSWmRvWDYxakNTdGQyOXRhV2w1Y2JoT3RScU5ibjdPVEhHQzRmckF3QWd3UWNBQURCVnJCUkMyRlhTbG1hMnBidHZNNkQ2NlBjbG5kUHN0M3BiVzl1QzNYcG0xdUh1MVlGdGtsU3BWTHFLb25qQnpIYVY5TEs3ZnpyR2VJMGtEeUVNN05vZVF0aGQwc0ZtOXM0OHo2ZUZFTGFUZEkyazA3SXNPOHJkcjNiMzY0dWl1RU5TVE5OMGx5UkpyblAzVGtucmh4QnU3TzN0L2ZmbVRxaWwwdHc5T0dRVmdiSXMxMDJTWkRWSjA5VlhQT1JPZDk4cGhQQ2ttVjNoN2hmSEdCOWMyaGhXQUptWjdUVGN3MnExR3JxN3U1WG4rZDhsYlJkQ09Ock05bmIzVHpidm5MdTFMTXR6aTZMNCtjRDNZb3pmQ0NFOFlHWkhTZHJWM1R2TTdLbXlMRThyaXVKTURUZzZQWndZNC9FaGhIODFzMzhMSVh3b3huaE5aMmZuVDBNSWU1blpNZTYraTVrVlp2YlRScU54YkpJa1YwaGFKTUhuN25lWjJmbnVmcEs3SDk1TXVuMGx4bmlxQmgxckh5YU8vVUlJajVuWlB1NitsZnFPeVA5M2IyL3ZDVjFkWGM4TjZydlU2MTdXMGpUOXFQb0tvb3o1bUhwdmIrODN6ZXpha2Zva1NYS0VtVzNVYURTT0hLbGZvOUY0YUt6ekFzQlVOV3BGSlFBQUFJeXZZeTZkTTh0TU56US8zbmo2QVRObUxlczVRd2libXRrRDdqNWYwbjJTN21ydVRMb3p4dmhBbG1YdmtqUm5yT081Ky8vR0dIZk9zbXpWUE05elNmUDduMlZaOWpWSm41TjBoYVE5MUhlUFg1ZVpYWmZuK2I3TmJyVTBUUTh6czZQTWJPM21tUGVYWmJsL2tpUy9sZlJTVDAvUERwVks1YzJWU3VXNzd0N1dqTytQa3Y1dVp0MWxXYzQzczI1M2IwMlNwRVZTdzkxYkpMVzRlMHVTSkMzdS9uSnZiKzhWMVdyMVZET2JMMmx2ZDM4eXhyaDVlM3Y3ZHBWSzVSMW10cTI3NzJSbTYwc3EzUDA3alViajFIcTkvcGNRd2x2TTdDaDMzOGZNV2lUZDZ1NG54aGgvczNRL0VTeVAydHZiWDFldFZwOTI5MS9IR044NzBmRzgxa0lJZTBvNlYxSnVacm03UjBuVHpXeHJkeThiamNZTzlYcjk5aUhldTh2TU5zanpmTFhGbk85YU0xc3Z6L1B0eDJrSkFEQmxzWU1QQUFCZ0NvZ3hQdHpSMGJGdFoyZm5mUnFRakJ2TTNVOXg5MUVUZmU3K2txVCtYVnFEN2Q3c3M2K2tXODNzaWhqanRWcTQyRVZQVVJSblN6by95N0lQbEdVNVM5TDVuWjJkOTRjUS9saVc1Y2U3dTdzZmxmUm9XMXZiWnJWYTdUUHV2cXVaZmRUZFY1SlVTWkpFa3RTc1FyclE5ODI3emx6U0tWMWRYUytGRUQ0aXlkejlPVFA3Z2lSVnE5Vi9rblNxcEpjbC9XOVpsaWNYUlhIOXdEaGpqQTlJT3JDOXZmM0VTcVZ5bktUOTNYMm9OUU9UWG05djd6M1ZhbldONXZINC90K2pocVJISkowMFZISnZjYVJwT2xQU2xwTCtabWFabWUxV2x1VTFTeDg1QUlBRUh3QUF3TlJRZG5aMmp1WCtyUHVLb3ZqVjBrems3a2ViMlE2OXZiM25kWFYxUFRGSzk1NDh6MzhrNlVmOURUSEdkMHZxN1AvYzFkWDE1NjZ1cnFNa0hUWGdQWlBVb3I3NytTcnFLK0JRTnYvYi8rVUR4a3dHVDV6bitUa2hoQnRpakgvVXd0VlNGMUd2MTUrVzlDbEp4MGpLUjFrVE1DazFmMTliOVkvZnI0cjYva0ZndklwZHJKTWt5Vm1TNU82bHBOODNHbzB2ajlQWUFEQ2xrZUFEQUFDQThqeWZxM0c2dmlYR2VMMms2NWRpaU03UnU4Z2xkVGUvbG5pZUFWVkx4NHJrSHFhQy90K3ZNWWt4Ymp1V2ZrVlJmRWZTbGVyNy8xRFgrQ1VPQVdES0k4RUhBQUFBQUpMcTlmcGZ4RDNseTVwckdWYkZCb0NwYXBHakNnQUFBQUFBQUFBbUR4SjhBQUFBQUFBQXdDUkdnZzhBQUFBQUFBQ1l4RWp3QVFBQUFBQUFBSk1ZQ1Q0QUFJRFhXQ0o3ZWNFSDE3UUpEQVVBQUFBckFCSjhBQUFBcjdFeThhY0dmRngvd2dJQkFBREFDb0VTOEFBQUFCUGcyTXR1NlpHczZwS1hTalk1ODRCM1B6N1JNUUVBQUdCeVlnY2ZBQURBaExDYkpja2tTOVE0YktLakFRQUF3T1JGZ2c4QUFHQWl1TDdWLzYyNWZmYm95Mjk1eDBTR0F3QUFnTW1MSTdvQUFBQVQ1SmpMNXR4djBtYVM1SzVuWkxickdRZnM4TWVKamdzQUFBQ1RDenY0QUFBQUpranB5Y2Y2dnpmVE9sSjV4N0dYMzNMSXlaZmUxRGFSY1FFQUFHQnlZUWNmQUFEQUJEcjIwamtueTNUU3dEWjNmMFd5VzB4Nld0SUxvdzZTZUtIUzBtVVZJOGJaOHZield0N2lBY2FMNlpuVEQ1anhyZEU3QXNEa1Y1M29BQUFBQUtheXRxZDJPS1grK3JsZGtrNHhVMDJTekd5YXBGbGpIY05kRDVwcDAyVVZJOGJYOHZield0N2lBY2FMUzNkSklzRUhZRXJnaUM0QUFNQUVPdmxrSzg4NGNNYnBpZnRXa3I3bDhtSnh4ekNaTDRQUUFBQUFNRWx3UkJjQUFHQTVjdkpGZDNWMHRuUzl1eUpmcTVSV04ybWwwZDR4cytqdTRiV0lEK05nZVRzU3U3ekZBNHdYanVnQ0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BQUF3RkQrUDVTaFlFYndaeTBzQUFBQUFFbEZUa1N1UW1DQyIsCgkiVGhlbWUiIDogIiIsCgkiVHlwZSIgOiAibWluZCIsCgkiVXNlcklkIiA6ICI0NjI0NTkxMjkiLAoJIlZlcnNpb24iIDogIjM3Igp9Cg=="/>
    </extobj>
  </extobjs>
</s:customData>
</file>

<file path=customXml/item2.xml><?xml version="1.0" encoding="utf-8"?>
<ct:contentTypeSchema xmlns:ct="http://schemas.microsoft.com/office/2006/metadata/contentType" xmlns:ma="http://schemas.microsoft.com/office/2006/metadata/properties/metaAttributes" ct:_="" ma:_="" ma:contentTypeName="文档" ma:contentTypeID="0x010100F56D0951E120B94AAFE3770C299CB231" ma:contentTypeVersion="19" ma:contentTypeDescription="新建文档。" ma:contentTypeScope="" ma:versionID="736a6b7ec03d6bfd4f4c9b9077bbd7fd">
  <xsd:schema xmlns:xsd="http://www.w3.org/2001/XMLSchema" xmlns:xs="http://www.w3.org/2001/XMLSchema" xmlns:p="http://schemas.microsoft.com/office/2006/metadata/properties" xmlns:ns2="68be930b-a1a2-4dff-a79e-089cc53b51be" xmlns:ns3="b1c7d463-0414-4960-8b21-fd7f84705ead" targetNamespace="http://schemas.microsoft.com/office/2006/metadata/properties" ma:root="true" ma:fieldsID="2026b1e9873c50172c03bcf1244e4640" ns2:_="" ns3:_="">
    <xsd:import namespace="68be930b-a1a2-4dff-a79e-089cc53b51be"/>
    <xsd:import namespace="b1c7d463-0414-4960-8b21-fd7f84705ea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_x63cf__x8ff0_"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_x6b63__x5f0f__x5458__x5de5_" minOccurs="0"/>
                <xsd:element ref="ns3:_x65f6__x95f4_"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be930b-a1a2-4dff-a79e-089cc53b51be" elementFormDefault="qualified">
    <xsd:import namespace="http://schemas.microsoft.com/office/2006/documentManagement/types"/>
    <xsd:import namespace="http://schemas.microsoft.com/office/infopath/2007/PartnerControls"/>
    <xsd:element name="SharedWithUsers" ma:index="8" nillable="true" ma:displayName="共享对象:"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享对象详细信息" ma:internalName="SharedWithDetails" ma:readOnly="true">
      <xsd:simpleType>
        <xsd:restriction base="dms:Note">
          <xsd:maxLength value="255"/>
        </xsd:restriction>
      </xsd:simpleType>
    </xsd:element>
    <xsd:element name="TaxCatchAll" ma:index="17" nillable="true" ma:displayName="Taxonomy Catch All Column" ma:hidden="true" ma:list="{a427f4a7-23db-4f8d-b4cf-7fdc2b906881}" ma:internalName="TaxCatchAll" ma:showField="CatchAllData" ma:web="68be930b-a1a2-4dff-a79e-089cc53b51b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1c7d463-0414-4960-8b21-fd7f84705ea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_x63cf__x8ff0_" ma:index="12" nillable="true" ma:displayName="描述" ma:format="Dropdown" ma:internalName="_x63cf__x8ff0_">
      <xsd:simpleType>
        <xsd:restriction base="dms:Text">
          <xsd:maxLength value="255"/>
        </xsd:restriction>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图像标记" ma:readOnly="false" ma:fieldId="{5cf76f15-5ced-4ddc-b409-7134ff3c332f}" ma:taxonomyMulti="true" ma:sspId="9632cf6a-25bc-4f5f-bc79-5438e54e7116"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_x6b63__x5f0f__x5458__x5de5_" ma:index="22" nillable="true" ma:displayName="正式员工" ma:format="Dropdown" ma:internalName="_x6b63__x5f0f__x5458__x5de5_">
      <xsd:simpleType>
        <xsd:restriction base="dms:Text">
          <xsd:maxLength value="255"/>
        </xsd:restriction>
      </xsd:simpleType>
    </xsd:element>
    <xsd:element name="_x65f6__x95f4_" ma:index="23" nillable="true" ma:displayName="时间" ma:format="DateOnly" ma:internalName="_x65f6__x95f4_">
      <xsd:simpleType>
        <xsd:restriction base="dms:DateTim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x63cf__x8ff0_ xmlns="b1c7d463-0414-4960-8b21-fd7f84705ead" xsi:nil="true"/>
    <TaxCatchAll xmlns="68be930b-a1a2-4dff-a79e-089cc53b51be" xsi:nil="true"/>
    <_x6b63__x5f0f__x5458__x5de5_ xmlns="b1c7d463-0414-4960-8b21-fd7f84705ead" xsi:nil="true"/>
    <lcf76f155ced4ddcb4097134ff3c332f xmlns="b1c7d463-0414-4960-8b21-fd7f84705ead">
      <Terms xmlns="http://schemas.microsoft.com/office/infopath/2007/PartnerControls"/>
    </lcf76f155ced4ddcb4097134ff3c332f>
    <_x65f6__x95f4_ xmlns="b1c7d463-0414-4960-8b21-fd7f84705ead" xsi:nil="true"/>
  </documentManagement>
</p:properties>
</file>

<file path=customXml/itemProps415.xml><?xml version="1.0" encoding="utf-8"?>
<ds:datastoreItem xmlns:ds="http://schemas.openxmlformats.org/officeDocument/2006/customXml" ds:itemID="s:customData">
  <ds:schemaRefs>
    <ds:schemaRef ds:uri="http://www.wps.cn/officeDocument/2013/wpsCustomData"/>
  </ds:schemaRefs>
</ds:datastoreItem>
</file>

<file path=customXml/itemProps416.xml><?xml version="1.0" encoding="utf-8"?>
<ds:datastoreItem xmlns:ds="http://schemas.openxmlformats.org/officeDocument/2006/customXml" ds:itemID="{061EB767-FC8C-4081-9A36-CC189ADBD33D}">
  <ds:schemaRefs/>
</ds:datastoreItem>
</file>

<file path=customXml/itemProps417.xml><?xml version="1.0" encoding="utf-8"?>
<ds:datastoreItem xmlns:ds="http://schemas.openxmlformats.org/officeDocument/2006/customXml" ds:itemID="{5534CAB6-2885-48F9-A919-D2BCB2D2860F}">
  <ds:schemaRefs/>
</ds:datastoreItem>
</file>

<file path=customXml/itemProps418.xml><?xml version="1.0" encoding="utf-8"?>
<ds:datastoreItem xmlns:ds="http://schemas.openxmlformats.org/officeDocument/2006/customXml" ds:itemID="{74BF98CB-EC6D-4A0C-8BD1-739F9154D659}">
  <ds:schemaRefs/>
</ds:datastoreItem>
</file>

<file path=docProps/app.xml><?xml version="1.0" encoding="utf-8"?>
<Properties xmlns="http://schemas.openxmlformats.org/officeDocument/2006/extended-properties" xmlns:vt="http://schemas.openxmlformats.org/officeDocument/2006/docPropsVTypes">
  <TotalTime>0</TotalTime>
  <Words>15024</Words>
  <Application>WPS 演示</Application>
  <PresentationFormat>宽屏</PresentationFormat>
  <Paragraphs>759</Paragraphs>
  <Slides>30</Slides>
  <Notes>13</Notes>
  <HiddenSlides>0</HiddenSlides>
  <MMClips>0</MMClips>
  <ScaleCrop>false</ScaleCrop>
  <HeadingPairs>
    <vt:vector size="6" baseType="variant">
      <vt:variant>
        <vt:lpstr>已用的字体</vt:lpstr>
      </vt:variant>
      <vt:variant>
        <vt:i4>21</vt:i4>
      </vt:variant>
      <vt:variant>
        <vt:lpstr>主题</vt:lpstr>
      </vt:variant>
      <vt:variant>
        <vt:i4>3</vt:i4>
      </vt:variant>
      <vt:variant>
        <vt:lpstr>幻灯片标题</vt:lpstr>
      </vt:variant>
      <vt:variant>
        <vt:i4>30</vt:i4>
      </vt:variant>
    </vt:vector>
  </HeadingPairs>
  <TitlesOfParts>
    <vt:vector size="54" baseType="lpstr">
      <vt:lpstr>Arial</vt:lpstr>
      <vt:lpstr>宋体</vt:lpstr>
      <vt:lpstr>Wingdings</vt:lpstr>
      <vt:lpstr>Wingdings</vt:lpstr>
      <vt:lpstr>Noto Sans S Chinese Regular</vt:lpstr>
      <vt:lpstr>Times New Roman</vt:lpstr>
      <vt:lpstr>Noto Sans S Chinese Medium</vt:lpstr>
      <vt:lpstr>思源黑体 Medium</vt:lpstr>
      <vt:lpstr>黑体</vt:lpstr>
      <vt:lpstr>阿里巴巴普惠体 3.0 55 Regular</vt:lpstr>
      <vt:lpstr>Times New Roman Regular</vt:lpstr>
      <vt:lpstr>思源黑体 CN Normal</vt:lpstr>
      <vt:lpstr>阿里巴巴普惠体</vt:lpstr>
      <vt:lpstr>Calibri</vt:lpstr>
      <vt:lpstr>Cambria Math</vt:lpstr>
      <vt:lpstr>Arial</vt:lpstr>
      <vt:lpstr>MyFont</vt:lpstr>
      <vt:lpstr>微软雅黑</vt:lpstr>
      <vt:lpstr>Arial Unicode MS</vt:lpstr>
      <vt:lpstr>MS Mincho</vt:lpstr>
      <vt:lpstr>Yu Gothic UI</vt:lpstr>
      <vt:lpstr>唐峰设计：https://v.youku.com/v_show/id_XNTg4OTcwMDM3Ng==.html</vt:lpstr>
      <vt:lpstr>自定义设计方案</vt:lpstr>
      <vt:lpstr>1_唐峰设计：https://v.youku.com/v_show/id_XNTg4OTcwMDM3Ng==.html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junxi.huang</dc:creator>
  <cp:lastModifiedBy>罗涵缤</cp:lastModifiedBy>
  <cp:revision>587</cp:revision>
  <cp:lastPrinted>2024-07-11T02:44:00Z</cp:lastPrinted>
  <dcterms:created xsi:type="dcterms:W3CDTF">2024-04-18T10:05:00Z</dcterms:created>
  <dcterms:modified xsi:type="dcterms:W3CDTF">2025-08-21T08:39:31Z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2EBED468CEA74F7AA51C327807224849</vt:lpwstr>
  </property>
  <property fmtid="{D5CDD505-2E9C-101B-9397-08002B2CF9AE}" pid="4" name="KSOTemplateUUID">
    <vt:lpwstr>v1.0_mb_UUIMg04nbRBjpbKYMIkYSA==</vt:lpwstr>
  </property>
  <property fmtid="{D5CDD505-2E9C-101B-9397-08002B2CF9AE}" pid="5" name="ContentTypeId">
    <vt:lpwstr>0x010100F56D0951E120B94AAFE3770C299CB231</vt:lpwstr>
  </property>
  <property fmtid="{D5CDD505-2E9C-101B-9397-08002B2CF9AE}" pid="6" name="MediaServiceImageTags">
    <vt:lpwstr/>
  </property>
</Properties>
</file>