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483.xml" ContentType="application/vnd.openxmlformats-officedocument.customXmlProperties+xml"/>
  <Override PartName="/customXml/itemProps484.xml" ContentType="application/vnd.openxmlformats-officedocument.customXmlProperties+xml"/>
  <Override PartName="/customXml/itemProps485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media/image13.webp" ContentType="image/webp"/>
  <Override PartName="/ppt/media/image18.svg" ContentType="image/svg+xml"/>
  <Override PartName="/ppt/media/image21.svg" ContentType="image/svg+xml"/>
  <Override PartName="/ppt/media/image23.svg" ContentType="image/svg+xml"/>
  <Override PartName="/ppt/media/image25.svg" ContentType="image/svg+xml"/>
  <Override PartName="/ppt/media/image27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6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33"/>
  </p:handoutMasterIdLst>
  <p:sldIdLst>
    <p:sldId id="531" r:id="rId3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540" r:id="rId13"/>
    <p:sldId id="541" r:id="rId14"/>
    <p:sldId id="542" r:id="rId15"/>
    <p:sldId id="543" r:id="rId16"/>
    <p:sldId id="544" r:id="rId17"/>
    <p:sldId id="545" r:id="rId18"/>
    <p:sldId id="546" r:id="rId19"/>
    <p:sldId id="547" r:id="rId20"/>
    <p:sldId id="548" r:id="rId21"/>
    <p:sldId id="549" r:id="rId22"/>
    <p:sldId id="550" r:id="rId23"/>
    <p:sldId id="551" r:id="rId24"/>
    <p:sldId id="552" r:id="rId25"/>
    <p:sldId id="553" r:id="rId26"/>
    <p:sldId id="554" r:id="rId27"/>
    <p:sldId id="555" r:id="rId28"/>
    <p:sldId id="556" r:id="rId29"/>
    <p:sldId id="557" r:id="rId30"/>
    <p:sldId id="558" r:id="rId31"/>
    <p:sldId id="559" r:id="rId32"/>
  </p:sldIdLst>
  <p:sldSz cx="12192000" cy="6858000"/>
  <p:notesSz cx="6858000" cy="9144000"/>
  <p:embeddedFontLst>
    <p:embeddedFont>
      <p:font typeface="微软雅黑" panose="020B0503020204020204" charset="-122"/>
      <p:regular r:id="rId38"/>
    </p:embeddedFont>
    <p:embeddedFont>
      <p:font typeface="阿里巴巴普惠体" panose="00020600040101010101" charset="-122"/>
      <p:regular r:id="rId39"/>
    </p:embeddedFont>
    <p:embeddedFont>
      <p:font typeface="Calibri" panose="020F0502020204030204" charset="0"/>
      <p:regular r:id="rId40"/>
      <p:bold r:id="rId41"/>
      <p:italic r:id="rId42"/>
      <p:boldItalic r:id="rId43"/>
    </p:embeddedFont>
    <p:embeddedFont>
      <p:font typeface="MyFont" panose="02010609030101010101" charset="-122"/>
      <p:regular r:id="rId44"/>
    </p:embeddedFont>
  </p:embeddedFontLst>
  <p:custDataLst>
    <p:tags r:id="rId4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6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txie" initials="j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1C71"/>
    <a:srgbClr val="D0D8E8"/>
    <a:srgbClr val="E9EDF4"/>
    <a:srgbClr val="A0C0F0"/>
    <a:srgbClr val="688DE5"/>
    <a:srgbClr val="2246AE"/>
    <a:srgbClr val="EBEBE7"/>
    <a:srgbClr val="DFEAFA"/>
    <a:srgbClr val="B6CFF4"/>
    <a:srgbClr val="194C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B04F6D6-F71E-4593-B3D5-784C17F322DF}" styleName="表样式 1 12 2 2">
    <a:wholeTbl>
      <a:tcTxStyle>
        <a:fontRef idx="none">
          <a:srgbClr val="000000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rgbClr val="F2F2F2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rgbClr val="F2F2F2"/>
          </a:solidFill>
        </a:fill>
      </a:tcStyle>
    </a:band1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  <a:tblStyle styleId="{998CE3AE-1E2C-449C-B3CD-B4AA9337ABFA}" styleName="表样式 1 12 2 2">
    <a:wholeTbl>
      <a:tcTxStyle>
        <a:fontRef idx="none">
          <a:srgbClr val="000000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rgbClr val="FFFFFF"/>
          </a:solidFill>
        </a:fill>
      </a:tcStyle>
    </a:wholeTbl>
    <a:band2H>
      <a:tcStyle>
        <a:tcBdr/>
        <a:fill>
          <a:solidFill>
            <a:srgbClr val="F2F2F2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rgbClr val="F2F2F2"/>
          </a:solidFill>
        </a:fill>
      </a:tcStyle>
    </a:band1V>
    <a:la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Col>
    <a:firstCol>
      <a:tcTxStyle b="on">
        <a:fontRef idx="none">
          <a:srgbClr val="08090C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 w="9525" cmpd="sng">
              <a:solidFill>
                <a:schemeClr val="accent1">
                  <a:lumMod val="40000"/>
                  <a:lumOff val="60000"/>
                </a:schemeClr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Col>
    <a:la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lastRow>
    <a:firstRow>
      <a:tcTxStyle b="on">
        <a:fontRef idx="none">
          <a:schemeClr val="accent1"/>
        </a:fontRef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9525" cmpd="sng">
              <a:solidFill>
                <a:schemeClr val="accent1"/>
              </a:solidFill>
            </a:ln>
          </a:top>
          <a:bottom>
            <a:ln w="9525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lumMod val="20000"/>
              <a:lumOff val="8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26" autoAdjust="0"/>
    <p:restoredTop sz="96327" autoAdjust="0"/>
  </p:normalViewPr>
  <p:slideViewPr>
    <p:cSldViewPr snapToGrid="0" showGuides="1">
      <p:cViewPr varScale="1">
        <p:scale>
          <a:sx n="100" d="100"/>
          <a:sy n="100" d="100"/>
        </p:scale>
        <p:origin x="78" y="378"/>
      </p:cViewPr>
      <p:guideLst>
        <p:guide orient="horz" pos="2436"/>
        <p:guide pos="374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8" Type="http://schemas.openxmlformats.org/officeDocument/2006/relationships/tags" Target="tags/tag486.xml"/><Relationship Id="rId47" Type="http://schemas.openxmlformats.org/officeDocument/2006/relationships/customXml" Target="../customXml/item3.xml"/><Relationship Id="rId46" Type="http://schemas.openxmlformats.org/officeDocument/2006/relationships/customXml" Target="../customXml/item2.xml"/><Relationship Id="rId45" Type="http://schemas.openxmlformats.org/officeDocument/2006/relationships/customXml" Target="../customXml/item1.xml"/><Relationship Id="rId44" Type="http://schemas.openxmlformats.org/officeDocument/2006/relationships/font" Target="fonts/font7.fntdata"/><Relationship Id="rId43" Type="http://schemas.openxmlformats.org/officeDocument/2006/relationships/font" Target="fonts/font6.fntdata"/><Relationship Id="rId42" Type="http://schemas.openxmlformats.org/officeDocument/2006/relationships/font" Target="fonts/font5.fntdata"/><Relationship Id="rId41" Type="http://schemas.openxmlformats.org/officeDocument/2006/relationships/font" Target="fonts/font4.fntdata"/><Relationship Id="rId40" Type="http://schemas.openxmlformats.org/officeDocument/2006/relationships/font" Target="fonts/font3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2.fntdata"/><Relationship Id="rId38" Type="http://schemas.openxmlformats.org/officeDocument/2006/relationships/font" Target="fonts/font1.fntdata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0" Type="http://schemas.openxmlformats.org/officeDocument/2006/relationships/notesSlide" Target="../notesSlides/notesSlide1.xml"/><Relationship Id="rId2" Type="http://schemas.openxmlformats.org/officeDocument/2006/relationships/image" Target="../media/image1.jpeg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78.xml"/><Relationship Id="rId17" Type="http://schemas.openxmlformats.org/officeDocument/2006/relationships/tags" Target="../tags/tag77.xml"/><Relationship Id="rId16" Type="http://schemas.openxmlformats.org/officeDocument/2006/relationships/image" Target="../media/image2.png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17.xml"/><Relationship Id="rId8" Type="http://schemas.openxmlformats.org/officeDocument/2006/relationships/tags" Target="../tags/tag216.xml"/><Relationship Id="rId7" Type="http://schemas.openxmlformats.org/officeDocument/2006/relationships/tags" Target="../tags/tag215.xml"/><Relationship Id="rId6" Type="http://schemas.openxmlformats.org/officeDocument/2006/relationships/tags" Target="../tags/tag214.xml"/><Relationship Id="rId5" Type="http://schemas.openxmlformats.org/officeDocument/2006/relationships/tags" Target="../tags/tag213.xml"/><Relationship Id="rId4" Type="http://schemas.openxmlformats.org/officeDocument/2006/relationships/tags" Target="../tags/tag212.xml"/><Relationship Id="rId3" Type="http://schemas.openxmlformats.org/officeDocument/2006/relationships/tags" Target="../tags/tag211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10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223.xml"/><Relationship Id="rId15" Type="http://schemas.openxmlformats.org/officeDocument/2006/relationships/image" Target="../media/image2.png"/><Relationship Id="rId14" Type="http://schemas.openxmlformats.org/officeDocument/2006/relationships/tags" Target="../tags/tag222.xml"/><Relationship Id="rId13" Type="http://schemas.openxmlformats.org/officeDocument/2006/relationships/tags" Target="../tags/tag221.xml"/><Relationship Id="rId12" Type="http://schemas.openxmlformats.org/officeDocument/2006/relationships/tags" Target="../tags/tag220.xml"/><Relationship Id="rId11" Type="http://schemas.openxmlformats.org/officeDocument/2006/relationships/tags" Target="../tags/tag219.xml"/><Relationship Id="rId10" Type="http://schemas.openxmlformats.org/officeDocument/2006/relationships/tags" Target="../tags/tag218.xml"/><Relationship Id="rId1" Type="http://schemas.openxmlformats.org/officeDocument/2006/relationships/tags" Target="../tags/tag21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30.xml"/><Relationship Id="rId8" Type="http://schemas.openxmlformats.org/officeDocument/2006/relationships/tags" Target="../tags/tag229.xml"/><Relationship Id="rId7" Type="http://schemas.openxmlformats.org/officeDocument/2006/relationships/tags" Target="../tags/tag228.xml"/><Relationship Id="rId6" Type="http://schemas.openxmlformats.org/officeDocument/2006/relationships/tags" Target="../tags/tag227.xml"/><Relationship Id="rId5" Type="http://schemas.openxmlformats.org/officeDocument/2006/relationships/tags" Target="../tags/tag226.xml"/><Relationship Id="rId4" Type="http://schemas.openxmlformats.org/officeDocument/2006/relationships/image" Target="../media/image8.png"/><Relationship Id="rId3" Type="http://schemas.openxmlformats.org/officeDocument/2006/relationships/tags" Target="../tags/tag225.xml"/><Relationship Id="rId25" Type="http://schemas.openxmlformats.org/officeDocument/2006/relationships/notesSlide" Target="../notesSlides/notesSlide11.xml"/><Relationship Id="rId24" Type="http://schemas.openxmlformats.org/officeDocument/2006/relationships/slideLayout" Target="../slideLayouts/slideLayout1.xml"/><Relationship Id="rId23" Type="http://schemas.openxmlformats.org/officeDocument/2006/relationships/tags" Target="../tags/tag244.xml"/><Relationship Id="rId22" Type="http://schemas.openxmlformats.org/officeDocument/2006/relationships/tags" Target="../tags/tag243.xml"/><Relationship Id="rId21" Type="http://schemas.openxmlformats.org/officeDocument/2006/relationships/tags" Target="../tags/tag242.xml"/><Relationship Id="rId20" Type="http://schemas.openxmlformats.org/officeDocument/2006/relationships/tags" Target="../tags/tag241.xml"/><Relationship Id="rId2" Type="http://schemas.openxmlformats.org/officeDocument/2006/relationships/image" Target="../media/image5.png"/><Relationship Id="rId19" Type="http://schemas.openxmlformats.org/officeDocument/2006/relationships/tags" Target="../tags/tag240.xml"/><Relationship Id="rId18" Type="http://schemas.openxmlformats.org/officeDocument/2006/relationships/tags" Target="../tags/tag239.xml"/><Relationship Id="rId17" Type="http://schemas.openxmlformats.org/officeDocument/2006/relationships/tags" Target="../tags/tag238.xml"/><Relationship Id="rId16" Type="http://schemas.openxmlformats.org/officeDocument/2006/relationships/tags" Target="../tags/tag237.xml"/><Relationship Id="rId15" Type="http://schemas.openxmlformats.org/officeDocument/2006/relationships/tags" Target="../tags/tag236.xml"/><Relationship Id="rId14" Type="http://schemas.openxmlformats.org/officeDocument/2006/relationships/tags" Target="../tags/tag235.xml"/><Relationship Id="rId13" Type="http://schemas.openxmlformats.org/officeDocument/2006/relationships/tags" Target="../tags/tag234.xml"/><Relationship Id="rId12" Type="http://schemas.openxmlformats.org/officeDocument/2006/relationships/tags" Target="../tags/tag233.xml"/><Relationship Id="rId11" Type="http://schemas.openxmlformats.org/officeDocument/2006/relationships/tags" Target="../tags/tag232.xml"/><Relationship Id="rId10" Type="http://schemas.openxmlformats.org/officeDocument/2006/relationships/tags" Target="../tags/tag231.xml"/><Relationship Id="rId1" Type="http://schemas.openxmlformats.org/officeDocument/2006/relationships/tags" Target="../tags/tag22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5" Type="http://schemas.openxmlformats.org/officeDocument/2006/relationships/notesSlide" Target="../notesSlides/notesSlide12.xml"/><Relationship Id="rId44" Type="http://schemas.openxmlformats.org/officeDocument/2006/relationships/slideLayout" Target="../slideLayouts/slideLayout1.xml"/><Relationship Id="rId43" Type="http://schemas.openxmlformats.org/officeDocument/2006/relationships/tags" Target="../tags/tag283.xml"/><Relationship Id="rId42" Type="http://schemas.openxmlformats.org/officeDocument/2006/relationships/tags" Target="../tags/tag282.xml"/><Relationship Id="rId41" Type="http://schemas.openxmlformats.org/officeDocument/2006/relationships/tags" Target="../tags/tag281.xml"/><Relationship Id="rId40" Type="http://schemas.openxmlformats.org/officeDocument/2006/relationships/tags" Target="../tags/tag280.xml"/><Relationship Id="rId4" Type="http://schemas.openxmlformats.org/officeDocument/2006/relationships/tags" Target="../tags/tag247.xml"/><Relationship Id="rId39" Type="http://schemas.openxmlformats.org/officeDocument/2006/relationships/tags" Target="../tags/tag279.xml"/><Relationship Id="rId38" Type="http://schemas.openxmlformats.org/officeDocument/2006/relationships/tags" Target="../tags/tag278.xml"/><Relationship Id="rId37" Type="http://schemas.openxmlformats.org/officeDocument/2006/relationships/tags" Target="../tags/tag277.xml"/><Relationship Id="rId36" Type="http://schemas.openxmlformats.org/officeDocument/2006/relationships/tags" Target="../tags/tag276.xml"/><Relationship Id="rId35" Type="http://schemas.openxmlformats.org/officeDocument/2006/relationships/tags" Target="../tags/tag275.xml"/><Relationship Id="rId34" Type="http://schemas.openxmlformats.org/officeDocument/2006/relationships/tags" Target="../tags/tag274.xml"/><Relationship Id="rId33" Type="http://schemas.openxmlformats.org/officeDocument/2006/relationships/tags" Target="../tags/tag273.xml"/><Relationship Id="rId32" Type="http://schemas.openxmlformats.org/officeDocument/2006/relationships/tags" Target="../tags/tag272.xml"/><Relationship Id="rId31" Type="http://schemas.openxmlformats.org/officeDocument/2006/relationships/tags" Target="../tags/tag271.xml"/><Relationship Id="rId30" Type="http://schemas.openxmlformats.org/officeDocument/2006/relationships/tags" Target="../tags/tag270.xml"/><Relationship Id="rId3" Type="http://schemas.openxmlformats.org/officeDocument/2006/relationships/tags" Target="../tags/tag246.xml"/><Relationship Id="rId29" Type="http://schemas.openxmlformats.org/officeDocument/2006/relationships/tags" Target="../tags/tag269.xml"/><Relationship Id="rId28" Type="http://schemas.openxmlformats.org/officeDocument/2006/relationships/tags" Target="../tags/tag268.xml"/><Relationship Id="rId27" Type="http://schemas.openxmlformats.org/officeDocument/2006/relationships/tags" Target="../tags/tag267.xml"/><Relationship Id="rId26" Type="http://schemas.openxmlformats.org/officeDocument/2006/relationships/tags" Target="../tags/tag266.xml"/><Relationship Id="rId25" Type="http://schemas.openxmlformats.org/officeDocument/2006/relationships/tags" Target="../tags/tag265.xml"/><Relationship Id="rId24" Type="http://schemas.openxmlformats.org/officeDocument/2006/relationships/tags" Target="../tags/tag264.xml"/><Relationship Id="rId23" Type="http://schemas.openxmlformats.org/officeDocument/2006/relationships/tags" Target="../tags/tag263.xml"/><Relationship Id="rId22" Type="http://schemas.openxmlformats.org/officeDocument/2006/relationships/tags" Target="../tags/tag262.xml"/><Relationship Id="rId21" Type="http://schemas.openxmlformats.org/officeDocument/2006/relationships/tags" Target="../tags/tag261.xml"/><Relationship Id="rId20" Type="http://schemas.openxmlformats.org/officeDocument/2006/relationships/tags" Target="../tags/tag260.xml"/><Relationship Id="rId2" Type="http://schemas.openxmlformats.org/officeDocument/2006/relationships/image" Target="../media/image5.png"/><Relationship Id="rId19" Type="http://schemas.openxmlformats.org/officeDocument/2006/relationships/tags" Target="../tags/tag259.xml"/><Relationship Id="rId18" Type="http://schemas.openxmlformats.org/officeDocument/2006/relationships/tags" Target="../tags/tag258.xml"/><Relationship Id="rId17" Type="http://schemas.openxmlformats.org/officeDocument/2006/relationships/image" Target="../media/image11.png"/><Relationship Id="rId16" Type="http://schemas.openxmlformats.org/officeDocument/2006/relationships/tags" Target="../tags/tag257.xml"/><Relationship Id="rId15" Type="http://schemas.openxmlformats.org/officeDocument/2006/relationships/image" Target="../media/image10.png"/><Relationship Id="rId14" Type="http://schemas.openxmlformats.org/officeDocument/2006/relationships/tags" Target="../tags/tag256.xml"/><Relationship Id="rId13" Type="http://schemas.openxmlformats.org/officeDocument/2006/relationships/tags" Target="../tags/tag255.xml"/><Relationship Id="rId12" Type="http://schemas.openxmlformats.org/officeDocument/2006/relationships/image" Target="../media/image9.png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image" Target="../media/image13.webp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image" Target="../media/image12.png"/><Relationship Id="rId3" Type="http://schemas.openxmlformats.org/officeDocument/2006/relationships/tags" Target="../tags/tag285.xml"/><Relationship Id="rId2" Type="http://schemas.openxmlformats.org/officeDocument/2006/relationships/image" Target="../media/image5.png"/><Relationship Id="rId17" Type="http://schemas.openxmlformats.org/officeDocument/2006/relationships/notesSlide" Target="../notesSlides/notesSlide13.x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294.xml"/><Relationship Id="rId14" Type="http://schemas.openxmlformats.org/officeDocument/2006/relationships/tags" Target="../tags/tag293.xml"/><Relationship Id="rId13" Type="http://schemas.openxmlformats.org/officeDocument/2006/relationships/image" Target="../media/image14.jpeg"/><Relationship Id="rId12" Type="http://schemas.openxmlformats.org/officeDocument/2006/relationships/tags" Target="../tags/tag292.xml"/><Relationship Id="rId11" Type="http://schemas.openxmlformats.org/officeDocument/2006/relationships/tags" Target="../tags/tag291.xml"/><Relationship Id="rId10" Type="http://schemas.openxmlformats.org/officeDocument/2006/relationships/tags" Target="../tags/tag290.xml"/><Relationship Id="rId1" Type="http://schemas.openxmlformats.org/officeDocument/2006/relationships/tags" Target="../tags/tag28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image" Target="../media/image15.png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image" Target="../media/image5.png"/><Relationship Id="rId10" Type="http://schemas.openxmlformats.org/officeDocument/2006/relationships/notesSlide" Target="../notesSlides/notesSlide14.xml"/><Relationship Id="rId1" Type="http://schemas.openxmlformats.org/officeDocument/2006/relationships/tags" Target="../tags/tag29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image" Target="../media/image5.png"/><Relationship Id="rId1" Type="http://schemas.openxmlformats.org/officeDocument/2006/relationships/tags" Target="../tags/tag30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image" Target="../media/image18.svg"/><Relationship Id="rId7" Type="http://schemas.openxmlformats.org/officeDocument/2006/relationships/image" Target="../media/image17.png"/><Relationship Id="rId6" Type="http://schemas.openxmlformats.org/officeDocument/2006/relationships/tags" Target="../tags/tag310.xml"/><Relationship Id="rId5" Type="http://schemas.openxmlformats.org/officeDocument/2006/relationships/tags" Target="../tags/tag309.xml"/><Relationship Id="rId4" Type="http://schemas.openxmlformats.org/officeDocument/2006/relationships/image" Target="../media/image16.png"/><Relationship Id="rId3" Type="http://schemas.openxmlformats.org/officeDocument/2006/relationships/tags" Target="../tags/tag308.xml"/><Relationship Id="rId2" Type="http://schemas.openxmlformats.org/officeDocument/2006/relationships/image" Target="../media/image5.png"/><Relationship Id="rId16" Type="http://schemas.openxmlformats.org/officeDocument/2006/relationships/notesSlide" Target="../notesSlides/notesSlide16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316.xml"/><Relationship Id="rId13" Type="http://schemas.openxmlformats.org/officeDocument/2006/relationships/tags" Target="../tags/tag315.xml"/><Relationship Id="rId12" Type="http://schemas.openxmlformats.org/officeDocument/2006/relationships/tags" Target="../tags/tag314.xml"/><Relationship Id="rId11" Type="http://schemas.openxmlformats.org/officeDocument/2006/relationships/tags" Target="../tags/tag313.xml"/><Relationship Id="rId10" Type="http://schemas.openxmlformats.org/officeDocument/2006/relationships/tags" Target="../tags/tag312.xml"/><Relationship Id="rId1" Type="http://schemas.openxmlformats.org/officeDocument/2006/relationships/tags" Target="../tags/tag30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tags" Target="../tags/tag318.xml"/><Relationship Id="rId2" Type="http://schemas.openxmlformats.org/officeDocument/2006/relationships/image" Target="../media/image5.png"/><Relationship Id="rId13" Type="http://schemas.openxmlformats.org/officeDocument/2006/relationships/notesSlide" Target="../notesSlides/notesSlide17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326.xml"/><Relationship Id="rId10" Type="http://schemas.openxmlformats.org/officeDocument/2006/relationships/tags" Target="../tags/tag325.xml"/><Relationship Id="rId1" Type="http://schemas.openxmlformats.org/officeDocument/2006/relationships/tags" Target="../tags/tag31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image" Target="../media/image21.svg"/><Relationship Id="rId7" Type="http://schemas.openxmlformats.org/officeDocument/2006/relationships/image" Target="../media/image20.png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image" Target="../media/image19.png"/><Relationship Id="rId3" Type="http://schemas.openxmlformats.org/officeDocument/2006/relationships/tags" Target="../tags/tag328.xml"/><Relationship Id="rId28" Type="http://schemas.openxmlformats.org/officeDocument/2006/relationships/notesSlide" Target="../notesSlides/notesSlide18.xml"/><Relationship Id="rId27" Type="http://schemas.openxmlformats.org/officeDocument/2006/relationships/slideLayout" Target="../slideLayouts/slideLayout1.xml"/><Relationship Id="rId26" Type="http://schemas.openxmlformats.org/officeDocument/2006/relationships/tags" Target="../tags/tag342.xml"/><Relationship Id="rId25" Type="http://schemas.openxmlformats.org/officeDocument/2006/relationships/tags" Target="../tags/tag341.xml"/><Relationship Id="rId24" Type="http://schemas.openxmlformats.org/officeDocument/2006/relationships/image" Target="../media/image27.svg"/><Relationship Id="rId23" Type="http://schemas.openxmlformats.org/officeDocument/2006/relationships/image" Target="../media/image26.png"/><Relationship Id="rId22" Type="http://schemas.openxmlformats.org/officeDocument/2006/relationships/tags" Target="../tags/tag340.xml"/><Relationship Id="rId21" Type="http://schemas.openxmlformats.org/officeDocument/2006/relationships/tags" Target="../tags/tag339.xml"/><Relationship Id="rId20" Type="http://schemas.openxmlformats.org/officeDocument/2006/relationships/tags" Target="../tags/tag338.xml"/><Relationship Id="rId2" Type="http://schemas.openxmlformats.org/officeDocument/2006/relationships/image" Target="../media/image5.png"/><Relationship Id="rId19" Type="http://schemas.openxmlformats.org/officeDocument/2006/relationships/tags" Target="../tags/tag337.xml"/><Relationship Id="rId18" Type="http://schemas.openxmlformats.org/officeDocument/2006/relationships/tags" Target="../tags/tag336.xml"/><Relationship Id="rId17" Type="http://schemas.openxmlformats.org/officeDocument/2006/relationships/tags" Target="../tags/tag335.xml"/><Relationship Id="rId16" Type="http://schemas.openxmlformats.org/officeDocument/2006/relationships/image" Target="../media/image25.svg"/><Relationship Id="rId15" Type="http://schemas.openxmlformats.org/officeDocument/2006/relationships/image" Target="../media/image24.png"/><Relationship Id="rId14" Type="http://schemas.openxmlformats.org/officeDocument/2006/relationships/tags" Target="../tags/tag334.xml"/><Relationship Id="rId13" Type="http://schemas.openxmlformats.org/officeDocument/2006/relationships/tags" Target="../tags/tag333.xml"/><Relationship Id="rId12" Type="http://schemas.openxmlformats.org/officeDocument/2006/relationships/image" Target="../media/image23.svg"/><Relationship Id="rId11" Type="http://schemas.openxmlformats.org/officeDocument/2006/relationships/image" Target="../media/image22.png"/><Relationship Id="rId10" Type="http://schemas.openxmlformats.org/officeDocument/2006/relationships/tags" Target="../tags/tag332.xml"/><Relationship Id="rId1" Type="http://schemas.openxmlformats.org/officeDocument/2006/relationships/tags" Target="../tags/tag327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350.xml"/><Relationship Id="rId8" Type="http://schemas.openxmlformats.org/officeDocument/2006/relationships/tags" Target="../tags/tag349.xml"/><Relationship Id="rId7" Type="http://schemas.openxmlformats.org/officeDocument/2006/relationships/tags" Target="../tags/tag348.xml"/><Relationship Id="rId6" Type="http://schemas.openxmlformats.org/officeDocument/2006/relationships/tags" Target="../tags/tag347.xml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" Type="http://schemas.openxmlformats.org/officeDocument/2006/relationships/image" Target="../media/image5.png"/><Relationship Id="rId12" Type="http://schemas.openxmlformats.org/officeDocument/2006/relationships/notesSlide" Target="../notesSlides/notesSlide19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351.xml"/><Relationship Id="rId1" Type="http://schemas.openxmlformats.org/officeDocument/2006/relationships/tags" Target="../tags/tag34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1" Type="http://schemas.openxmlformats.org/officeDocument/2006/relationships/notesSlide" Target="../notesSlides/notesSlide2.xml"/><Relationship Id="rId40" Type="http://schemas.openxmlformats.org/officeDocument/2006/relationships/slideLayout" Target="../slideLayouts/slideLayout1.xml"/><Relationship Id="rId4" Type="http://schemas.openxmlformats.org/officeDocument/2006/relationships/tags" Target="../tags/tag81.xml"/><Relationship Id="rId39" Type="http://schemas.openxmlformats.org/officeDocument/2006/relationships/tags" Target="../tags/tag115.xml"/><Relationship Id="rId38" Type="http://schemas.openxmlformats.org/officeDocument/2006/relationships/image" Target="../media/image2.png"/><Relationship Id="rId37" Type="http://schemas.openxmlformats.org/officeDocument/2006/relationships/tags" Target="../tags/tag114.xml"/><Relationship Id="rId36" Type="http://schemas.openxmlformats.org/officeDocument/2006/relationships/tags" Target="../tags/tag113.xml"/><Relationship Id="rId35" Type="http://schemas.openxmlformats.org/officeDocument/2006/relationships/tags" Target="../tags/tag112.xml"/><Relationship Id="rId34" Type="http://schemas.openxmlformats.org/officeDocument/2006/relationships/tags" Target="../tags/tag111.xml"/><Relationship Id="rId33" Type="http://schemas.openxmlformats.org/officeDocument/2006/relationships/tags" Target="../tags/tag110.xml"/><Relationship Id="rId32" Type="http://schemas.openxmlformats.org/officeDocument/2006/relationships/tags" Target="../tags/tag109.xml"/><Relationship Id="rId31" Type="http://schemas.openxmlformats.org/officeDocument/2006/relationships/tags" Target="../tags/tag108.xml"/><Relationship Id="rId30" Type="http://schemas.openxmlformats.org/officeDocument/2006/relationships/tags" Target="../tags/tag107.xml"/><Relationship Id="rId3" Type="http://schemas.openxmlformats.org/officeDocument/2006/relationships/tags" Target="../tags/tag80.xml"/><Relationship Id="rId29" Type="http://schemas.openxmlformats.org/officeDocument/2006/relationships/tags" Target="../tags/tag106.xml"/><Relationship Id="rId28" Type="http://schemas.openxmlformats.org/officeDocument/2006/relationships/tags" Target="../tags/tag105.xml"/><Relationship Id="rId27" Type="http://schemas.openxmlformats.org/officeDocument/2006/relationships/tags" Target="../tags/tag104.xml"/><Relationship Id="rId26" Type="http://schemas.openxmlformats.org/officeDocument/2006/relationships/tags" Target="../tags/tag103.xml"/><Relationship Id="rId25" Type="http://schemas.openxmlformats.org/officeDocument/2006/relationships/tags" Target="../tags/tag102.xml"/><Relationship Id="rId24" Type="http://schemas.openxmlformats.org/officeDocument/2006/relationships/tags" Target="../tags/tag101.xml"/><Relationship Id="rId23" Type="http://schemas.openxmlformats.org/officeDocument/2006/relationships/tags" Target="../tags/tag100.xml"/><Relationship Id="rId22" Type="http://schemas.openxmlformats.org/officeDocument/2006/relationships/tags" Target="../tags/tag99.xml"/><Relationship Id="rId21" Type="http://schemas.openxmlformats.org/officeDocument/2006/relationships/tags" Target="../tags/tag98.xml"/><Relationship Id="rId20" Type="http://schemas.openxmlformats.org/officeDocument/2006/relationships/tags" Target="../tags/tag97.xml"/><Relationship Id="rId2" Type="http://schemas.openxmlformats.org/officeDocument/2006/relationships/image" Target="../media/image3.jpeg"/><Relationship Id="rId19" Type="http://schemas.openxmlformats.org/officeDocument/2006/relationships/tags" Target="../tags/tag96.xml"/><Relationship Id="rId18" Type="http://schemas.openxmlformats.org/officeDocument/2006/relationships/tags" Target="../tags/tag95.xml"/><Relationship Id="rId17" Type="http://schemas.openxmlformats.org/officeDocument/2006/relationships/tags" Target="../tags/tag94.xml"/><Relationship Id="rId16" Type="http://schemas.openxmlformats.org/officeDocument/2006/relationships/tags" Target="../tags/tag93.xml"/><Relationship Id="rId15" Type="http://schemas.openxmlformats.org/officeDocument/2006/relationships/tags" Target="../tags/tag92.xml"/><Relationship Id="rId14" Type="http://schemas.openxmlformats.org/officeDocument/2006/relationships/tags" Target="../tags/tag91.xml"/><Relationship Id="rId13" Type="http://schemas.openxmlformats.org/officeDocument/2006/relationships/tags" Target="../tags/tag90.xml"/><Relationship Id="rId12" Type="http://schemas.openxmlformats.org/officeDocument/2006/relationships/tags" Target="../tags/tag89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tags" Target="../tags/tag79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358.xml"/><Relationship Id="rId8" Type="http://schemas.openxmlformats.org/officeDocument/2006/relationships/tags" Target="../tags/tag357.xml"/><Relationship Id="rId7" Type="http://schemas.openxmlformats.org/officeDocument/2006/relationships/tags" Target="../tags/tag356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image" Target="../media/image28.png"/><Relationship Id="rId3" Type="http://schemas.openxmlformats.org/officeDocument/2006/relationships/tags" Target="../tags/tag353.xml"/><Relationship Id="rId2" Type="http://schemas.openxmlformats.org/officeDocument/2006/relationships/image" Target="../media/image5.png"/><Relationship Id="rId19" Type="http://schemas.openxmlformats.org/officeDocument/2006/relationships/notesSlide" Target="../notesSlides/notesSlide20.xml"/><Relationship Id="rId18" Type="http://schemas.openxmlformats.org/officeDocument/2006/relationships/slideLayout" Target="../slideLayouts/slideLayout1.xml"/><Relationship Id="rId17" Type="http://schemas.openxmlformats.org/officeDocument/2006/relationships/tags" Target="../tags/tag364.xml"/><Relationship Id="rId16" Type="http://schemas.openxmlformats.org/officeDocument/2006/relationships/image" Target="../media/image30.png"/><Relationship Id="rId15" Type="http://schemas.openxmlformats.org/officeDocument/2006/relationships/tags" Target="../tags/tag363.xml"/><Relationship Id="rId14" Type="http://schemas.openxmlformats.org/officeDocument/2006/relationships/image" Target="../media/image29.png"/><Relationship Id="rId13" Type="http://schemas.openxmlformats.org/officeDocument/2006/relationships/tags" Target="../tags/tag362.xml"/><Relationship Id="rId12" Type="http://schemas.openxmlformats.org/officeDocument/2006/relationships/tags" Target="../tags/tag361.xml"/><Relationship Id="rId11" Type="http://schemas.openxmlformats.org/officeDocument/2006/relationships/tags" Target="../tags/tag360.xml"/><Relationship Id="rId10" Type="http://schemas.openxmlformats.org/officeDocument/2006/relationships/tags" Target="../tags/tag359.xml"/><Relationship Id="rId1" Type="http://schemas.openxmlformats.org/officeDocument/2006/relationships/tags" Target="../tags/tag35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image" Target="../media/image32.png"/><Relationship Id="rId7" Type="http://schemas.openxmlformats.org/officeDocument/2006/relationships/image" Target="../media/image31.png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" Type="http://schemas.openxmlformats.org/officeDocument/2006/relationships/tags" Target="../tags/tag366.xml"/><Relationship Id="rId2" Type="http://schemas.openxmlformats.org/officeDocument/2006/relationships/image" Target="../media/image5.png"/><Relationship Id="rId17" Type="http://schemas.openxmlformats.org/officeDocument/2006/relationships/notesSlide" Target="../notesSlides/notesSlide21.x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375.xml"/><Relationship Id="rId14" Type="http://schemas.openxmlformats.org/officeDocument/2006/relationships/tags" Target="../tags/tag374.xml"/><Relationship Id="rId13" Type="http://schemas.openxmlformats.org/officeDocument/2006/relationships/tags" Target="../tags/tag373.xml"/><Relationship Id="rId12" Type="http://schemas.openxmlformats.org/officeDocument/2006/relationships/tags" Target="../tags/tag372.xml"/><Relationship Id="rId11" Type="http://schemas.openxmlformats.org/officeDocument/2006/relationships/tags" Target="../tags/tag371.xml"/><Relationship Id="rId10" Type="http://schemas.openxmlformats.org/officeDocument/2006/relationships/image" Target="../media/image28.png"/><Relationship Id="rId1" Type="http://schemas.openxmlformats.org/officeDocument/2006/relationships/tags" Target="../tags/tag365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383.xml"/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image" Target="../media/image5.png"/><Relationship Id="rId12" Type="http://schemas.openxmlformats.org/officeDocument/2006/relationships/notesSlide" Target="../notesSlides/notesSlide22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384.xml"/><Relationship Id="rId1" Type="http://schemas.openxmlformats.org/officeDocument/2006/relationships/tags" Target="../tags/tag376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tags" Target="../tags/tag386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2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398.xml"/><Relationship Id="rId15" Type="http://schemas.openxmlformats.org/officeDocument/2006/relationships/image" Target="../media/image2.png"/><Relationship Id="rId14" Type="http://schemas.openxmlformats.org/officeDocument/2006/relationships/tags" Target="../tags/tag397.xml"/><Relationship Id="rId13" Type="http://schemas.openxmlformats.org/officeDocument/2006/relationships/tags" Target="../tags/tag396.xml"/><Relationship Id="rId12" Type="http://schemas.openxmlformats.org/officeDocument/2006/relationships/tags" Target="../tags/tag395.xml"/><Relationship Id="rId11" Type="http://schemas.openxmlformats.org/officeDocument/2006/relationships/tags" Target="../tags/tag394.xml"/><Relationship Id="rId10" Type="http://schemas.openxmlformats.org/officeDocument/2006/relationships/tags" Target="../tags/tag393.xml"/><Relationship Id="rId1" Type="http://schemas.openxmlformats.org/officeDocument/2006/relationships/tags" Target="../tags/tag385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image" Target="../media/image34.png"/><Relationship Id="rId7" Type="http://schemas.openxmlformats.org/officeDocument/2006/relationships/tags" Target="../tags/tag403.xml"/><Relationship Id="rId6" Type="http://schemas.openxmlformats.org/officeDocument/2006/relationships/tags" Target="../tags/tag402.xml"/><Relationship Id="rId5" Type="http://schemas.openxmlformats.org/officeDocument/2006/relationships/tags" Target="../tags/tag401.xml"/><Relationship Id="rId4" Type="http://schemas.openxmlformats.org/officeDocument/2006/relationships/image" Target="../media/image33.png"/><Relationship Id="rId3" Type="http://schemas.openxmlformats.org/officeDocument/2006/relationships/tags" Target="../tags/tag400.xml"/><Relationship Id="rId2" Type="http://schemas.openxmlformats.org/officeDocument/2006/relationships/image" Target="../media/image5.png"/><Relationship Id="rId19" Type="http://schemas.openxmlformats.org/officeDocument/2006/relationships/notesSlide" Target="../notesSlides/notesSlide24.xml"/><Relationship Id="rId18" Type="http://schemas.openxmlformats.org/officeDocument/2006/relationships/slideLayout" Target="../slideLayouts/slideLayout1.xml"/><Relationship Id="rId17" Type="http://schemas.openxmlformats.org/officeDocument/2006/relationships/tags" Target="../tags/tag411.xml"/><Relationship Id="rId16" Type="http://schemas.openxmlformats.org/officeDocument/2006/relationships/tags" Target="../tags/tag410.xml"/><Relationship Id="rId15" Type="http://schemas.openxmlformats.org/officeDocument/2006/relationships/tags" Target="../tags/tag409.xml"/><Relationship Id="rId14" Type="http://schemas.openxmlformats.org/officeDocument/2006/relationships/tags" Target="../tags/tag408.xml"/><Relationship Id="rId13" Type="http://schemas.openxmlformats.org/officeDocument/2006/relationships/tags" Target="../tags/tag407.xml"/><Relationship Id="rId12" Type="http://schemas.openxmlformats.org/officeDocument/2006/relationships/image" Target="../media/image35.png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9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7.png"/><Relationship Id="rId8" Type="http://schemas.openxmlformats.org/officeDocument/2006/relationships/tags" Target="../tags/tag417.xml"/><Relationship Id="rId7" Type="http://schemas.openxmlformats.org/officeDocument/2006/relationships/tags" Target="../tags/tag416.xml"/><Relationship Id="rId6" Type="http://schemas.openxmlformats.org/officeDocument/2006/relationships/tags" Target="../tags/tag415.xml"/><Relationship Id="rId5" Type="http://schemas.openxmlformats.org/officeDocument/2006/relationships/image" Target="../media/image36.png"/><Relationship Id="rId4" Type="http://schemas.openxmlformats.org/officeDocument/2006/relationships/tags" Target="../tags/tag414.xml"/><Relationship Id="rId3" Type="http://schemas.openxmlformats.org/officeDocument/2006/relationships/tags" Target="../tags/tag413.xml"/><Relationship Id="rId22" Type="http://schemas.openxmlformats.org/officeDocument/2006/relationships/notesSlide" Target="../notesSlides/notesSlide25.xml"/><Relationship Id="rId21" Type="http://schemas.openxmlformats.org/officeDocument/2006/relationships/slideLayout" Target="../slideLayouts/slideLayout1.xml"/><Relationship Id="rId20" Type="http://schemas.openxmlformats.org/officeDocument/2006/relationships/tags" Target="../tags/tag426.xml"/><Relationship Id="rId2" Type="http://schemas.openxmlformats.org/officeDocument/2006/relationships/image" Target="../media/image5.png"/><Relationship Id="rId19" Type="http://schemas.openxmlformats.org/officeDocument/2006/relationships/tags" Target="../tags/tag425.xml"/><Relationship Id="rId18" Type="http://schemas.openxmlformats.org/officeDocument/2006/relationships/tags" Target="../tags/tag424.xml"/><Relationship Id="rId17" Type="http://schemas.openxmlformats.org/officeDocument/2006/relationships/tags" Target="../tags/tag423.xml"/><Relationship Id="rId16" Type="http://schemas.openxmlformats.org/officeDocument/2006/relationships/tags" Target="../tags/tag422.xml"/><Relationship Id="rId15" Type="http://schemas.openxmlformats.org/officeDocument/2006/relationships/tags" Target="../tags/tag421.xml"/><Relationship Id="rId14" Type="http://schemas.openxmlformats.org/officeDocument/2006/relationships/image" Target="../media/image39.png"/><Relationship Id="rId13" Type="http://schemas.openxmlformats.org/officeDocument/2006/relationships/tags" Target="../tags/tag420.xml"/><Relationship Id="rId12" Type="http://schemas.openxmlformats.org/officeDocument/2006/relationships/image" Target="../media/image38.png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tags" Target="../tags/tag412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34.xml"/><Relationship Id="rId8" Type="http://schemas.openxmlformats.org/officeDocument/2006/relationships/tags" Target="../tags/tag433.xml"/><Relationship Id="rId7" Type="http://schemas.openxmlformats.org/officeDocument/2006/relationships/tags" Target="../tags/tag432.xml"/><Relationship Id="rId6" Type="http://schemas.openxmlformats.org/officeDocument/2006/relationships/tags" Target="../tags/tag431.xml"/><Relationship Id="rId5" Type="http://schemas.openxmlformats.org/officeDocument/2006/relationships/tags" Target="../tags/tag430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image" Target="../media/image5.png"/><Relationship Id="rId16" Type="http://schemas.openxmlformats.org/officeDocument/2006/relationships/notesSlide" Target="../notesSlides/notesSlide26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439.xml"/><Relationship Id="rId13" Type="http://schemas.openxmlformats.org/officeDocument/2006/relationships/tags" Target="../tags/tag438.xml"/><Relationship Id="rId12" Type="http://schemas.openxmlformats.org/officeDocument/2006/relationships/tags" Target="../tags/tag437.xml"/><Relationship Id="rId11" Type="http://schemas.openxmlformats.org/officeDocument/2006/relationships/tags" Target="../tags/tag436.xml"/><Relationship Id="rId10" Type="http://schemas.openxmlformats.org/officeDocument/2006/relationships/tags" Target="../tags/tag435.xml"/><Relationship Id="rId1" Type="http://schemas.openxmlformats.org/officeDocument/2006/relationships/tags" Target="../tags/tag427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445.xml"/><Relationship Id="rId8" Type="http://schemas.openxmlformats.org/officeDocument/2006/relationships/image" Target="../media/image41.png"/><Relationship Id="rId7" Type="http://schemas.openxmlformats.org/officeDocument/2006/relationships/tags" Target="../tags/tag444.xml"/><Relationship Id="rId6" Type="http://schemas.openxmlformats.org/officeDocument/2006/relationships/image" Target="../media/image40.png"/><Relationship Id="rId5" Type="http://schemas.openxmlformats.org/officeDocument/2006/relationships/tags" Target="../tags/tag443.xml"/><Relationship Id="rId4" Type="http://schemas.openxmlformats.org/officeDocument/2006/relationships/tags" Target="../tags/tag442.xml"/><Relationship Id="rId3" Type="http://schemas.openxmlformats.org/officeDocument/2006/relationships/tags" Target="../tags/tag441.xml"/><Relationship Id="rId2" Type="http://schemas.openxmlformats.org/officeDocument/2006/relationships/image" Target="../media/image5.png"/><Relationship Id="rId16" Type="http://schemas.openxmlformats.org/officeDocument/2006/relationships/notesSlide" Target="../notesSlides/notesSlide27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450.xml"/><Relationship Id="rId13" Type="http://schemas.openxmlformats.org/officeDocument/2006/relationships/tags" Target="../tags/tag449.xml"/><Relationship Id="rId12" Type="http://schemas.openxmlformats.org/officeDocument/2006/relationships/tags" Target="../tags/tag448.xml"/><Relationship Id="rId11" Type="http://schemas.openxmlformats.org/officeDocument/2006/relationships/tags" Target="../tags/tag447.xml"/><Relationship Id="rId10" Type="http://schemas.openxmlformats.org/officeDocument/2006/relationships/tags" Target="../tags/tag446.xml"/><Relationship Id="rId1" Type="http://schemas.openxmlformats.org/officeDocument/2006/relationships/tags" Target="../tags/tag440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458.xml"/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tags" Target="../tags/tag453.xml"/><Relationship Id="rId3" Type="http://schemas.openxmlformats.org/officeDocument/2006/relationships/tags" Target="../tags/tag452.xml"/><Relationship Id="rId2" Type="http://schemas.openxmlformats.org/officeDocument/2006/relationships/image" Target="../media/image5.png"/><Relationship Id="rId15" Type="http://schemas.openxmlformats.org/officeDocument/2006/relationships/notesSlide" Target="../notesSlides/notesSlide28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462.xml"/><Relationship Id="rId12" Type="http://schemas.openxmlformats.org/officeDocument/2006/relationships/tags" Target="../tags/tag461.xml"/><Relationship Id="rId11" Type="http://schemas.openxmlformats.org/officeDocument/2006/relationships/tags" Target="../tags/tag460.xml"/><Relationship Id="rId10" Type="http://schemas.openxmlformats.org/officeDocument/2006/relationships/tags" Target="../tags/tag459.xml"/><Relationship Id="rId1" Type="http://schemas.openxmlformats.org/officeDocument/2006/relationships/tags" Target="../tags/tag451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470.xml"/><Relationship Id="rId8" Type="http://schemas.openxmlformats.org/officeDocument/2006/relationships/tags" Target="../tags/tag469.xml"/><Relationship Id="rId7" Type="http://schemas.openxmlformats.org/officeDocument/2006/relationships/tags" Target="../tags/tag468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4" Type="http://schemas.openxmlformats.org/officeDocument/2006/relationships/notesSlide" Target="../notesSlides/notesSlide29.x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482.xml"/><Relationship Id="rId21" Type="http://schemas.openxmlformats.org/officeDocument/2006/relationships/tags" Target="../tags/tag481.xml"/><Relationship Id="rId20" Type="http://schemas.openxmlformats.org/officeDocument/2006/relationships/image" Target="../media/image2.png"/><Relationship Id="rId2" Type="http://schemas.openxmlformats.org/officeDocument/2006/relationships/image" Target="../media/image1.jpeg"/><Relationship Id="rId19" Type="http://schemas.openxmlformats.org/officeDocument/2006/relationships/tags" Target="../tags/tag480.xml"/><Relationship Id="rId18" Type="http://schemas.openxmlformats.org/officeDocument/2006/relationships/tags" Target="../tags/tag479.xml"/><Relationship Id="rId17" Type="http://schemas.openxmlformats.org/officeDocument/2006/relationships/tags" Target="../tags/tag478.xml"/><Relationship Id="rId16" Type="http://schemas.openxmlformats.org/officeDocument/2006/relationships/tags" Target="../tags/tag477.xml"/><Relationship Id="rId15" Type="http://schemas.openxmlformats.org/officeDocument/2006/relationships/tags" Target="../tags/tag476.xml"/><Relationship Id="rId14" Type="http://schemas.openxmlformats.org/officeDocument/2006/relationships/tags" Target="../tags/tag475.xml"/><Relationship Id="rId13" Type="http://schemas.openxmlformats.org/officeDocument/2006/relationships/tags" Target="../tags/tag474.xml"/><Relationship Id="rId12" Type="http://schemas.openxmlformats.org/officeDocument/2006/relationships/tags" Target="../tags/tag473.xml"/><Relationship Id="rId11" Type="http://schemas.openxmlformats.org/officeDocument/2006/relationships/tags" Target="../tags/tag472.xml"/><Relationship Id="rId10" Type="http://schemas.openxmlformats.org/officeDocument/2006/relationships/tags" Target="../tags/tag471.xml"/><Relationship Id="rId1" Type="http://schemas.openxmlformats.org/officeDocument/2006/relationships/tags" Target="../tags/tag46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tags" Target="../tags/tag122.xml"/><Relationship Id="rId7" Type="http://schemas.openxmlformats.org/officeDocument/2006/relationships/tags" Target="../tags/tag121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3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129.xml"/><Relationship Id="rId15" Type="http://schemas.openxmlformats.org/officeDocument/2006/relationships/image" Target="../media/image2.png"/><Relationship Id="rId14" Type="http://schemas.openxmlformats.org/officeDocument/2006/relationships/tags" Target="../tags/tag128.xml"/><Relationship Id="rId13" Type="http://schemas.openxmlformats.org/officeDocument/2006/relationships/tags" Target="../tags/tag127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tags" Target="../tags/tag11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37.xml"/><Relationship Id="rId8" Type="http://schemas.openxmlformats.org/officeDocument/2006/relationships/tags" Target="../tags/tag136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image" Target="../media/image4.jpeg"/><Relationship Id="rId4" Type="http://schemas.openxmlformats.org/officeDocument/2006/relationships/tags" Target="../tags/tag133.xml"/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6" Type="http://schemas.openxmlformats.org/officeDocument/2006/relationships/notesSlide" Target="../notesSlides/notesSlide4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141.xml"/><Relationship Id="rId13" Type="http://schemas.openxmlformats.org/officeDocument/2006/relationships/tags" Target="../tags/tag140.xml"/><Relationship Id="rId12" Type="http://schemas.openxmlformats.org/officeDocument/2006/relationships/image" Target="../media/image5.png"/><Relationship Id="rId11" Type="http://schemas.openxmlformats.org/officeDocument/2006/relationships/tags" Target="../tags/tag139.xml"/><Relationship Id="rId10" Type="http://schemas.openxmlformats.org/officeDocument/2006/relationships/tags" Target="../tags/tag138.xml"/><Relationship Id="rId1" Type="http://schemas.openxmlformats.org/officeDocument/2006/relationships/tags" Target="../tags/tag130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image" Target="../media/image5.png"/><Relationship Id="rId1" Type="http://schemas.openxmlformats.org/officeDocument/2006/relationships/tags" Target="../tags/tag14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image" Target="../media/image5.png"/><Relationship Id="rId16" Type="http://schemas.openxmlformats.org/officeDocument/2006/relationships/notesSlide" Target="../notesSlides/notesSlide6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158.xml"/><Relationship Id="rId13" Type="http://schemas.openxmlformats.org/officeDocument/2006/relationships/tags" Target="../tags/tag157.xml"/><Relationship Id="rId12" Type="http://schemas.openxmlformats.org/officeDocument/2006/relationships/tags" Target="../tags/tag156.xml"/><Relationship Id="rId11" Type="http://schemas.openxmlformats.org/officeDocument/2006/relationships/tags" Target="../tags/tag155.xml"/><Relationship Id="rId10" Type="http://schemas.openxmlformats.org/officeDocument/2006/relationships/tags" Target="../tags/tag154.xml"/><Relationship Id="rId1" Type="http://schemas.openxmlformats.org/officeDocument/2006/relationships/tags" Target="../tags/tag14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66.xml"/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Relationship Id="rId3" Type="http://schemas.openxmlformats.org/officeDocument/2006/relationships/tags" Target="../tags/tag160.xml"/><Relationship Id="rId2" Type="http://schemas.openxmlformats.org/officeDocument/2006/relationships/image" Target="../media/image3.jpeg"/><Relationship Id="rId18" Type="http://schemas.openxmlformats.org/officeDocument/2006/relationships/notesSlide" Target="../notesSlides/notesSlide7.xml"/><Relationship Id="rId17" Type="http://schemas.openxmlformats.org/officeDocument/2006/relationships/slideLayout" Target="../slideLayouts/slideLayout1.xml"/><Relationship Id="rId16" Type="http://schemas.openxmlformats.org/officeDocument/2006/relationships/tags" Target="../tags/tag172.xml"/><Relationship Id="rId15" Type="http://schemas.openxmlformats.org/officeDocument/2006/relationships/image" Target="../media/image2.png"/><Relationship Id="rId14" Type="http://schemas.openxmlformats.org/officeDocument/2006/relationships/tags" Target="../tags/tag171.xml"/><Relationship Id="rId13" Type="http://schemas.openxmlformats.org/officeDocument/2006/relationships/tags" Target="../tags/tag170.xml"/><Relationship Id="rId12" Type="http://schemas.openxmlformats.org/officeDocument/2006/relationships/tags" Target="../tags/tag169.xml"/><Relationship Id="rId11" Type="http://schemas.openxmlformats.org/officeDocument/2006/relationships/tags" Target="../tags/tag168.xml"/><Relationship Id="rId10" Type="http://schemas.openxmlformats.org/officeDocument/2006/relationships/tags" Target="../tags/tag167.xml"/><Relationship Id="rId1" Type="http://schemas.openxmlformats.org/officeDocument/2006/relationships/tags" Target="../tags/tag15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80.xml"/><Relationship Id="rId8" Type="http://schemas.openxmlformats.org/officeDocument/2006/relationships/tags" Target="../tags/tag179.xml"/><Relationship Id="rId7" Type="http://schemas.openxmlformats.org/officeDocument/2006/relationships/tags" Target="../tags/tag178.xml"/><Relationship Id="rId6" Type="http://schemas.openxmlformats.org/officeDocument/2006/relationships/tags" Target="../tags/tag177.xml"/><Relationship Id="rId5" Type="http://schemas.openxmlformats.org/officeDocument/2006/relationships/tags" Target="../tags/tag176.xml"/><Relationship Id="rId4" Type="http://schemas.openxmlformats.org/officeDocument/2006/relationships/tags" Target="../tags/tag175.xml"/><Relationship Id="rId3" Type="http://schemas.openxmlformats.org/officeDocument/2006/relationships/tags" Target="../tags/tag174.xml"/><Relationship Id="rId23" Type="http://schemas.openxmlformats.org/officeDocument/2006/relationships/notesSlide" Target="../notesSlides/notesSlide8.xml"/><Relationship Id="rId22" Type="http://schemas.openxmlformats.org/officeDocument/2006/relationships/slideLayout" Target="../slideLayouts/slideLayout1.xml"/><Relationship Id="rId21" Type="http://schemas.openxmlformats.org/officeDocument/2006/relationships/tags" Target="../tags/tag192.xml"/><Relationship Id="rId20" Type="http://schemas.openxmlformats.org/officeDocument/2006/relationships/tags" Target="../tags/tag191.xml"/><Relationship Id="rId2" Type="http://schemas.openxmlformats.org/officeDocument/2006/relationships/image" Target="../media/image5.png"/><Relationship Id="rId19" Type="http://schemas.openxmlformats.org/officeDocument/2006/relationships/tags" Target="../tags/tag190.xml"/><Relationship Id="rId18" Type="http://schemas.openxmlformats.org/officeDocument/2006/relationships/tags" Target="../tags/tag189.xml"/><Relationship Id="rId17" Type="http://schemas.openxmlformats.org/officeDocument/2006/relationships/tags" Target="../tags/tag188.xml"/><Relationship Id="rId16" Type="http://schemas.openxmlformats.org/officeDocument/2006/relationships/tags" Target="../tags/tag187.xml"/><Relationship Id="rId15" Type="http://schemas.openxmlformats.org/officeDocument/2006/relationships/tags" Target="../tags/tag186.xml"/><Relationship Id="rId14" Type="http://schemas.openxmlformats.org/officeDocument/2006/relationships/tags" Target="../tags/tag185.xml"/><Relationship Id="rId13" Type="http://schemas.openxmlformats.org/officeDocument/2006/relationships/tags" Target="../tags/tag184.xml"/><Relationship Id="rId12" Type="http://schemas.openxmlformats.org/officeDocument/2006/relationships/tags" Target="../tags/tag183.xml"/><Relationship Id="rId11" Type="http://schemas.openxmlformats.org/officeDocument/2006/relationships/tags" Target="../tags/tag182.xml"/><Relationship Id="rId10" Type="http://schemas.openxmlformats.org/officeDocument/2006/relationships/tags" Target="../tags/tag181.xml"/><Relationship Id="rId1" Type="http://schemas.openxmlformats.org/officeDocument/2006/relationships/tags" Target="../tags/tag17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00.xml"/><Relationship Id="rId8" Type="http://schemas.openxmlformats.org/officeDocument/2006/relationships/tags" Target="../tags/tag199.xml"/><Relationship Id="rId7" Type="http://schemas.openxmlformats.org/officeDocument/2006/relationships/tags" Target="../tags/tag198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tags" Target="../tags/tag195.xml"/><Relationship Id="rId3" Type="http://schemas.openxmlformats.org/officeDocument/2006/relationships/tags" Target="../tags/tag194.xml"/><Relationship Id="rId22" Type="http://schemas.openxmlformats.org/officeDocument/2006/relationships/notesSlide" Target="../notesSlides/notesSlide9.xml"/><Relationship Id="rId21" Type="http://schemas.openxmlformats.org/officeDocument/2006/relationships/slideLayout" Target="../slideLayouts/slideLayout1.xml"/><Relationship Id="rId20" Type="http://schemas.openxmlformats.org/officeDocument/2006/relationships/tags" Target="../tags/tag209.xml"/><Relationship Id="rId2" Type="http://schemas.openxmlformats.org/officeDocument/2006/relationships/image" Target="../media/image5.png"/><Relationship Id="rId19" Type="http://schemas.openxmlformats.org/officeDocument/2006/relationships/tags" Target="../tags/tag208.xml"/><Relationship Id="rId18" Type="http://schemas.openxmlformats.org/officeDocument/2006/relationships/tags" Target="../tags/tag207.xml"/><Relationship Id="rId17" Type="http://schemas.openxmlformats.org/officeDocument/2006/relationships/image" Target="../media/image7.svg"/><Relationship Id="rId16" Type="http://schemas.openxmlformats.org/officeDocument/2006/relationships/image" Target="../media/image6.png"/><Relationship Id="rId15" Type="http://schemas.openxmlformats.org/officeDocument/2006/relationships/tags" Target="../tags/tag206.xml"/><Relationship Id="rId14" Type="http://schemas.openxmlformats.org/officeDocument/2006/relationships/tags" Target="../tags/tag205.xml"/><Relationship Id="rId13" Type="http://schemas.openxmlformats.org/officeDocument/2006/relationships/tags" Target="../tags/tag204.xml"/><Relationship Id="rId12" Type="http://schemas.openxmlformats.org/officeDocument/2006/relationships/tags" Target="../tags/tag203.xml"/><Relationship Id="rId11" Type="http://schemas.openxmlformats.org/officeDocument/2006/relationships/tags" Target="../tags/tag202.xml"/><Relationship Id="rId10" Type="http://schemas.openxmlformats.org/officeDocument/2006/relationships/tags" Target="../tags/tag201.xml"/><Relationship Id="rId1" Type="http://schemas.openxmlformats.org/officeDocument/2006/relationships/tags" Target="../tags/tag1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0" y="166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657860" y="182880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+mn-cs"/>
            </a:endParaRPr>
          </a:p>
        </p:txBody>
      </p:sp>
      <p:sp>
        <p:nvSpPr>
          <p:cNvPr id="28" name="文本框 27"/>
          <p:cNvSpPr txBox="1"/>
          <p:nvPr>
            <p:custDataLst>
              <p:tags r:id="rId5"/>
            </p:custDataLst>
          </p:nvPr>
        </p:nvSpPr>
        <p:spPr>
          <a:xfrm>
            <a:off x="989329" y="2132329"/>
            <a:ext cx="10533231" cy="150685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i="0" u="none" strike="noStrike" kern="1200" cap="none" spc="40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DolphinDB</a:t>
            </a:r>
            <a:endParaRPr kumimoji="0" lang="en-US" altLang="zh-CN" sz="600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1200" cap="none" spc="4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数据清洗</a:t>
            </a:r>
            <a:endParaRPr kumimoji="0" lang="zh-CN" altLang="en-US" sz="3200" i="0" u="none" strike="noStrike" kern="1200" cap="none" spc="4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+mn-cs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7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+mn-cs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8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+mn-cs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+mn-cs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+mn-cs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+mn-cs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+mn-cs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+mn-cs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+mn-cs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5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17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8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03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847262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数据清洗策略和规则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缺失值介绍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&amp;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检测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3" name="图片 2"/>
          <p:cNvPicPr/>
          <p:nvPr>
            <p:custDataLst>
              <p:tags r:id="rId3"/>
            </p:custDataLst>
          </p:nvPr>
        </p:nvPicPr>
        <p:blipFill>
          <a:blip r:embed="rId4"/>
          <a:srcRect l="3613" r="4098" b="8717"/>
          <a:stretch>
            <a:fillRect/>
          </a:stretch>
        </p:blipFill>
        <p:spPr>
          <a:xfrm>
            <a:off x="676910" y="998855"/>
            <a:ext cx="3696970" cy="2152650"/>
          </a:xfrm>
          <a:prstGeom prst="rect">
            <a:avLst/>
          </a:prstGeom>
          <a:ln w="15875" cmpd="sng">
            <a:noFill/>
            <a:prstDash val="solid"/>
          </a:ln>
        </p:spPr>
      </p:pic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1595120" y="3246755"/>
            <a:ext cx="16357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缺失值示意图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5104765" y="786130"/>
            <a:ext cx="6652260" cy="263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</a:pPr>
            <a:r>
              <a:rPr lang="en-US" altLang="zh-CN" sz="2000" b="1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DolphinDB </a:t>
            </a:r>
            <a:r>
              <a:rPr lang="zh-CN" altLang="en-US" sz="2000" b="1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中的空值</a:t>
            </a:r>
            <a:endParaRPr lang="zh-CN" altLang="en-US" sz="2000" b="1" i="0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VOID </a:t>
            </a:r>
            <a:r>
              <a:rPr lang="zh-CN" altLang="en-US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类型的空值：</a:t>
            </a:r>
            <a:r>
              <a:rPr lang="en-US" altLang="zh-CN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NULL</a:t>
            </a:r>
            <a:endParaRPr lang="zh-CN" altLang="en-US" b="0" i="0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特定类型的空值：</a:t>
            </a:r>
            <a:r>
              <a:rPr lang="en-US" altLang="zh-CN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int(NULL), 00i</a:t>
            </a:r>
            <a:endParaRPr lang="en-US" altLang="zh-CN" b="0" i="0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endParaRPr lang="zh-CN" altLang="en-US" b="0" i="0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0" indent="0">
              <a:lnSpc>
                <a:spcPct val="150000"/>
              </a:lnSpc>
            </a:pPr>
            <a:r>
              <a:rPr lang="zh-CN" altLang="en-US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一个特定数值类型的空值，内部用这个数据类型的最小值（负值）来存储，例如</a:t>
            </a:r>
            <a:r>
              <a:rPr lang="en-US" altLang="zh-CN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-128c </a:t>
            </a:r>
            <a:r>
              <a:rPr lang="zh-CN" altLang="en-US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表示</a:t>
            </a:r>
            <a:r>
              <a:rPr lang="en-US" altLang="zh-CN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CHAR </a:t>
            </a:r>
            <a:r>
              <a:rPr lang="zh-CN" altLang="en-US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类型的空。</a:t>
            </a:r>
            <a:endParaRPr lang="zh-CN" altLang="en-US" b="0" i="0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404495" y="4509770"/>
            <a:ext cx="40633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000" b="1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en-US" altLang="zh-CN" sz="2000" b="1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200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 = [1.1, NULL, 1.2, 1.3]</a:t>
            </a:r>
            <a:endParaRPr lang="en-US" altLang="zh-CN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3665855" y="4330065"/>
            <a:ext cx="609600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isVoid(v)  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isNull(v)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isValid(v)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hasNull(v)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1" name="左大括号 10"/>
          <p:cNvSpPr/>
          <p:nvPr>
            <p:custDataLst>
              <p:tags r:id="rId9"/>
            </p:custDataLst>
          </p:nvPr>
        </p:nvSpPr>
        <p:spPr>
          <a:xfrm>
            <a:off x="3401695" y="4599940"/>
            <a:ext cx="173990" cy="1529715"/>
          </a:xfrm>
          <a:prstGeom prst="leftBrace">
            <a:avLst>
              <a:gd name="adj1" fmla="val 219799"/>
              <a:gd name="adj2" fmla="val 50000"/>
            </a:avLst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5644515" y="4501515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false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1"/>
            </p:custDataLst>
          </p:nvPr>
        </p:nvSpPr>
        <p:spPr>
          <a:xfrm>
            <a:off x="5645785" y="5859780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true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12"/>
            </p:custDataLst>
          </p:nvPr>
        </p:nvSpPr>
        <p:spPr>
          <a:xfrm>
            <a:off x="5644515" y="4929505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[false, true, false, false]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13"/>
            </p:custDataLst>
          </p:nvPr>
        </p:nvSpPr>
        <p:spPr>
          <a:xfrm>
            <a:off x="5644515" y="5410200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[true, false, true, true]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14"/>
            </p:custDataLst>
          </p:nvPr>
        </p:nvSpPr>
        <p:spPr>
          <a:xfrm>
            <a:off x="3575685" y="3970020"/>
            <a:ext cx="12858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空值检测</a:t>
            </a:r>
            <a:endParaRPr lang="zh-CN" altLang="en-US" sz="2000" b="1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3" name="右箭头 12"/>
          <p:cNvSpPr/>
          <p:nvPr>
            <p:custDataLst>
              <p:tags r:id="rId15"/>
            </p:custDataLst>
          </p:nvPr>
        </p:nvSpPr>
        <p:spPr>
          <a:xfrm>
            <a:off x="8615045" y="4958715"/>
            <a:ext cx="415290" cy="762000"/>
          </a:xfrm>
          <a:prstGeom prst="rightArrow">
            <a:avLst/>
          </a:prstGeom>
          <a:gradFill>
            <a:gsLst>
              <a:gs pos="0">
                <a:srgbClr val="D9717D"/>
              </a:gs>
              <a:gs pos="100000">
                <a:srgbClr val="E32E3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9514840" y="3967480"/>
            <a:ext cx="128587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空值过滤</a:t>
            </a:r>
            <a:endParaRPr lang="zh-CN" altLang="en-US" sz="2000" b="1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9335135" y="4509770"/>
            <a:ext cx="1753870" cy="16198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v[isValid(v)]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/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/>
            <a:r>
              <a: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[1.1, 1.2, 1.3]</a:t>
            </a:r>
            <a:endParaRPr lang="en-US" altLang="zh-CN" sz="20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17" name="直线箭头连接符 5"/>
          <p:cNvCxnSpPr/>
          <p:nvPr>
            <p:custDataLst>
              <p:tags r:id="rId18"/>
            </p:custDataLst>
          </p:nvPr>
        </p:nvCxnSpPr>
        <p:spPr>
          <a:xfrm>
            <a:off x="5052585" y="4688717"/>
            <a:ext cx="557530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箭头连接符 5"/>
          <p:cNvCxnSpPr/>
          <p:nvPr>
            <p:custDataLst>
              <p:tags r:id="rId19"/>
            </p:custDataLst>
          </p:nvPr>
        </p:nvCxnSpPr>
        <p:spPr>
          <a:xfrm>
            <a:off x="5021470" y="5116707"/>
            <a:ext cx="588645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线箭头连接符 5"/>
          <p:cNvCxnSpPr/>
          <p:nvPr>
            <p:custDataLst>
              <p:tags r:id="rId20"/>
            </p:custDataLst>
          </p:nvPr>
        </p:nvCxnSpPr>
        <p:spPr>
          <a:xfrm>
            <a:off x="5052585" y="5618357"/>
            <a:ext cx="557530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线箭头连接符 5"/>
          <p:cNvCxnSpPr/>
          <p:nvPr>
            <p:custDataLst>
              <p:tags r:id="rId21"/>
            </p:custDataLst>
          </p:nvPr>
        </p:nvCxnSpPr>
        <p:spPr>
          <a:xfrm>
            <a:off x="5021470" y="6046347"/>
            <a:ext cx="588645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线箭头连接符 5"/>
          <p:cNvCxnSpPr/>
          <p:nvPr>
            <p:custDataLst>
              <p:tags r:id="rId22"/>
            </p:custDataLst>
          </p:nvPr>
        </p:nvCxnSpPr>
        <p:spPr>
          <a:xfrm rot="5400000">
            <a:off x="9935735" y="5373247"/>
            <a:ext cx="557530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3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缺失值处理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2707005" y="1003300"/>
            <a:ext cx="6440805" cy="2329180"/>
            <a:chOff x="5229" y="1077"/>
            <a:chExt cx="10143" cy="3668"/>
          </a:xfrm>
        </p:grpSpPr>
        <p:sp>
          <p:nvSpPr>
            <p:cNvPr id="17" name="文本框 16"/>
            <p:cNvSpPr txBox="1"/>
            <p:nvPr>
              <p:custDataLst>
                <p:tags r:id="rId3"/>
              </p:custDataLst>
            </p:nvPr>
          </p:nvSpPr>
          <p:spPr>
            <a:xfrm>
              <a:off x="5772" y="1693"/>
              <a:ext cx="9600" cy="30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50000"/>
                </a:lnSpc>
              </a:pPr>
              <a:r>
                <a:rPr lang="en-US" altLang="zh-CN" sz="2000" dirty="0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v + 0.5  </a:t>
              </a:r>
              <a:endParaRPr lang="en-US" altLang="zh-CN" sz="20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 fontAlgn="auto">
                <a:lnSpc>
                  <a:spcPct val="150000"/>
                </a:lnSpc>
              </a:pPr>
              <a:r>
                <a:rPr lang="en-US" altLang="zh-CN" sz="2000" dirty="0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v &lt; 1.2</a:t>
              </a:r>
              <a:endParaRPr lang="en-US" altLang="zh-CN" sz="2000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endParaRPr>
            </a:p>
            <a:p>
              <a:pPr indent="0" fontAlgn="auto">
                <a:lnSpc>
                  <a:spcPct val="150000"/>
                </a:lnSpc>
              </a:pPr>
              <a:r>
                <a:rPr lang="en-US" altLang="zh-CN" sz="2000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sum(v) </a:t>
              </a:r>
              <a:endParaRPr lang="en-US" altLang="zh-CN" sz="2000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 fontAlgn="auto">
                <a:lnSpc>
                  <a:spcPct val="150000"/>
                </a:lnSpc>
              </a:pPr>
              <a:r>
                <a:rPr lang="en-US" altLang="zh-CN" sz="2000" dirty="0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rank(v)</a:t>
              </a:r>
              <a:endParaRPr lang="en-US" altLang="zh-CN" sz="2000" dirty="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endParaRPr>
            </a:p>
          </p:txBody>
        </p:sp>
        <p:sp>
          <p:nvSpPr>
            <p:cNvPr id="18" name="左大括号 17"/>
            <p:cNvSpPr/>
            <p:nvPr>
              <p:custDataLst>
                <p:tags r:id="rId4"/>
              </p:custDataLst>
            </p:nvPr>
          </p:nvSpPr>
          <p:spPr>
            <a:xfrm>
              <a:off x="5356" y="2118"/>
              <a:ext cx="274" cy="2409"/>
            </a:xfrm>
            <a:prstGeom prst="leftBrace">
              <a:avLst>
                <a:gd name="adj1" fmla="val 219799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3" name="文本框 22"/>
            <p:cNvSpPr txBox="1"/>
            <p:nvPr>
              <p:custDataLst>
                <p:tags r:id="rId5"/>
              </p:custDataLst>
            </p:nvPr>
          </p:nvSpPr>
          <p:spPr>
            <a:xfrm>
              <a:off x="8324" y="1963"/>
              <a:ext cx="63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[1.6,</a:t>
              </a:r>
              <a:r>
                <a:rPr lang="en-US" altLang="zh-CN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NULL</a:t>
              </a:r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1.7, 1.8]</a:t>
              </a:r>
              <a:endPara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0" name="文本框 29"/>
            <p:cNvSpPr txBox="1"/>
            <p:nvPr>
              <p:custDataLst>
                <p:tags r:id="rId6"/>
              </p:custDataLst>
            </p:nvPr>
          </p:nvSpPr>
          <p:spPr>
            <a:xfrm>
              <a:off x="8326" y="4102"/>
              <a:ext cx="63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[0, </a:t>
              </a:r>
              <a:r>
                <a:rPr lang="en-US" altLang="zh-CN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NULL</a:t>
              </a:r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1, 2]</a:t>
              </a:r>
              <a:endPara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3" name="文本框 32"/>
            <p:cNvSpPr txBox="1"/>
            <p:nvPr>
              <p:custDataLst>
                <p:tags r:id="rId7"/>
              </p:custDataLst>
            </p:nvPr>
          </p:nvSpPr>
          <p:spPr>
            <a:xfrm>
              <a:off x="8324" y="3394"/>
              <a:ext cx="63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3.6</a:t>
              </a:r>
              <a:endPara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4" name="文本框 33"/>
            <p:cNvSpPr txBox="1"/>
            <p:nvPr>
              <p:custDataLst>
                <p:tags r:id="rId8"/>
              </p:custDataLst>
            </p:nvPr>
          </p:nvSpPr>
          <p:spPr>
            <a:xfrm>
              <a:off x="5229" y="1077"/>
              <a:ext cx="2959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000" b="1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空值计算</a:t>
              </a:r>
              <a:endPara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endParaRPr>
            </a:p>
          </p:txBody>
        </p:sp>
        <p:sp>
          <p:nvSpPr>
            <p:cNvPr id="35" name="文本框 34"/>
            <p:cNvSpPr txBox="1"/>
            <p:nvPr>
              <p:custDataLst>
                <p:tags r:id="rId9"/>
              </p:custDataLst>
            </p:nvPr>
          </p:nvSpPr>
          <p:spPr>
            <a:xfrm>
              <a:off x="8324" y="2685"/>
              <a:ext cx="414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[</a:t>
              </a:r>
              <a:r>
                <a:rPr lang="en-US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true</a:t>
              </a:r>
              <a:r>
                <a:rPr lang="en-US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</a:t>
              </a:r>
              <a:r>
                <a:rPr lang="en-US" altLang="zh-CN" b="1" u="sng" dirty="0">
                  <a:solidFill>
                    <a:srgbClr val="C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true</a:t>
              </a:r>
              <a:r>
                <a:rPr lang="en-US" altLang="zh-CN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false, false] </a:t>
              </a:r>
              <a:endPara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6" name="文本框 35"/>
            <p:cNvSpPr txBox="1"/>
            <p:nvPr>
              <p:custDataLst>
                <p:tags r:id="rId10"/>
              </p:custDataLst>
            </p:nvPr>
          </p:nvSpPr>
          <p:spPr>
            <a:xfrm>
              <a:off x="9176" y="3134"/>
              <a:ext cx="1549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 </a:t>
              </a:r>
              <a:r>
                <a:rPr lang="en-US" altLang="zh-CN" b="1">
                  <a:solidFill>
                    <a:srgbClr val="0070C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NULL</a:t>
              </a:r>
              <a:endParaRPr lang="en-US" altLang="zh-CN" b="1" u="sng">
                <a:solidFill>
                  <a:srgbClr val="0070C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250950" y="3654147"/>
            <a:ext cx="5913777" cy="2968268"/>
            <a:chOff x="791" y="5518"/>
            <a:chExt cx="9087" cy="4994"/>
          </a:xfrm>
        </p:grpSpPr>
        <p:pic>
          <p:nvPicPr>
            <p:cNvPr id="37" name="图片 36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933" y="6604"/>
              <a:ext cx="1972" cy="2518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>
              <p:custDataLst>
                <p:tags r:id="rId13"/>
              </p:custDataLst>
            </p:nvPr>
          </p:nvSpPr>
          <p:spPr>
            <a:xfrm>
              <a:off x="1075" y="9366"/>
              <a:ext cx="1719" cy="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matrix</a:t>
              </a:r>
              <a:endPara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5"/>
            <a:stretch>
              <a:fillRect/>
            </a:stretch>
          </p:blipFill>
          <p:spPr>
            <a:xfrm>
              <a:off x="7852" y="5518"/>
              <a:ext cx="2026" cy="1547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17"/>
            <a:stretch>
              <a:fillRect/>
            </a:stretch>
          </p:blipFill>
          <p:spPr>
            <a:xfrm>
              <a:off x="7852" y="7453"/>
              <a:ext cx="1280" cy="3059"/>
            </a:xfrm>
            <a:prstGeom prst="rect">
              <a:avLst/>
            </a:prstGeom>
          </p:spPr>
        </p:pic>
        <p:cxnSp>
          <p:nvCxnSpPr>
            <p:cNvPr id="42" name="直接箭头连接符 41"/>
            <p:cNvCxnSpPr/>
            <p:nvPr>
              <p:custDataLst>
                <p:tags r:id="rId18"/>
              </p:custDataLst>
            </p:nvPr>
          </p:nvCxnSpPr>
          <p:spPr>
            <a:xfrm flipV="1">
              <a:off x="3907" y="6719"/>
              <a:ext cx="3699" cy="130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>
              <p:custDataLst>
                <p:tags r:id="rId19"/>
              </p:custDataLst>
            </p:nvPr>
          </p:nvCxnSpPr>
          <p:spPr>
            <a:xfrm>
              <a:off x="3907" y="8020"/>
              <a:ext cx="3699" cy="11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  <p:sp>
          <p:nvSpPr>
            <p:cNvPr id="44" name="文本框 43"/>
            <p:cNvSpPr txBox="1"/>
            <p:nvPr>
              <p:custDataLst>
                <p:tags r:id="rId20"/>
              </p:custDataLst>
            </p:nvPr>
          </p:nvSpPr>
          <p:spPr>
            <a:xfrm rot="20460000">
              <a:off x="3420" y="6712"/>
              <a:ext cx="4404" cy="55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>
                <a:lnSpc>
                  <a:spcPts val="1650"/>
                </a:lnSpc>
              </a:pPr>
              <a:r>
                <a:rPr lang="en-US" altLang="zh-CN" b="1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dropna</a:t>
              </a:r>
              <a:r>
                <a:rPr lang="en-US" altLang="zh-CN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(m, byRow</a:t>
              </a:r>
              <a:r>
                <a:rPr lang="en-US" altLang="zh-CN" b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=</a:t>
              </a:r>
              <a:r>
                <a:rPr lang="en-US" altLang="zh-CN" b="0">
                  <a:solidFill>
                    <a:srgbClr val="0000E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true</a:t>
              </a:r>
              <a:r>
                <a:rPr lang="en-US" altLang="zh-CN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)</a:t>
              </a:r>
              <a:endPara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5" name="文本框 44"/>
            <p:cNvSpPr txBox="1"/>
            <p:nvPr>
              <p:custDataLst>
                <p:tags r:id="rId21"/>
              </p:custDataLst>
            </p:nvPr>
          </p:nvSpPr>
          <p:spPr>
            <a:xfrm rot="900000">
              <a:off x="3442" y="8770"/>
              <a:ext cx="4710" cy="5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50"/>
                </a:lnSpc>
              </a:pPr>
              <a:r>
                <a:rPr lang="en-US" altLang="zh-CN" b="1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dropna</a:t>
              </a:r>
              <a:r>
                <a:rPr lang="en-US" altLang="zh-CN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(m, byRow</a:t>
              </a:r>
              <a:r>
                <a:rPr lang="en-US" altLang="zh-CN" b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=</a:t>
              </a:r>
              <a:r>
                <a:rPr lang="en-US" altLang="zh-CN" b="0">
                  <a:solidFill>
                    <a:srgbClr val="0000EE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false</a:t>
              </a:r>
              <a:r>
                <a:rPr lang="en-US" altLang="zh-CN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)</a:t>
              </a:r>
              <a:endPara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6" name="圆角矩形 45"/>
            <p:cNvSpPr/>
            <p:nvPr>
              <p:custDataLst>
                <p:tags r:id="rId22"/>
              </p:custDataLst>
            </p:nvPr>
          </p:nvSpPr>
          <p:spPr>
            <a:xfrm>
              <a:off x="791" y="7596"/>
              <a:ext cx="2268" cy="567"/>
            </a:xfrm>
            <a:prstGeom prst="roundRect">
              <a:avLst/>
            </a:prstGeom>
            <a:solidFill>
              <a:schemeClr val="accent2">
                <a:alpha val="1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7" name="圆角矩形 46"/>
            <p:cNvSpPr/>
            <p:nvPr>
              <p:custDataLst>
                <p:tags r:id="rId23"/>
              </p:custDataLst>
            </p:nvPr>
          </p:nvSpPr>
          <p:spPr>
            <a:xfrm>
              <a:off x="791" y="8588"/>
              <a:ext cx="2268" cy="567"/>
            </a:xfrm>
            <a:prstGeom prst="roundRect">
              <a:avLst/>
            </a:prstGeom>
            <a:solidFill>
              <a:schemeClr val="accent2">
                <a:alpha val="1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8" name="圆角矩形 47"/>
            <p:cNvSpPr/>
            <p:nvPr>
              <p:custDataLst>
                <p:tags r:id="rId24"/>
              </p:custDataLst>
            </p:nvPr>
          </p:nvSpPr>
          <p:spPr>
            <a:xfrm rot="5400000">
              <a:off x="991" y="7879"/>
              <a:ext cx="2268" cy="567"/>
            </a:xfrm>
            <a:prstGeom prst="roundRect">
              <a:avLst/>
            </a:prstGeom>
            <a:solidFill>
              <a:schemeClr val="tx2">
                <a:alpha val="1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9" name="圆角矩形 48"/>
            <p:cNvSpPr/>
            <p:nvPr>
              <p:custDataLst>
                <p:tags r:id="rId25"/>
              </p:custDataLst>
            </p:nvPr>
          </p:nvSpPr>
          <p:spPr>
            <a:xfrm rot="5400000">
              <a:off x="1558" y="7879"/>
              <a:ext cx="2268" cy="567"/>
            </a:xfrm>
            <a:prstGeom prst="roundRect">
              <a:avLst/>
            </a:prstGeom>
            <a:solidFill>
              <a:schemeClr val="tx2">
                <a:alpha val="1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0" name="文本框 49"/>
            <p:cNvSpPr txBox="1"/>
            <p:nvPr>
              <p:custDataLst>
                <p:tags r:id="rId26"/>
              </p:custDataLst>
            </p:nvPr>
          </p:nvSpPr>
          <p:spPr>
            <a:xfrm>
              <a:off x="2975" y="5753"/>
              <a:ext cx="2959" cy="67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2000" b="1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空值过滤</a:t>
              </a:r>
              <a:endPara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endParaRPr>
            </a:p>
          </p:txBody>
        </p:sp>
      </p:grpSp>
      <p:cxnSp>
        <p:nvCxnSpPr>
          <p:cNvPr id="3" name="直线箭头连接符 5"/>
          <p:cNvCxnSpPr/>
          <p:nvPr>
            <p:custDataLst>
              <p:tags r:id="rId27"/>
            </p:custDataLst>
          </p:nvPr>
        </p:nvCxnSpPr>
        <p:spPr>
          <a:xfrm>
            <a:off x="4028330" y="1730887"/>
            <a:ext cx="557530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线箭头连接符 5"/>
          <p:cNvCxnSpPr/>
          <p:nvPr>
            <p:custDataLst>
              <p:tags r:id="rId28"/>
            </p:custDataLst>
          </p:nvPr>
        </p:nvCxnSpPr>
        <p:spPr>
          <a:xfrm>
            <a:off x="4028330" y="2208407"/>
            <a:ext cx="557530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线箭头连接符 5"/>
          <p:cNvCxnSpPr/>
          <p:nvPr>
            <p:custDataLst>
              <p:tags r:id="rId29"/>
            </p:custDataLst>
          </p:nvPr>
        </p:nvCxnSpPr>
        <p:spPr>
          <a:xfrm>
            <a:off x="4028330" y="2670687"/>
            <a:ext cx="557530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箭头连接符 5"/>
          <p:cNvCxnSpPr/>
          <p:nvPr>
            <p:custDataLst>
              <p:tags r:id="rId30"/>
            </p:custDataLst>
          </p:nvPr>
        </p:nvCxnSpPr>
        <p:spPr>
          <a:xfrm>
            <a:off x="4028330" y="3124077"/>
            <a:ext cx="557530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7260590" y="1009650"/>
            <a:ext cx="4496435" cy="2329180"/>
            <a:chOff x="11434" y="1590"/>
            <a:chExt cx="7081" cy="3668"/>
          </a:xfrm>
        </p:grpSpPr>
        <p:sp>
          <p:nvSpPr>
            <p:cNvPr id="52" name="文本框 51"/>
            <p:cNvSpPr txBox="1"/>
            <p:nvPr>
              <p:custDataLst>
                <p:tags r:id="rId31"/>
              </p:custDataLst>
            </p:nvPr>
          </p:nvSpPr>
          <p:spPr>
            <a:xfrm>
              <a:off x="11850" y="2206"/>
              <a:ext cx="2556" cy="305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50000"/>
                </a:lnSpc>
              </a:pPr>
              <a:r>
                <a:rPr lang="en-US" altLang="zh-CN" sz="2000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bfill  </a:t>
              </a:r>
              <a:endPara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 fontAlgn="auto">
                <a:lnSpc>
                  <a:spcPct val="150000"/>
                </a:lnSpc>
              </a:pPr>
              <a:r>
                <a:rPr lang="en-US" altLang="zh-CN" sz="2000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ffill</a:t>
              </a:r>
              <a:r>
                <a:rPr lang="en-US" altLang="zh-CN" sz="200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</a:t>
              </a:r>
              <a:endPara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 fontAlgn="auto">
                <a:lnSpc>
                  <a:spcPct val="150000"/>
                </a:lnSpc>
              </a:pPr>
              <a:r>
                <a:rPr lang="en-US" altLang="zh-CN" sz="2000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interpolate</a:t>
              </a:r>
              <a:endPara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endParaRPr>
            </a:p>
            <a:p>
              <a:pPr indent="0" fontAlgn="auto">
                <a:lnSpc>
                  <a:spcPct val="150000"/>
                </a:lnSpc>
              </a:pPr>
              <a:r>
                <a:rPr lang="en-US" altLang="zh-CN" sz="2000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nullFill</a:t>
              </a:r>
              <a:endParaRPr lang="en-US" altLang="zh-CN" sz="2000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endParaRPr>
            </a:p>
          </p:txBody>
        </p:sp>
        <p:sp>
          <p:nvSpPr>
            <p:cNvPr id="53" name="左大括号 52"/>
            <p:cNvSpPr/>
            <p:nvPr>
              <p:custDataLst>
                <p:tags r:id="rId32"/>
              </p:custDataLst>
            </p:nvPr>
          </p:nvSpPr>
          <p:spPr>
            <a:xfrm>
              <a:off x="11434" y="2631"/>
              <a:ext cx="274" cy="2409"/>
            </a:xfrm>
            <a:prstGeom prst="leftBrace">
              <a:avLst>
                <a:gd name="adj1" fmla="val 219799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6" name="文本框 55"/>
            <p:cNvSpPr txBox="1"/>
            <p:nvPr>
              <p:custDataLst>
                <p:tags r:id="rId33"/>
              </p:custDataLst>
            </p:nvPr>
          </p:nvSpPr>
          <p:spPr>
            <a:xfrm>
              <a:off x="15107" y="2476"/>
              <a:ext cx="340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[1.1,</a:t>
              </a:r>
              <a:r>
                <a:rPr lang="en-US" altLang="zh-CN">
                  <a:solidFill>
                    <a:schemeClr val="tx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</a:t>
              </a:r>
              <a:r>
                <a:rPr lang="en-US" altLang="zh-CN" b="1">
                  <a:solidFill>
                    <a:srgbClr val="C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1.2</a:t>
              </a:r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1.2, 1.3]</a:t>
              </a:r>
              <a:endPara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8" name="文本框 57"/>
            <p:cNvSpPr txBox="1"/>
            <p:nvPr>
              <p:custDataLst>
                <p:tags r:id="rId34"/>
              </p:custDataLst>
            </p:nvPr>
          </p:nvSpPr>
          <p:spPr>
            <a:xfrm>
              <a:off x="15107" y="4615"/>
              <a:ext cx="3106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[1.1,</a:t>
              </a:r>
              <a:r>
                <a:rPr lang="en-US" altLang="zh-CN" b="1">
                  <a:solidFill>
                    <a:srgbClr val="C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 Y</a:t>
              </a:r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, 1.2, 1.3]</a:t>
              </a:r>
              <a:endPara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61" name="文本框 60"/>
            <p:cNvSpPr txBox="1"/>
            <p:nvPr>
              <p:custDataLst>
                <p:tags r:id="rId35"/>
              </p:custDataLst>
            </p:nvPr>
          </p:nvSpPr>
          <p:spPr>
            <a:xfrm>
              <a:off x="15107" y="3907"/>
              <a:ext cx="340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[1.1, </a:t>
              </a:r>
              <a:r>
                <a:rPr lang="en-US" altLang="zh-CN" b="1">
                  <a:solidFill>
                    <a:srgbClr val="C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1.15</a:t>
              </a:r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, 1.2, 1.3]</a:t>
              </a:r>
              <a:endPara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62" name="文本框 61"/>
            <p:cNvSpPr txBox="1"/>
            <p:nvPr>
              <p:custDataLst>
                <p:tags r:id="rId36"/>
              </p:custDataLst>
            </p:nvPr>
          </p:nvSpPr>
          <p:spPr>
            <a:xfrm>
              <a:off x="11567" y="1590"/>
              <a:ext cx="2959" cy="6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000" b="1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空值填充</a:t>
              </a:r>
              <a:endPara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endParaRPr>
            </a:p>
          </p:txBody>
        </p:sp>
        <p:sp>
          <p:nvSpPr>
            <p:cNvPr id="63" name="文本框 62"/>
            <p:cNvSpPr txBox="1"/>
            <p:nvPr>
              <p:custDataLst>
                <p:tags r:id="rId37"/>
              </p:custDataLst>
            </p:nvPr>
          </p:nvSpPr>
          <p:spPr>
            <a:xfrm>
              <a:off x="15107" y="3198"/>
              <a:ext cx="340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[1.1, </a:t>
              </a:r>
              <a:r>
                <a:rPr lang="en-US" altLang="zh-CN" b="1">
                  <a:solidFill>
                    <a:srgbClr val="C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1.1</a:t>
              </a:r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  <a:sym typeface="+mn-ea"/>
                </a:rPr>
                <a:t>, 1.2, 1.3]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cxnSp>
          <p:nvCxnSpPr>
            <p:cNvPr id="8" name="直线箭头连接符 5"/>
            <p:cNvCxnSpPr/>
            <p:nvPr>
              <p:custDataLst>
                <p:tags r:id="rId38"/>
              </p:custDataLst>
            </p:nvPr>
          </p:nvCxnSpPr>
          <p:spPr>
            <a:xfrm>
              <a:off x="14226" y="2726"/>
              <a:ext cx="878" cy="0"/>
            </a:xfrm>
            <a:prstGeom prst="straightConnector1">
              <a:avLst/>
            </a:prstGeom>
            <a:ln w="98425">
              <a:gradFill>
                <a:gsLst>
                  <a:gs pos="0">
                    <a:srgbClr val="F7FAFE"/>
                  </a:gs>
                  <a:gs pos="86000">
                    <a:srgbClr val="0D42D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线箭头连接符 5"/>
            <p:cNvCxnSpPr/>
            <p:nvPr>
              <p:custDataLst>
                <p:tags r:id="rId39"/>
              </p:custDataLst>
            </p:nvPr>
          </p:nvCxnSpPr>
          <p:spPr>
            <a:xfrm>
              <a:off x="14226" y="3478"/>
              <a:ext cx="878" cy="0"/>
            </a:xfrm>
            <a:prstGeom prst="straightConnector1">
              <a:avLst/>
            </a:prstGeom>
            <a:ln w="98425">
              <a:gradFill>
                <a:gsLst>
                  <a:gs pos="0">
                    <a:srgbClr val="F7FAFE"/>
                  </a:gs>
                  <a:gs pos="86000">
                    <a:srgbClr val="0D42D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箭头连接符 5"/>
            <p:cNvCxnSpPr/>
            <p:nvPr>
              <p:custDataLst>
                <p:tags r:id="rId40"/>
              </p:custDataLst>
            </p:nvPr>
          </p:nvCxnSpPr>
          <p:spPr>
            <a:xfrm>
              <a:off x="14226" y="4206"/>
              <a:ext cx="878" cy="0"/>
            </a:xfrm>
            <a:prstGeom prst="straightConnector1">
              <a:avLst/>
            </a:prstGeom>
            <a:ln w="98425">
              <a:gradFill>
                <a:gsLst>
                  <a:gs pos="0">
                    <a:srgbClr val="F7FAFE"/>
                  </a:gs>
                  <a:gs pos="86000">
                    <a:srgbClr val="0D42D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箭头连接符 5"/>
            <p:cNvCxnSpPr/>
            <p:nvPr>
              <p:custDataLst>
                <p:tags r:id="rId41"/>
              </p:custDataLst>
            </p:nvPr>
          </p:nvCxnSpPr>
          <p:spPr>
            <a:xfrm>
              <a:off x="14226" y="4920"/>
              <a:ext cx="878" cy="0"/>
            </a:xfrm>
            <a:prstGeom prst="straightConnector1">
              <a:avLst/>
            </a:prstGeom>
            <a:ln w="98425">
              <a:gradFill>
                <a:gsLst>
                  <a:gs pos="0">
                    <a:srgbClr val="F7FAFE"/>
                  </a:gs>
                  <a:gs pos="86000">
                    <a:srgbClr val="0D42D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>
            <p:custDataLst>
              <p:tags r:id="rId42"/>
            </p:custDataLst>
          </p:nvPr>
        </p:nvSpPr>
        <p:spPr>
          <a:xfrm>
            <a:off x="216535" y="1731010"/>
            <a:ext cx="283527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1600" b="1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en-US" altLang="zh-CN" sz="1600" b="1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 = [1.1, NULL, 1.2, 1.3]</a:t>
            </a:r>
            <a:endParaRPr lang="en-US" altLang="zh-CN" sz="1600" dirty="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</p:spTree>
    <p:custDataLst>
      <p:tags r:id="rId43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异常值处理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2162" b="2904"/>
          <a:stretch>
            <a:fillRect/>
          </a:stretch>
        </p:blipFill>
        <p:spPr>
          <a:xfrm>
            <a:off x="1149350" y="1429385"/>
            <a:ext cx="2648585" cy="1854200"/>
          </a:xfrm>
          <a:prstGeom prst="rect">
            <a:avLst/>
          </a:prstGeom>
        </p:spPr>
      </p:pic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650875" y="4154170"/>
            <a:ext cx="3698240" cy="1149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sigma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sqrt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var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(v))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sigma_coef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lower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mean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(v)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-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sigma_coef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*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sigma</a:t>
            </a: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>
              <a:lnSpc>
                <a:spcPts val="1650"/>
              </a:lnSpc>
            </a:pP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upper 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mean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(v)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+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sigma_coef</a:t>
            </a: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*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sigma</a:t>
            </a: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1689100" y="3533775"/>
            <a:ext cx="145542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/>
            <a:r>
              <a:rPr lang="en-US" altLang="zh-CN" sz="1600" b="1">
                <a:solidFill>
                  <a:srgbClr val="191A24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3sigma </a:t>
            </a:r>
            <a:r>
              <a:rPr lang="zh-CN" altLang="en-US" sz="1600" b="1">
                <a:solidFill>
                  <a:srgbClr val="191A24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准则</a:t>
            </a:r>
            <a:endParaRPr lang="zh-CN" altLang="en-US" sz="1600" b="1">
              <a:solidFill>
                <a:srgbClr val="191A24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pic>
        <p:nvPicPr>
          <p:cNvPr id="13" name="图片 12"/>
          <p:cNvPicPr/>
          <p:nvPr>
            <p:custDataLst>
              <p:tags r:id="rId7"/>
            </p:custDataLst>
          </p:nvPr>
        </p:nvPicPr>
        <p:blipFill>
          <a:blip r:embed="rId8"/>
          <a:srcRect l="17" t="6110" r="-17" b="1671"/>
          <a:stretch>
            <a:fillRect/>
          </a:stretch>
        </p:blipFill>
        <p:spPr>
          <a:xfrm>
            <a:off x="4460875" y="1858010"/>
            <a:ext cx="2817495" cy="1500505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9"/>
            </p:custDataLst>
          </p:nvPr>
        </p:nvSpPr>
        <p:spPr>
          <a:xfrm>
            <a:off x="5399405" y="3534410"/>
            <a:ext cx="114554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/>
            <a:r>
              <a:rPr lang="en-US" altLang="zh-CN" sz="1600" b="1">
                <a:solidFill>
                  <a:srgbClr val="191A24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z</a:t>
            </a:r>
            <a:r>
              <a:rPr lang="zh-CN" altLang="en-US" sz="1600" b="1">
                <a:solidFill>
                  <a:srgbClr val="191A24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-score</a:t>
            </a:r>
            <a:endParaRPr lang="zh-CN" altLang="en-US" sz="1600" b="1">
              <a:solidFill>
                <a:srgbClr val="191A24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10"/>
            </p:custDataLst>
          </p:nvPr>
        </p:nvSpPr>
        <p:spPr>
          <a:xfrm>
            <a:off x="4915535" y="4333240"/>
            <a:ext cx="2030095" cy="34480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zscore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(v).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abs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3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11"/>
            </p:custDataLst>
          </p:nvPr>
        </p:nvSpPr>
        <p:spPr>
          <a:xfrm>
            <a:off x="7385685" y="4243070"/>
            <a:ext cx="4417060" cy="725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q1,q3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quantile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0.25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),v.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quantile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0.75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iqr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q3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q1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lower,upper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q1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-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1.5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iqr,q3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+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1.5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iqr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19" name="图片 18"/>
          <p:cNvPicPr/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7649845" y="1597025"/>
            <a:ext cx="3649980" cy="1824990"/>
          </a:xfrm>
          <a:prstGeom prst="rect">
            <a:avLst/>
          </a:prstGeom>
        </p:spPr>
      </p:pic>
      <p:sp>
        <p:nvSpPr>
          <p:cNvPr id="20" name="文本框 19"/>
          <p:cNvSpPr txBox="1"/>
          <p:nvPr>
            <p:custDataLst>
              <p:tags r:id="rId14"/>
            </p:custDataLst>
          </p:nvPr>
        </p:nvSpPr>
        <p:spPr>
          <a:xfrm>
            <a:off x="8975725" y="3533775"/>
            <a:ext cx="124523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/>
            <a:r>
              <a:rPr lang="zh-CN" altLang="en-US" sz="1600" b="1">
                <a:solidFill>
                  <a:srgbClr val="191A24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箱线图</a:t>
            </a:r>
            <a:r>
              <a:rPr lang="en-US" altLang="zh-CN" sz="1600" b="1">
                <a:solidFill>
                  <a:srgbClr val="191A24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IQR</a:t>
            </a:r>
            <a:endParaRPr lang="en-US" altLang="zh-CN" sz="1600" b="1">
              <a:solidFill>
                <a:srgbClr val="191A24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</p:spTree>
    <p:custDataLst>
      <p:tags r:id="rId15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charset="0"/>
              </a:rPr>
              <a:t>异常值过滤-conditionalFilter/iif</a:t>
            </a:r>
            <a:endParaRPr lang="en-US" altLang="zh-CN" sz="2400" b="1" noProof="0" dirty="0">
              <a:ln>
                <a:noFill/>
              </a:ln>
              <a:solidFill>
                <a:srgbClr val="0D1C7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Calibri" panose="020F0502020204030204" charset="0"/>
            </a:endParaRPr>
          </a:p>
          <a:p>
            <a:pPr algn="l"/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62" name="文本框 61"/>
          <p:cNvSpPr txBox="1"/>
          <p:nvPr>
            <p:custDataLst>
              <p:tags r:id="rId3"/>
            </p:custDataLst>
          </p:nvPr>
        </p:nvSpPr>
        <p:spPr>
          <a:xfrm>
            <a:off x="605155" y="3221355"/>
            <a:ext cx="6983095" cy="315404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100000</a:t>
            </a:r>
            <a:endParaRPr lang="en-US" altLang="zh-CN" sz="1600" b="0" dirty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time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2024.01.02 08:00:00.000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+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300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(n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-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take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`</a:t>
            </a:r>
            <a:r>
              <a:rPr lang="en-US" altLang="zh-CN" sz="1600" b="0" dirty="0" err="1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a`b`c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price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rand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100.0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n)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table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time, price)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创建一个字典，以证券品种作为键，有效交易时间段的数据对列表作为值</a:t>
            </a:r>
            <a:endParaRPr lang="zh-CN" altLang="en-US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filter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{</a:t>
            </a:r>
            <a:r>
              <a:rPr lang="en-US" altLang="zh-CN" sz="1600" b="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"a"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[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09:30m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11:30m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13:00m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15:00m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], 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</a:t>
            </a:r>
            <a:r>
              <a:rPr lang="en-US" altLang="zh-CN" sz="1600" b="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"b"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[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09:30m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12:00m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13:00m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16:00m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],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          </a:t>
            </a:r>
            <a:r>
              <a:rPr lang="en-US" altLang="zh-CN" sz="1600" b="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"c"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[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09:30m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11:30m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]}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def </a:t>
            </a:r>
            <a:r>
              <a:rPr lang="en-US" altLang="zh-CN" sz="1600" b="1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tradeTimeFilter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(filter, time, </a:t>
            </a:r>
            <a:r>
              <a:rPr lang="en-US" altLang="zh-CN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between</a:t>
            </a:r>
            <a:r>
              <a:rPr lang="en-US" altLang="zh-CN" sz="1600" b="0" dirty="0" err="1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1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(time, filter[</a:t>
            </a:r>
            <a:r>
              <a:rPr lang="en-US" altLang="zh-CN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sym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]).</a:t>
            </a: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any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()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tb[</a:t>
            </a:r>
            <a:r>
              <a:rPr lang="en-US" altLang="zh-CN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tradeTimeFilter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{filter}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minute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</a:t>
            </a:r>
            <a:r>
              <a:rPr lang="en-US" altLang="zh-CN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tb.time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),</a:t>
            </a:r>
            <a:r>
              <a:rPr lang="en-US" altLang="zh-CN" sz="1600" b="0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tb.sym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)]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5" name="文本框 64"/>
          <p:cNvSpPr txBox="1"/>
          <p:nvPr>
            <p:custDataLst>
              <p:tags r:id="rId4"/>
            </p:custDataLst>
          </p:nvPr>
        </p:nvSpPr>
        <p:spPr>
          <a:xfrm>
            <a:off x="424815" y="2471420"/>
            <a:ext cx="5943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</a:t>
            </a:r>
            <a:r>
              <a:rPr lang="en-US" altLang="zh-CN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根据不同标的的交易时间段过滤有效时间范围的数据。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66" name="图片 6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905750" y="1043940"/>
            <a:ext cx="3061970" cy="2058670"/>
          </a:xfrm>
          <a:prstGeom prst="rect">
            <a:avLst/>
          </a:prstGeom>
        </p:spPr>
      </p:pic>
      <p:sp>
        <p:nvSpPr>
          <p:cNvPr id="67" name="文本框 66"/>
          <p:cNvSpPr txBox="1"/>
          <p:nvPr>
            <p:custDataLst>
              <p:tags r:id="rId7"/>
            </p:custDataLst>
          </p:nvPr>
        </p:nvSpPr>
        <p:spPr>
          <a:xfrm>
            <a:off x="425450" y="991870"/>
            <a:ext cx="618553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  <a:sym typeface="+mn-ea"/>
              </a:rPr>
              <a:t>背景：</a:t>
            </a:r>
            <a:r>
              <a:rPr lang="zh-CN" altLang="en-US">
                <a:solidFill>
                  <a:srgbClr val="101423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  <a:sym typeface="+mn-ea"/>
              </a:rPr>
              <a:t>在市场波动较大或流动性较差的时间段，如开盘和收盘时，通过过滤这些时间段的数据，可以避免在这些高风险时段进行交易，从而降低交易风险。</a:t>
            </a:r>
            <a:endParaRPr lang="en-US" altLang="zh-CN">
              <a:solidFill>
                <a:srgbClr val="101423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charset="0"/>
              </a:rPr>
              <a:t>异常值截断-winsorize/clip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Calibri" panose="020F0502020204030204" charset="0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996315" y="2577465"/>
            <a:ext cx="76511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例：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在数据处理时需要确保当天股票价格不会超过一个合理范围，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如在90% 到 110% 的前一天收盘价之间。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96315" y="3886835"/>
            <a:ext cx="7383145" cy="1715770"/>
            <a:chOff x="811" y="4975"/>
            <a:chExt cx="13405" cy="3375"/>
          </a:xfrm>
        </p:grpSpPr>
        <p:sp>
          <p:nvSpPr>
            <p:cNvPr id="8" name="文本框 7"/>
            <p:cNvSpPr txBox="1"/>
            <p:nvPr>
              <p:custDataLst>
                <p:tags r:id="rId4"/>
              </p:custDataLst>
            </p:nvPr>
          </p:nvSpPr>
          <p:spPr>
            <a:xfrm>
              <a:off x="811" y="4975"/>
              <a:ext cx="12323" cy="235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>
                <a:lnSpc>
                  <a:spcPts val="1650"/>
                </a:lnSpc>
              </a:pPr>
              <a:endPara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11" name="文本框 10"/>
            <p:cNvSpPr txBox="1"/>
            <p:nvPr>
              <p:custDataLst>
                <p:tags r:id="rId5"/>
              </p:custDataLst>
            </p:nvPr>
          </p:nvSpPr>
          <p:spPr>
            <a:xfrm>
              <a:off x="1050" y="5257"/>
              <a:ext cx="13166" cy="30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50"/>
                </a:lnSpc>
              </a:pP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t </a:t>
              </a:r>
              <a:r>
                <a:rPr lang="en-US" altLang="zh-CN" sz="1600" b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=</a:t>
              </a:r>
              <a:r>
                <a:rPr lang="en-US" altLang="zh-CN" sz="1600" b="0">
                  <a:solidFill>
                    <a:srgbClr val="AF00DB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select </a:t>
              </a:r>
              <a:r>
                <a:rPr lang="en-US" altLang="zh-CN" sz="1600" b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*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</a:t>
              </a:r>
              <a:r>
                <a:rPr lang="en-US" altLang="zh-CN" sz="1600" b="1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prev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(close) </a:t>
              </a:r>
              <a:r>
                <a:rPr lang="en-US" altLang="zh-CN" sz="1600" b="0">
                  <a:solidFill>
                    <a:srgbClr val="AF00DB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as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preClose </a:t>
              </a:r>
              <a:r>
                <a:rPr lang="en-US" altLang="zh-CN" sz="1600" b="0">
                  <a:solidFill>
                    <a:srgbClr val="AF00DB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from </a:t>
              </a:r>
              <a:r>
                <a:rPr lang="en-US" altLang="zh-CN" sz="1600" b="1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stockDailyKLine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</a:t>
              </a:r>
              <a:r>
                <a:rPr lang="en-US" altLang="zh-CN" sz="1600" b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2022.01.01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</a:t>
              </a:r>
              <a:r>
                <a:rPr lang="en-US" altLang="zh-CN" sz="1600" b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2022.01.30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</a:t>
              </a:r>
              <a:r>
                <a:rPr lang="en-US" altLang="zh-CN" sz="1600" b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10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) </a:t>
              </a:r>
              <a:r>
                <a:rPr lang="en-US" altLang="zh-CN" sz="1600" b="0">
                  <a:solidFill>
                    <a:srgbClr val="AF00DB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context by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securityid</a:t>
              </a:r>
              <a:endPara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>
                <a:lnSpc>
                  <a:spcPts val="1650"/>
                </a:lnSpc>
              </a:pPr>
              <a:endPara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>
                <a:lnSpc>
                  <a:spcPts val="1650"/>
                </a:lnSpc>
              </a:pPr>
              <a:r>
                <a:rPr lang="en-US" altLang="zh-CN" sz="1600" b="0">
                  <a:solidFill>
                    <a:srgbClr val="AF00DB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update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t </a:t>
              </a:r>
              <a:r>
                <a:rPr lang="en-US" altLang="zh-CN" sz="1600" b="0">
                  <a:solidFill>
                    <a:srgbClr val="AF00DB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set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close </a:t>
              </a:r>
              <a:r>
                <a:rPr lang="en-US" altLang="zh-CN" sz="1600" b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=</a:t>
              </a:r>
              <a:r>
                <a:rPr lang="en-US" altLang="zh-CN" sz="1600" b="1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iif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</a:t>
              </a:r>
              <a:r>
                <a:rPr lang="en-US" altLang="zh-CN" sz="1600" b="1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isValid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(preClose), clip</a:t>
              </a:r>
              <a:r>
                <a:rPr lang="en-US" altLang="zh-CN" sz="1600" b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:</a:t>
              </a:r>
              <a:r>
                <a:rPr lang="en-US" altLang="zh-CN" sz="1600" b="1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E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(close, </a:t>
              </a:r>
              <a:r>
                <a:rPr lang="en-US" altLang="zh-CN" sz="1600" b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0.9</a:t>
              </a:r>
              <a:r>
                <a:rPr lang="en-US" altLang="zh-CN" sz="1600" b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*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preClose, </a:t>
              </a:r>
              <a:r>
                <a:rPr lang="en-US" altLang="zh-CN" sz="1600" b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1.1</a:t>
              </a:r>
              <a:r>
                <a:rPr lang="en-US" altLang="zh-CN" sz="1600" b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*</a:t>
              </a:r>
              <a:r>
                <a:rPr lang="en-US" altLang="zh-CN" sz="1600" b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preClose), close) </a:t>
              </a:r>
              <a:endPara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>
                <a:lnSpc>
                  <a:spcPts val="1650"/>
                </a:lnSpc>
              </a:pPr>
              <a:endPara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>
                <a:lnSpc>
                  <a:spcPts val="1650"/>
                </a:lnSpc>
              </a:pPr>
              <a:endPara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6"/>
            </p:custDataLst>
          </p:nvPr>
        </p:nvSpPr>
        <p:spPr>
          <a:xfrm>
            <a:off x="996315" y="1268730"/>
            <a:ext cx="771461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b="1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背景：</a:t>
            </a:r>
            <a:r>
              <a:rPr lang="zh-CN" altLang="en-US" b="0" i="0">
                <a:solidFill>
                  <a:srgbClr val="101423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在中国股市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</a:t>
            </a:r>
            <a:r>
              <a:rPr lang="zh-CN" altLang="en-US" b="0" i="0">
                <a:solidFill>
                  <a:srgbClr val="101423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股票每天涨停的最大幅度为</a:t>
            </a:r>
            <a:r>
              <a:rPr lang="en-US" altLang="zh-CN" b="0" i="0">
                <a:solidFill>
                  <a:srgbClr val="101423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10%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r>
              <a:rPr lang="zh-CN" altLang="en-US" b="0" i="0">
                <a:solidFill>
                  <a:srgbClr val="101423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一般股票涨停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、</a:t>
            </a:r>
            <a:r>
              <a:rPr lang="zh-CN" altLang="en-US" b="0" i="0">
                <a:solidFill>
                  <a:srgbClr val="101423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跌停板为昨天市值的正负</a:t>
            </a:r>
            <a:r>
              <a:rPr lang="en-US" altLang="zh-CN" b="0" i="0">
                <a:solidFill>
                  <a:srgbClr val="101423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10%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，</a:t>
            </a:r>
            <a:r>
              <a:rPr lang="zh-CN" altLang="en-US" b="0" i="0">
                <a:solidFill>
                  <a:srgbClr val="101423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到达后不在上涨或下跌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lang="zh-CN" altLang="en-US" b="0" i="0">
              <a:solidFill>
                <a:srgbClr val="101423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7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charset="0"/>
              </a:rPr>
              <a:t>重复值处理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Calibri" panose="020F0502020204030204" charset="0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99820" y="3664585"/>
            <a:ext cx="3132455" cy="1647825"/>
          </a:xfrm>
          <a:prstGeom prst="rect">
            <a:avLst/>
          </a:prstGeom>
        </p:spPr>
      </p:pic>
      <p:sp>
        <p:nvSpPr>
          <p:cNvPr id="14" name="圆角矩形 13"/>
          <p:cNvSpPr/>
          <p:nvPr>
            <p:custDataLst>
              <p:tags r:id="rId5"/>
            </p:custDataLst>
          </p:nvPr>
        </p:nvSpPr>
        <p:spPr>
          <a:xfrm>
            <a:off x="1868805" y="4071620"/>
            <a:ext cx="2313940" cy="636905"/>
          </a:xfrm>
          <a:prstGeom prst="round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16" name="图片 15" descr="绿勾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38015" y="4235450"/>
            <a:ext cx="309880" cy="30988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9"/>
            </p:custDataLst>
          </p:nvPr>
        </p:nvSpPr>
        <p:spPr>
          <a:xfrm>
            <a:off x="996315" y="3126740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表去重：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保留最新一条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4953635" y="3893820"/>
            <a:ext cx="6591935" cy="1360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6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查数据去重</a:t>
            </a:r>
            <a:endParaRPr lang="en-US" altLang="zh-CN" sz="1600" b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select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*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where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isDuplicated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([sym, time], keep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LAST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== </a:t>
            </a:r>
            <a:r>
              <a:rPr lang="en-US" altLang="zh-CN" sz="1600" b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false</a:t>
            </a:r>
            <a:endParaRPr lang="en-US" altLang="zh-CN" sz="1600" b="0">
              <a:solidFill>
                <a:srgbClr val="0000EE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6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写数据去重</a:t>
            </a:r>
            <a:endParaRPr lang="zh-CN" altLang="en-US" sz="1600" b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upsert!</a:t>
            </a:r>
            <a:r>
              <a:rPr lang="en-US" altLang="zh-CN" sz="160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(pt, newData, keyColNames=`sym, sortColumns=`date`val) </a:t>
            </a:r>
            <a:endParaRPr lang="en-US" altLang="zh-CN" sz="160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>
              <a:lnSpc>
                <a:spcPts val="1650"/>
              </a:lnSpc>
            </a:pPr>
            <a:r>
              <a:rPr lang="en-US" altLang="zh-CN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// t </a:t>
            </a:r>
            <a:r>
              <a:rPr lang="zh-CN" altLang="en-US" sz="160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需要是键值表、索引表、分布式表</a:t>
            </a:r>
            <a:endParaRPr lang="zh-CN" altLang="en-US" sz="1600" b="0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zh-CN" altLang="en-US" sz="1600" b="0">
              <a:solidFill>
                <a:srgbClr val="FF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11"/>
            </p:custDataLst>
          </p:nvPr>
        </p:nvSpPr>
        <p:spPr>
          <a:xfrm>
            <a:off x="1086485" y="1783715"/>
            <a:ext cx="2552065" cy="3683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 = [1, 1, 2, 3, 2, 5, 6]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2"/>
            </p:custDataLst>
          </p:nvPr>
        </p:nvSpPr>
        <p:spPr>
          <a:xfrm>
            <a:off x="996315" y="1271270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向量去重：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保留最新一条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13"/>
            </p:custDataLst>
          </p:nvPr>
        </p:nvSpPr>
        <p:spPr>
          <a:xfrm>
            <a:off x="4953635" y="1073150"/>
            <a:ext cx="5080000" cy="13608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groups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(v).</a:t>
            </a: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keys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() </a:t>
            </a:r>
            <a:r>
              <a:rPr lang="en-US" altLang="zh-CN" sz="1600" dirty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// output: [1,2,3,5,6]</a:t>
            </a:r>
            <a:endParaRPr lang="en-US" altLang="zh-CN" sz="1600" dirty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>
              <a:lnSpc>
                <a:spcPts val="1650"/>
              </a:lnSpc>
            </a:pPr>
            <a:endParaRPr lang="en-US" altLang="zh-CN" sz="1600" b="0" dirty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v[</a:t>
            </a:r>
            <a:r>
              <a:rPr lang="en-US" altLang="zh-CN" sz="1600" b="1" dirty="0" err="1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isDuplicated</a:t>
            </a:r>
            <a:r>
              <a:rPr lang="en-US" altLang="zh-CN" sz="1600" b="0" dirty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(v)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==</a:t>
            </a:r>
            <a:r>
              <a:rPr lang="en-US" altLang="zh-CN" sz="1600" b="0" dirty="0">
                <a:solidFill>
                  <a:srgbClr val="0000EE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false</a:t>
            </a:r>
            <a:r>
              <a:rPr lang="en-US" altLang="zh-CN" sz="1600" b="0" dirty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 </a:t>
            </a:r>
            <a:r>
              <a:rPr lang="en-US" altLang="zh-CN" sz="1600" dirty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// output: [1,2,3,5,6]</a:t>
            </a:r>
            <a:endParaRPr lang="en-US" altLang="zh-CN" sz="1600" dirty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>
              <a:lnSpc>
                <a:spcPts val="1650"/>
              </a:lnSpc>
            </a:pPr>
            <a:endParaRPr lang="en-US" altLang="zh-CN" sz="1600" b="0" dirty="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set(v)</a:t>
            </a:r>
            <a:r>
              <a:rPr lang="en-US" altLang="zh-CN" sz="16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.</a:t>
            </a: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keys</a:t>
            </a:r>
            <a:r>
              <a:rPr lang="en-US" altLang="zh-CN" sz="16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() </a:t>
            </a:r>
            <a:r>
              <a:rPr lang="en-US" altLang="zh-CN" sz="1600" dirty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// output: [6,5,3,2,1]</a:t>
            </a:r>
            <a:endParaRPr lang="en-US" altLang="zh-CN" sz="1600" dirty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>
              <a:lnSpc>
                <a:spcPts val="1650"/>
              </a:lnSpc>
            </a:pPr>
            <a:endParaRPr lang="en-US" altLang="zh-CN" sz="1600" b="0" dirty="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</p:spTree>
    <p:custDataLst>
      <p:tags r:id="rId14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charset="0"/>
              </a:rPr>
              <a:t>数据类型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charset="0"/>
              </a:rPr>
              <a:t>/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charset="0"/>
              </a:rPr>
              <a:t>形式处理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Calibri" panose="020F0502020204030204" charset="0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846570" y="3688715"/>
            <a:ext cx="4063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浮点数固定小数位数</a:t>
            </a:r>
            <a:endParaRPr lang="zh-CN" altLang="en-US" sz="2400" b="1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996315" y="1348740"/>
            <a:ext cx="4063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类型强制转换</a:t>
            </a:r>
            <a:endParaRPr lang="zh-CN" altLang="en-US" sz="2400" b="1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6756400" y="1427480"/>
            <a:ext cx="4063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字符串去空值</a:t>
            </a:r>
            <a:r>
              <a:rPr lang="en-US" altLang="zh-CN" sz="2400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sz="2400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切分</a:t>
            </a:r>
            <a:r>
              <a:rPr lang="en-US" altLang="zh-CN" sz="2400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sz="2400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替换</a:t>
            </a:r>
            <a:endParaRPr lang="zh-CN" altLang="en-US" sz="2400" b="1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1086485" y="3688715"/>
            <a:ext cx="4063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字符串转时间类型</a:t>
            </a:r>
            <a:endParaRPr lang="zh-CN" altLang="en-US" sz="2400" b="1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1176972" y="2068830"/>
            <a:ext cx="5080000" cy="937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1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..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4</a:t>
            </a:r>
            <a:endParaRPr lang="en-US" altLang="zh-CN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v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$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DOUBLE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5</a:t>
            </a:r>
            <a:endParaRPr lang="en-US" altLang="zh-CN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output</a:t>
            </a:r>
            <a:r>
              <a:rPr lang="zh-CN" altLang="en-US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：</a:t>
            </a: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[0.2, 0.4, 0.6, 0.8]</a:t>
            </a:r>
            <a:endParaRPr lang="en-US" altLang="zh-CN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8"/>
            </p:custDataLst>
          </p:nvPr>
        </p:nvSpPr>
        <p:spPr>
          <a:xfrm>
            <a:off x="1176972" y="4408170"/>
            <a:ext cx="5080000" cy="1149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s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=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"2022-01-01 09:00:00.020"</a:t>
            </a:r>
            <a:endParaRPr lang="en-US" altLang="zh-CN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  <a:p>
            <a:pPr>
              <a:lnSpc>
                <a:spcPts val="1650"/>
              </a:lnSpc>
            </a:pP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temporalParse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(s, 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"yyyy-MM-dd HH:mm:ss.SSS"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  <a:p>
            <a:pPr algn="l">
              <a:lnSpc>
                <a:spcPts val="1650"/>
              </a:lnSpc>
              <a:buClrTx/>
              <a:buSzTx/>
              <a:buFontTx/>
            </a:pPr>
            <a:endParaRPr lang="en-US" altLang="zh-CN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  <a:p>
            <a:pPr algn="l">
              <a:lnSpc>
                <a:spcPts val="1650"/>
              </a:lnSpc>
              <a:buClrTx/>
              <a:buSzTx/>
              <a:buFontTx/>
            </a:pP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// 2022.01.01 09:00:00.020</a:t>
            </a:r>
            <a:endParaRPr lang="en-US" altLang="zh-CN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6951027" y="2159000"/>
            <a:ext cx="5080000" cy="937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s </a:t>
            </a:r>
            <a:r>
              <a:rPr lang="en-US" altLang="zh-CN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=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" dolphindb is best! "</a:t>
            </a:r>
            <a:endParaRPr lang="en-US" altLang="zh-CN" b="0">
              <a:solidFill>
                <a:srgbClr val="A31515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  <a:p>
            <a:pPr>
              <a:lnSpc>
                <a:spcPts val="1650"/>
              </a:lnSpc>
            </a:pP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s.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strip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().</a:t>
            </a:r>
            <a:r>
              <a:rPr lang="en-US" altLang="zh-CN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strReplace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(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" "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, </a:t>
            </a:r>
            <a:r>
              <a:rPr lang="en-US" altLang="zh-CN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"_"</a:t>
            </a:r>
            <a:r>
              <a:rPr lang="en-US" altLang="zh-CN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)</a:t>
            </a: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  <a:p>
            <a:pPr>
              <a:lnSpc>
                <a:spcPts val="1650"/>
              </a:lnSpc>
            </a:pPr>
            <a:endParaRPr lang="en-US" altLang="zh-CN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  <a:p>
            <a:pPr algn="l">
              <a:lnSpc>
                <a:spcPts val="1650"/>
              </a:lnSpc>
              <a:buClrTx/>
              <a:buSzTx/>
              <a:buFontTx/>
            </a:pPr>
            <a:r>
              <a:rPr lang="en-US" altLang="zh-CN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// 'dolphindb_is_best!'</a:t>
            </a:r>
            <a:endParaRPr lang="en-US" altLang="zh-CN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10"/>
            </p:custDataLst>
          </p:nvPr>
        </p:nvSpPr>
        <p:spPr>
          <a:xfrm>
            <a:off x="6937057" y="4371340"/>
            <a:ext cx="5080000" cy="937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var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= </a:t>
            </a:r>
            <a:r>
              <a:rPr lang="en-US" altLang="zh-CN" sz="1600" b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[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1.12314</a:t>
            </a:r>
            <a:r>
              <a:rPr lang="en-US" altLang="zh-CN" sz="1600" b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3.3231</a:t>
            </a:r>
            <a:r>
              <a:rPr lang="en-US" altLang="zh-CN" sz="1600" b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]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decimal32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(var,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B05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资源黑体" charset="0"/>
              </a:rPr>
              <a:t>// [1.12, 3.32]</a:t>
            </a:r>
            <a:endParaRPr lang="en-US" altLang="zh-CN" sz="1600" b="0">
              <a:solidFill>
                <a:srgbClr val="00B05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charset="0"/>
              </a:rPr>
              <a:t>表字段处理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Calibri" panose="020F0502020204030204" charset="0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5450" y="2164715"/>
            <a:ext cx="10893425" cy="2282190"/>
          </a:xfrm>
          <a:prstGeom prst="rect">
            <a:avLst/>
          </a:prstGeom>
        </p:spPr>
      </p:pic>
      <p:sp>
        <p:nvSpPr>
          <p:cNvPr id="14" name="矩形 13"/>
          <p:cNvSpPr/>
          <p:nvPr>
            <p:custDataLst>
              <p:tags r:id="rId5"/>
            </p:custDataLst>
          </p:nvPr>
        </p:nvSpPr>
        <p:spPr>
          <a:xfrm>
            <a:off x="4151630" y="2092960"/>
            <a:ext cx="2650490" cy="24117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133205" y="5074920"/>
            <a:ext cx="3818890" cy="836295"/>
            <a:chOff x="14524" y="6723"/>
            <a:chExt cx="6014" cy="1317"/>
          </a:xfrm>
        </p:grpSpPr>
        <p:pic>
          <p:nvPicPr>
            <p:cNvPr id="16" name="图片 15" descr="删除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rot="10800000">
              <a:off x="14524" y="6723"/>
              <a:ext cx="595" cy="595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>
              <p:custDataLst>
                <p:tags r:id="rId9"/>
              </p:custDataLst>
            </p:nvPr>
          </p:nvSpPr>
          <p:spPr>
            <a:xfrm>
              <a:off x="15260" y="6787"/>
              <a:ext cx="5219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删除列</a:t>
              </a:r>
              <a:r>
                <a:rPr lang="en-US" altLang="zh-CN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 dropColumns!</a:t>
              </a:r>
              <a:endPara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pic>
          <p:nvPicPr>
            <p:cNvPr id="18" name="图片 17" descr="增加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 flipV="1">
              <a:off x="14620" y="7637"/>
              <a:ext cx="403" cy="403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>
              <p:custDataLst>
                <p:tags r:id="rId13"/>
              </p:custDataLst>
            </p:nvPr>
          </p:nvSpPr>
          <p:spPr>
            <a:xfrm>
              <a:off x="15319" y="7509"/>
              <a:ext cx="5219" cy="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增加列</a:t>
              </a:r>
              <a:r>
                <a:rPr lang="en-US" altLang="zh-CN" sz="1600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: addColumn!</a:t>
              </a:r>
              <a:endPara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</p:grpSp>
      <p:pic>
        <p:nvPicPr>
          <p:cNvPr id="21" name="图片 20" descr="箭头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205605" y="1595120"/>
            <a:ext cx="381000" cy="381000"/>
          </a:xfrm>
          <a:prstGeom prst="rect">
            <a:avLst/>
          </a:prstGeom>
        </p:spPr>
      </p:pic>
      <p:sp>
        <p:nvSpPr>
          <p:cNvPr id="23" name="矩形 22"/>
          <p:cNvSpPr/>
          <p:nvPr>
            <p:custDataLst>
              <p:tags r:id="rId17"/>
            </p:custDataLst>
          </p:nvPr>
        </p:nvSpPr>
        <p:spPr>
          <a:xfrm>
            <a:off x="10020935" y="2092960"/>
            <a:ext cx="1361440" cy="24117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18"/>
            </p:custDataLst>
          </p:nvPr>
        </p:nvSpPr>
        <p:spPr>
          <a:xfrm>
            <a:off x="4745355" y="1624330"/>
            <a:ext cx="33140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重排序列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 reorderColumns!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7" name="矩形 26"/>
          <p:cNvSpPr/>
          <p:nvPr>
            <p:custDataLst>
              <p:tags r:id="rId19"/>
            </p:custDataLst>
          </p:nvPr>
        </p:nvSpPr>
        <p:spPr>
          <a:xfrm>
            <a:off x="621665" y="2164715"/>
            <a:ext cx="783590" cy="269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0" name="右箭头 29"/>
          <p:cNvSpPr/>
          <p:nvPr>
            <p:custDataLst>
              <p:tags r:id="rId20"/>
            </p:custDataLst>
          </p:nvPr>
        </p:nvSpPr>
        <p:spPr>
          <a:xfrm>
            <a:off x="515620" y="1714500"/>
            <a:ext cx="257175" cy="26987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1" name="文本框 30"/>
          <p:cNvSpPr txBox="1"/>
          <p:nvPr>
            <p:custDataLst>
              <p:tags r:id="rId21"/>
            </p:custDataLst>
          </p:nvPr>
        </p:nvSpPr>
        <p:spPr>
          <a:xfrm>
            <a:off x="875665" y="1661795"/>
            <a:ext cx="236029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SID 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重命名：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rename!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32" name="图片 31" descr="更新刷新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05790" y="4774565"/>
            <a:ext cx="367030" cy="367030"/>
          </a:xfrm>
          <a:prstGeom prst="rect">
            <a:avLst/>
          </a:prstGeom>
        </p:spPr>
      </p:pic>
      <p:sp>
        <p:nvSpPr>
          <p:cNvPr id="33" name="文本框 32"/>
          <p:cNvSpPr txBox="1"/>
          <p:nvPr>
            <p:custDataLst>
              <p:tags r:id="rId25"/>
            </p:custDataLst>
          </p:nvPr>
        </p:nvSpPr>
        <p:spPr>
          <a:xfrm>
            <a:off x="1145540" y="4804410"/>
            <a:ext cx="40633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更新列：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replaceColumn! / update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26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Calibri" panose="020F0502020204030204" charset="0"/>
              </a:rPr>
              <a:t>异常数据搜索函数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Calibri" panose="020F0502020204030204" charset="0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11" name="表格 10"/>
          <p:cNvGraphicFramePr/>
          <p:nvPr>
            <p:custDataLst>
              <p:tags r:id="rId3"/>
            </p:custDataLst>
          </p:nvPr>
        </p:nvGraphicFramePr>
        <p:xfrm>
          <a:off x="832485" y="1172845"/>
          <a:ext cx="6591935" cy="4512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720"/>
                <a:gridCol w="5022215"/>
              </a:tblGrid>
              <a:tr h="564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函数</a:t>
                      </a:r>
                      <a:endParaRPr lang="zh-CN" altLang="en-US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>
                    <a:solidFill>
                      <a:srgbClr val="0D1C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说明</a:t>
                      </a:r>
                      <a:endParaRPr lang="zh-CN" altLang="en-US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>
                    <a:solidFill>
                      <a:srgbClr val="0D1C71"/>
                    </a:solidFill>
                  </a:tcPr>
                </a:tc>
              </a:tr>
              <a:tr h="564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zh-CN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at</a:t>
                      </a:r>
                      <a:endParaRPr lang="en-US" altLang="zh-CN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查找特定条件的</a:t>
                      </a:r>
                      <a:r>
                        <a:rPr lang="zh-CN" altLang="en-US" b="1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下标</a:t>
                      </a: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，返回所有满足条件的下标</a:t>
                      </a:r>
                      <a:endParaRPr lang="zh-CN" altLang="en-US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  <a:tr h="564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zh-CN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find</a:t>
                      </a:r>
                      <a:endParaRPr lang="en-US" altLang="zh-CN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查找特定值的</a:t>
                      </a:r>
                      <a:r>
                        <a:rPr lang="zh-CN" altLang="en-US" b="1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下标</a:t>
                      </a: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，找到第一个即返回</a:t>
                      </a:r>
                      <a:endParaRPr lang="zh-CN" altLang="en-US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  <a:tr h="564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zh-CN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binsrch</a:t>
                      </a:r>
                      <a:endParaRPr lang="en-US" altLang="zh-CN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二分查找</a:t>
                      </a:r>
                      <a:r>
                        <a:rPr lang="zh-CN" altLang="en-US" sz="18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sym typeface="+mn-ea"/>
                        </a:rPr>
                        <a:t>定值的</a:t>
                      </a:r>
                      <a:r>
                        <a:rPr lang="zh-CN" altLang="en-US" sz="1800" b="1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sym typeface="+mn-ea"/>
                        </a:rPr>
                        <a:t>下标</a:t>
                      </a:r>
                      <a:r>
                        <a:rPr lang="zh-CN" altLang="en-US" sz="18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sym typeface="+mn-ea"/>
                        </a:rPr>
                        <a:t>，找到第一个即返回</a:t>
                      </a:r>
                      <a:endParaRPr lang="zh-CN" altLang="en-US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  <a:tr h="564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zh-CN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searchK</a:t>
                      </a:r>
                      <a:endParaRPr lang="en-US" altLang="zh-CN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返回第</a:t>
                      </a:r>
                      <a:r>
                        <a:rPr lang="en-US" altLang="zh-CN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 K </a:t>
                      </a: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小的元素</a:t>
                      </a:r>
                      <a:endParaRPr lang="zh-CN" altLang="en-US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  <a:tr h="564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zh-CN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head</a:t>
                      </a:r>
                      <a:endParaRPr lang="en-US" altLang="zh-CN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</a:rPr>
                        <a:t>返回前 n 个元素</a:t>
                      </a:r>
                      <a:endParaRPr lang="zh-CN" altLang="en-US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  <a:tr h="564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zh-CN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tail</a:t>
                      </a:r>
                      <a:endParaRPr lang="en-US" altLang="zh-CN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8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  <a:cs typeface="阿里巴巴普惠体 3.0 55 Regular" panose="00020600040101010101" charset="-122"/>
                          <a:sym typeface="+mn-ea"/>
                        </a:rPr>
                        <a:t>返回后 n 个元素</a:t>
                      </a:r>
                      <a:endParaRPr lang="zh-CN" altLang="en-US" sz="18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  <a:cs typeface="阿里巴巴普惠体 3.0 55 Regular" panose="00020600040101010101" charset="-122"/>
                        <a:sym typeface="+mn-ea"/>
                      </a:endParaRPr>
                    </a:p>
                  </a:txBody>
                  <a:tcPr anchor="ctr" anchorCtr="0"/>
                </a:tc>
              </a:tr>
              <a:tr h="5645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en-US" altLang="zh-CN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asof</a:t>
                      </a:r>
                      <a:endParaRPr lang="en-US" altLang="zh-CN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buNone/>
                      </a:pPr>
                      <a:r>
                        <a:rPr lang="zh-CN" altLang="en-US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返回序列中不大于某元素的最大序号（最邻近）</a:t>
                      </a:r>
                      <a:endParaRPr lang="zh-CN" altLang="en-US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12" name="右大括号 11"/>
          <p:cNvSpPr/>
          <p:nvPr>
            <p:custDataLst>
              <p:tags r:id="rId4"/>
            </p:custDataLst>
          </p:nvPr>
        </p:nvSpPr>
        <p:spPr>
          <a:xfrm>
            <a:off x="7414895" y="1775460"/>
            <a:ext cx="377825" cy="1087755"/>
          </a:xfrm>
          <a:prstGeom prst="rightBrace">
            <a:avLst>
              <a:gd name="adj1" fmla="val 71974"/>
              <a:gd name="adj2" fmla="val 50000"/>
            </a:avLst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7972425" y="2094230"/>
            <a:ext cx="35883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找所有的下标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VS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返回第一个下标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2" name="右大括号 21"/>
          <p:cNvSpPr/>
          <p:nvPr>
            <p:custDataLst>
              <p:tags r:id="rId6"/>
            </p:custDataLst>
          </p:nvPr>
        </p:nvSpPr>
        <p:spPr>
          <a:xfrm>
            <a:off x="7407910" y="2310130"/>
            <a:ext cx="506730" cy="1101725"/>
          </a:xfrm>
          <a:prstGeom prst="rightBrace">
            <a:avLst>
              <a:gd name="adj1" fmla="val 48621"/>
              <a:gd name="adj2" fmla="val 50000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7"/>
            </p:custDataLst>
          </p:nvPr>
        </p:nvSpPr>
        <p:spPr>
          <a:xfrm>
            <a:off x="8099425" y="2690495"/>
            <a:ext cx="2466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有序查找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VS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无序查找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6" name="右大括号 25"/>
          <p:cNvSpPr/>
          <p:nvPr>
            <p:custDataLst>
              <p:tags r:id="rId8"/>
            </p:custDataLst>
          </p:nvPr>
        </p:nvSpPr>
        <p:spPr>
          <a:xfrm>
            <a:off x="7424420" y="3412490"/>
            <a:ext cx="368300" cy="1709420"/>
          </a:xfrm>
          <a:prstGeom prst="rightBrace">
            <a:avLst>
              <a:gd name="adj1" fmla="val 96127"/>
              <a:gd name="adj2" fmla="val 50000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8062595" y="4070350"/>
            <a:ext cx="20859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</a:rPr>
              <a:t>返回元素而非下标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</a:endParaRPr>
          </a:p>
        </p:txBody>
      </p:sp>
    </p:spTree>
    <p:custDataLst>
      <p:tags r:id="rId10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-1351280" y="0"/>
            <a:ext cx="13543280" cy="6858000"/>
          </a:xfrm>
          <a:prstGeom prst="rect">
            <a:avLst/>
          </a:prstGeom>
        </p:spPr>
      </p:pic>
      <p:sp>
        <p:nvSpPr>
          <p:cNvPr id="33" name="矩形 32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37" name="椭圆 36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8" name="椭圆 37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39" name="椭圆 38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41" name="椭圆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2" name="椭圆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3" name="椭圆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45" name="椭圆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6" name="椭圆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47" name="椭圆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8" name="直接连接符 47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>
            <p:custDataLst>
              <p:tags r:id="rId14"/>
            </p:custDataLst>
          </p:nvPr>
        </p:nvSpPr>
        <p:spPr bwMode="auto">
          <a:xfrm flipH="1">
            <a:off x="150830" y="4803775"/>
            <a:ext cx="3090654" cy="252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b="1">
                <a:ln w="3175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rPr>
              <a:t> </a:t>
            </a:r>
            <a:endParaRPr lang="en-US" altLang="zh-CN" sz="1050" b="1">
              <a:ln w="3175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思源黑体 CN Normal" panose="020B0600000000000000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1741150" y="3021965"/>
            <a:ext cx="76200" cy="675640"/>
            <a:chOff x="8828689" y="1995761"/>
            <a:chExt cx="86710" cy="810501"/>
          </a:xfrm>
        </p:grpSpPr>
        <p:sp>
          <p:nvSpPr>
            <p:cNvPr id="52" name="椭圆 51"/>
            <p:cNvSpPr/>
            <p:nvPr>
              <p:custDataLst>
                <p:tags r:id="rId15"/>
              </p:custDataLst>
            </p:nvPr>
          </p:nvSpPr>
          <p:spPr>
            <a:xfrm flipH="1">
              <a:off x="8828689" y="2357656"/>
              <a:ext cx="86710" cy="8671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3" name="椭圆 52"/>
            <p:cNvSpPr/>
            <p:nvPr>
              <p:custDataLst>
                <p:tags r:id="rId16"/>
              </p:custDataLst>
            </p:nvPr>
          </p:nvSpPr>
          <p:spPr>
            <a:xfrm flipH="1">
              <a:off x="8828689" y="2719552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54" name="椭圆 53"/>
            <p:cNvSpPr/>
            <p:nvPr>
              <p:custDataLst>
                <p:tags r:id="rId17"/>
              </p:custDataLst>
            </p:nvPr>
          </p:nvSpPr>
          <p:spPr>
            <a:xfrm flipH="1">
              <a:off x="8828689" y="1995761"/>
              <a:ext cx="86710" cy="8671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84" name="椭圆 83"/>
          <p:cNvSpPr/>
          <p:nvPr>
            <p:custDataLst>
              <p:tags r:id="rId18"/>
            </p:custDataLst>
          </p:nvPr>
        </p:nvSpPr>
        <p:spPr>
          <a:xfrm rot="6960000">
            <a:off x="6905625" y="1991995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5" name="矩形 54"/>
          <p:cNvSpPr/>
          <p:nvPr>
            <p:custDataLst>
              <p:tags r:id="rId19"/>
            </p:custDataLst>
          </p:nvPr>
        </p:nvSpPr>
        <p:spPr bwMode="auto">
          <a:xfrm>
            <a:off x="7489137" y="3581972"/>
            <a:ext cx="2756338" cy="3683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Times New Roman Regular" panose="02020503050405090304" charset="0"/>
                <a:sym typeface="思源黑体 CN Normal" panose="020B0600000000000000" charset="-122"/>
              </a:rPr>
              <a:t>CONTENT</a:t>
            </a:r>
            <a:r>
              <a:rPr lang="en-US" altLang="zh-CN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rPr>
              <a:t>S</a:t>
            </a:r>
            <a:endParaRPr lang="en-US" altLang="zh-CN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思源黑体 CN Normal" panose="020B0600000000000000" charset="-122"/>
            </a:endParaRPr>
          </a:p>
        </p:txBody>
      </p:sp>
      <p:sp>
        <p:nvSpPr>
          <p:cNvPr id="56" name="矩形 55"/>
          <p:cNvSpPr/>
          <p:nvPr>
            <p:custDataLst>
              <p:tags r:id="rId20"/>
            </p:custDataLst>
          </p:nvPr>
        </p:nvSpPr>
        <p:spPr bwMode="auto">
          <a:xfrm>
            <a:off x="7365365" y="2572385"/>
            <a:ext cx="2826385" cy="11068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rPr>
              <a:t>目录</a:t>
            </a:r>
            <a:endParaRPr lang="zh-CN" altLang="en-US" sz="6600" b="1" dirty="0">
              <a:ln w="38100">
                <a:noFill/>
              </a:ln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思源黑体 CN Normal" panose="020B0600000000000000" charset="-122"/>
            </a:endParaRPr>
          </a:p>
        </p:txBody>
      </p:sp>
      <p:grpSp>
        <p:nvGrpSpPr>
          <p:cNvPr id="78" name="组合 77"/>
          <p:cNvGrpSpPr/>
          <p:nvPr>
            <p:custDataLst>
              <p:tags r:id="rId21"/>
            </p:custDataLst>
          </p:nvPr>
        </p:nvGrpSpPr>
        <p:grpSpPr>
          <a:xfrm>
            <a:off x="1711325" y="1816735"/>
            <a:ext cx="3117215" cy="405173"/>
            <a:chOff x="1407" y="1811"/>
            <a:chExt cx="4909" cy="638"/>
          </a:xfrm>
        </p:grpSpPr>
        <p:sp>
          <p:nvSpPr>
            <p:cNvPr id="58" name="矩形 57"/>
            <p:cNvSpPr/>
            <p:nvPr>
              <p:custDataLst>
                <p:tags r:id="rId22"/>
              </p:custDataLst>
            </p:nvPr>
          </p:nvSpPr>
          <p:spPr bwMode="auto">
            <a:xfrm>
              <a:off x="2397" y="1821"/>
              <a:ext cx="391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概念及意义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endParaRPr>
            </a:p>
          </p:txBody>
        </p:sp>
        <p:cxnSp>
          <p:nvCxnSpPr>
            <p:cNvPr id="60" name="直接连接符 59"/>
            <p:cNvCxnSpPr/>
            <p:nvPr>
              <p:custDataLst>
                <p:tags r:id="rId23"/>
              </p:custDataLst>
            </p:nvPr>
          </p:nvCxnSpPr>
          <p:spPr>
            <a:xfrm>
              <a:off x="2287" y="198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矩形 60"/>
            <p:cNvSpPr/>
            <p:nvPr>
              <p:custDataLst>
                <p:tags r:id="rId24"/>
              </p:custDataLst>
            </p:nvPr>
          </p:nvSpPr>
          <p:spPr bwMode="auto">
            <a:xfrm>
              <a:off x="1407" y="181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01</a:t>
              </a:r>
              <a:endParaRPr lang="en-US" altLang="zh-CN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endParaRPr>
            </a:p>
          </p:txBody>
        </p:sp>
      </p:grpSp>
      <p:grpSp>
        <p:nvGrpSpPr>
          <p:cNvPr id="79" name="组合 78"/>
          <p:cNvGrpSpPr/>
          <p:nvPr>
            <p:custDataLst>
              <p:tags r:id="rId25"/>
            </p:custDataLst>
          </p:nvPr>
        </p:nvGrpSpPr>
        <p:grpSpPr>
          <a:xfrm>
            <a:off x="1711325" y="2778168"/>
            <a:ext cx="4311650" cy="405130"/>
            <a:chOff x="1407" y="3241"/>
            <a:chExt cx="6790" cy="638"/>
          </a:xfrm>
        </p:grpSpPr>
        <p:sp>
          <p:nvSpPr>
            <p:cNvPr id="63" name="矩形 62"/>
            <p:cNvSpPr/>
            <p:nvPr>
              <p:custDataLst>
                <p:tags r:id="rId26"/>
              </p:custDataLst>
            </p:nvPr>
          </p:nvSpPr>
          <p:spPr bwMode="auto">
            <a:xfrm>
              <a:off x="2397" y="3251"/>
              <a:ext cx="5800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数据探查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endParaRPr>
            </a:p>
          </p:txBody>
        </p:sp>
        <p:cxnSp>
          <p:nvCxnSpPr>
            <p:cNvPr id="65" name="直接连接符 64"/>
            <p:cNvCxnSpPr/>
            <p:nvPr>
              <p:custDataLst>
                <p:tags r:id="rId27"/>
              </p:custDataLst>
            </p:nvPr>
          </p:nvCxnSpPr>
          <p:spPr>
            <a:xfrm>
              <a:off x="2287" y="341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>
              <p:custDataLst>
                <p:tags r:id="rId28"/>
              </p:custDataLst>
            </p:nvPr>
          </p:nvSpPr>
          <p:spPr bwMode="auto">
            <a:xfrm>
              <a:off x="1407" y="3241"/>
              <a:ext cx="77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02</a:t>
              </a:r>
              <a:endParaRPr lang="en-US" altLang="zh-CN" sz="2000" b="1" dirty="0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endParaRPr>
            </a:p>
          </p:txBody>
        </p:sp>
      </p:grpSp>
      <p:grpSp>
        <p:nvGrpSpPr>
          <p:cNvPr id="80" name="组合 79"/>
          <p:cNvGrpSpPr/>
          <p:nvPr>
            <p:custDataLst>
              <p:tags r:id="rId29"/>
            </p:custDataLst>
          </p:nvPr>
        </p:nvGrpSpPr>
        <p:grpSpPr>
          <a:xfrm>
            <a:off x="1711325" y="3739558"/>
            <a:ext cx="3696335" cy="405130"/>
            <a:chOff x="1407" y="4671"/>
            <a:chExt cx="5821" cy="638"/>
          </a:xfrm>
        </p:grpSpPr>
        <p:sp>
          <p:nvSpPr>
            <p:cNvPr id="68" name="矩形 67"/>
            <p:cNvSpPr/>
            <p:nvPr>
              <p:custDataLst>
                <p:tags r:id="rId30"/>
              </p:custDataLst>
            </p:nvPr>
          </p:nvSpPr>
          <p:spPr bwMode="auto">
            <a:xfrm>
              <a:off x="2397" y="4681"/>
              <a:ext cx="4831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  <a:sym typeface="思源黑体 CN Normal" panose="020B0600000000000000" charset="-122"/>
                </a:rPr>
                <a:t>数据清洗方法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思源黑体 CN Normal" panose="020B0600000000000000" charset="-122"/>
              </a:endParaRPr>
            </a:p>
          </p:txBody>
        </p:sp>
        <p:cxnSp>
          <p:nvCxnSpPr>
            <p:cNvPr id="70" name="直接连接符 69"/>
            <p:cNvCxnSpPr/>
            <p:nvPr>
              <p:custDataLst>
                <p:tags r:id="rId31"/>
              </p:custDataLst>
            </p:nvPr>
          </p:nvCxnSpPr>
          <p:spPr>
            <a:xfrm>
              <a:off x="2287" y="484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矩形 70"/>
            <p:cNvSpPr/>
            <p:nvPr>
              <p:custDataLst>
                <p:tags r:id="rId32"/>
              </p:custDataLst>
            </p:nvPr>
          </p:nvSpPr>
          <p:spPr bwMode="auto">
            <a:xfrm>
              <a:off x="1407" y="467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03</a:t>
              </a:r>
              <a:endParaRPr lang="en-US" altLang="zh-CN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endParaRPr>
            </a:p>
          </p:txBody>
        </p:sp>
      </p:grpSp>
      <p:grpSp>
        <p:nvGrpSpPr>
          <p:cNvPr id="82" name="组合 81"/>
          <p:cNvGrpSpPr/>
          <p:nvPr>
            <p:custDataLst>
              <p:tags r:id="rId33"/>
            </p:custDataLst>
          </p:nvPr>
        </p:nvGrpSpPr>
        <p:grpSpPr>
          <a:xfrm>
            <a:off x="1711325" y="4700948"/>
            <a:ext cx="3660140" cy="405130"/>
            <a:chOff x="1407" y="6101"/>
            <a:chExt cx="5764" cy="638"/>
          </a:xfrm>
        </p:grpSpPr>
        <p:sp>
          <p:nvSpPr>
            <p:cNvPr id="73" name="矩形 72"/>
            <p:cNvSpPr/>
            <p:nvPr>
              <p:custDataLst>
                <p:tags r:id="rId34"/>
              </p:custDataLst>
            </p:nvPr>
          </p:nvSpPr>
          <p:spPr bwMode="auto">
            <a:xfrm>
              <a:off x="2397" y="6111"/>
              <a:ext cx="4774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数据对齐</a:t>
              </a:r>
              <a:r>
                <a:rPr lang="en-US" alt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/</a:t>
              </a:r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整合</a:t>
              </a:r>
              <a:r>
                <a:rPr lang="en-US" altLang="zh-CN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/</a:t>
              </a:r>
              <a:r>
                <a:rPr lang="zh-CN" altLang="en-US" sz="2000" b="1" spc="200" dirty="0">
                  <a:ln w="38100">
                    <a:noFill/>
                  </a:ln>
                  <a:solidFill>
                    <a:schemeClr val="bg1"/>
                  </a:solidFill>
                  <a:uFillTx/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构建</a:t>
              </a:r>
              <a:endParaRPr lang="zh-CN" altLang="en-US" sz="2000" b="1" spc="200" dirty="0">
                <a:ln w="38100">
                  <a:noFill/>
                </a:ln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endParaRPr>
            </a:p>
          </p:txBody>
        </p:sp>
        <p:cxnSp>
          <p:nvCxnSpPr>
            <p:cNvPr id="75" name="直接连接符 74"/>
            <p:cNvCxnSpPr/>
            <p:nvPr>
              <p:custDataLst>
                <p:tags r:id="rId35"/>
              </p:custDataLst>
            </p:nvPr>
          </p:nvCxnSpPr>
          <p:spPr>
            <a:xfrm>
              <a:off x="2287" y="6277"/>
              <a:ext cx="0" cy="28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矩形 75"/>
            <p:cNvSpPr/>
            <p:nvPr>
              <p:custDataLst>
                <p:tags r:id="rId36"/>
              </p:custDataLst>
            </p:nvPr>
          </p:nvSpPr>
          <p:spPr bwMode="auto">
            <a:xfrm>
              <a:off x="1407" y="6101"/>
              <a:ext cx="769" cy="6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n w="38100">
                    <a:noFill/>
                  </a:ln>
                  <a:solidFill>
                    <a:schemeClr val="bg1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sym typeface="思源黑体 CN Normal" panose="020B0600000000000000" charset="-122"/>
                </a:rPr>
                <a:t>04</a:t>
              </a:r>
              <a:endParaRPr lang="en-US" altLang="zh-CN" sz="2000" b="1">
                <a:ln w="38100">
                  <a:noFill/>
                </a:ln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思源黑体 CN Normal" panose="020B0600000000000000" charset="-122"/>
              </a:endParaRPr>
            </a:p>
          </p:txBody>
        </p:sp>
      </p:grpSp>
      <p:cxnSp>
        <p:nvCxnSpPr>
          <p:cNvPr id="77" name="直接箭头连接符 76"/>
          <p:cNvCxnSpPr/>
          <p:nvPr>
            <p:custDataLst>
              <p:tags r:id="rId37"/>
            </p:custDataLst>
          </p:nvPr>
        </p:nvCxnSpPr>
        <p:spPr>
          <a:xfrm>
            <a:off x="7572854" y="4025172"/>
            <a:ext cx="2990215" cy="0"/>
          </a:xfrm>
          <a:prstGeom prst="straightConnector1">
            <a:avLst/>
          </a:prstGeom>
          <a:ln w="19050">
            <a:solidFill>
              <a:schemeClr val="bg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图片 88" descr="公司logo"/>
          <p:cNvPicPr>
            <a:picLocks noChangeAspect="1"/>
          </p:cNvPicPr>
          <p:nvPr/>
        </p:nvPicPr>
        <p:blipFill>
          <a:blip r:embed="rId38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39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条件过滤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t="50639"/>
          <a:stretch>
            <a:fillRect/>
          </a:stretch>
        </p:blipFill>
        <p:spPr>
          <a:xfrm>
            <a:off x="1430020" y="1539240"/>
            <a:ext cx="9614535" cy="539750"/>
          </a:xfrm>
          <a:prstGeom prst="rect">
            <a:avLst/>
          </a:prstGeom>
        </p:spPr>
      </p:pic>
      <p:sp>
        <p:nvSpPr>
          <p:cNvPr id="11" name="圆角矩形 10"/>
          <p:cNvSpPr/>
          <p:nvPr>
            <p:custDataLst>
              <p:tags r:id="rId5"/>
            </p:custDataLst>
          </p:nvPr>
        </p:nvSpPr>
        <p:spPr>
          <a:xfrm>
            <a:off x="3409950" y="1464310"/>
            <a:ext cx="900430" cy="7042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6"/>
            </p:custDataLst>
          </p:nvPr>
        </p:nvSpPr>
        <p:spPr>
          <a:xfrm>
            <a:off x="6248400" y="1464310"/>
            <a:ext cx="762000" cy="7042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3409950" y="930910"/>
            <a:ext cx="99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异常小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8"/>
            </p:custDataLst>
          </p:nvPr>
        </p:nvSpPr>
        <p:spPr>
          <a:xfrm>
            <a:off x="6019800" y="930910"/>
            <a:ext cx="99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空值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430020" y="2978468"/>
            <a:ext cx="5080000" cy="3028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(v, v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 // v[v &gt; 0.1]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10"/>
            </p:custDataLst>
          </p:nvPr>
        </p:nvSpPr>
        <p:spPr>
          <a:xfrm>
            <a:off x="1430020" y="2495550"/>
            <a:ext cx="45002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en-US" altLang="zh-CN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NULL </a:t>
            </a:r>
            <a:r>
              <a:rPr lang="zh-CN" altLang="en-US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默认作为最小值也能被过滤：</a:t>
            </a:r>
            <a:endParaRPr lang="zh-CN" altLang="en-US" sz="20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1430020" y="4385945"/>
            <a:ext cx="44126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单独过滤</a:t>
            </a:r>
            <a:r>
              <a:rPr lang="en-US" altLang="zh-CN" sz="20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NULL</a:t>
            </a:r>
            <a:endParaRPr lang="en-US" altLang="zh-CN" sz="2000" b="1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2"/>
            </p:custDataLst>
          </p:nvPr>
        </p:nvSpPr>
        <p:spPr>
          <a:xfrm>
            <a:off x="1430020" y="4835843"/>
            <a:ext cx="5080000" cy="3028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v[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isValid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(v)]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430020" y="3454400"/>
            <a:ext cx="7570470" cy="50609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1430020" y="5246370"/>
            <a:ext cx="8421370" cy="5054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00100" y="1565275"/>
            <a:ext cx="443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v</a:t>
            </a:r>
            <a:endParaRPr lang="en-US" altLang="zh-CN" sz="2800"/>
          </a:p>
        </p:txBody>
      </p:sp>
      <p:sp>
        <p:nvSpPr>
          <p:cNvPr id="5" name="椭圆 4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资源黑体" charset="0"/>
            </a:endParaRPr>
          </a:p>
        </p:txBody>
      </p:sp>
    </p:spTree>
    <p:custDataLst>
      <p:tags r:id="rId17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条件替换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/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填充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2" name="文本框 31"/>
          <p:cNvSpPr txBox="1"/>
          <p:nvPr>
            <p:custDataLst>
              <p:tags r:id="rId3"/>
            </p:custDataLst>
          </p:nvPr>
        </p:nvSpPr>
        <p:spPr>
          <a:xfrm>
            <a:off x="1429200" y="2495550"/>
            <a:ext cx="40633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en-US" altLang="zh-CN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替换</a:t>
            </a:r>
            <a:r>
              <a:rPr lang="en-US" altLang="zh-CN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0.01 </a:t>
            </a:r>
            <a:r>
              <a:rPr lang="zh-CN" altLang="en-US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为</a:t>
            </a:r>
            <a:r>
              <a:rPr lang="en-US" altLang="zh-CN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0</a:t>
            </a:r>
            <a:endParaRPr lang="en-US" altLang="zh-CN" sz="20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4"/>
            </p:custDataLst>
          </p:nvPr>
        </p:nvSpPr>
        <p:spPr>
          <a:xfrm>
            <a:off x="1429200" y="4385945"/>
            <a:ext cx="40633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en-US" altLang="zh-CN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填充空值</a:t>
            </a:r>
            <a:endParaRPr lang="zh-CN" altLang="en-US" sz="2000" b="1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6" name="文本框 35"/>
          <p:cNvSpPr txBox="1"/>
          <p:nvPr>
            <p:custDataLst>
              <p:tags r:id="rId5"/>
            </p:custDataLst>
          </p:nvPr>
        </p:nvSpPr>
        <p:spPr>
          <a:xfrm>
            <a:off x="1430020" y="3075305"/>
            <a:ext cx="5805805" cy="30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v[v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 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iif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&lt;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v)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v.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replace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0.01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7" name="文本框 36"/>
          <p:cNvSpPr txBox="1"/>
          <p:nvPr>
            <p:custDataLst>
              <p:tags r:id="rId6"/>
            </p:custDataLst>
          </p:nvPr>
        </p:nvSpPr>
        <p:spPr>
          <a:xfrm>
            <a:off x="1429200" y="4965700"/>
            <a:ext cx="6990715" cy="30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bfill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(v)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ffill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(v)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interpolate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(v)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nullFill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(v,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rcRect t="2747"/>
          <a:stretch>
            <a:fillRect/>
          </a:stretch>
        </p:blipFill>
        <p:spPr>
          <a:xfrm>
            <a:off x="1429200" y="3559175"/>
            <a:ext cx="7641590" cy="4495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9200" y="5428615"/>
            <a:ext cx="8367395" cy="4622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rcRect t="50639"/>
          <a:stretch>
            <a:fillRect/>
          </a:stretch>
        </p:blipFill>
        <p:spPr>
          <a:xfrm>
            <a:off x="1430020" y="1539240"/>
            <a:ext cx="9614535" cy="539750"/>
          </a:xfrm>
          <a:prstGeom prst="rect">
            <a:avLst/>
          </a:prstGeom>
        </p:spPr>
      </p:pic>
      <p:sp>
        <p:nvSpPr>
          <p:cNvPr id="11" name="圆角矩形 10"/>
          <p:cNvSpPr/>
          <p:nvPr>
            <p:custDataLst>
              <p:tags r:id="rId11"/>
            </p:custDataLst>
          </p:nvPr>
        </p:nvSpPr>
        <p:spPr>
          <a:xfrm>
            <a:off x="3409950" y="1464310"/>
            <a:ext cx="900430" cy="7042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12"/>
            </p:custDataLst>
          </p:nvPr>
        </p:nvSpPr>
        <p:spPr>
          <a:xfrm>
            <a:off x="6248400" y="1464310"/>
            <a:ext cx="762000" cy="7042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3409950" y="930910"/>
            <a:ext cx="99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异常小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14"/>
            </p:custDataLst>
          </p:nvPr>
        </p:nvSpPr>
        <p:spPr>
          <a:xfrm>
            <a:off x="6019800" y="930910"/>
            <a:ext cx="9975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空值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0100" y="1565275"/>
            <a:ext cx="4432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v</a:t>
            </a:r>
            <a:endParaRPr lang="en-US" altLang="zh-CN" sz="2800"/>
          </a:p>
        </p:txBody>
      </p:sp>
    </p:spTree>
    <p:custDataLst>
      <p:tags r:id="rId15"/>
    </p:custData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数据导入与数据清洗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700405" y="819150"/>
            <a:ext cx="10037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数据清洗通常在数据导入环节进行。数据导入常用的函数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en-US" altLang="zh-CN" dirty="0" err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loadTextEx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有一个</a:t>
            </a:r>
            <a:r>
              <a:rPr lang="en-US" altLang="zh-CN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transform </a:t>
            </a:r>
            <a:r>
              <a: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参数，transform 能够非常方便地完成但不限于如下需求：</a:t>
            </a:r>
            <a:endParaRPr lang="zh-CN" altLang="en-US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589915" y="3609975"/>
            <a:ext cx="11267440" cy="1149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transType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mutable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memTable)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memTable.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replaceColumn!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`ymdTimeCol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datetimeParse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string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(memTable.ymdTimeCol),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"yyyyMMddHHmmssSSS"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515302" y="5372735"/>
            <a:ext cx="5080000" cy="1149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addCol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mutable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memTable,datePara)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update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memTable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datePara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memTable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514985" y="3179445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transform </a:t>
            </a:r>
            <a:r>
              <a:rPr lang="zh-CN" altLang="en-US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中进行类型转换：</a:t>
            </a:r>
            <a:endParaRPr lang="zh-CN" altLang="en-US" b="1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425450" y="4952365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transform </a:t>
            </a:r>
            <a:r>
              <a:rPr lang="zh-CN" altLang="en-US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中进行数据更新</a:t>
            </a:r>
            <a:r>
              <a:rPr lang="en-US" altLang="zh-CN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字段增加：</a:t>
            </a:r>
            <a:endParaRPr lang="zh-CN" altLang="en-US" b="1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>
          <a:xfrm>
            <a:off x="6567170" y="5381625"/>
            <a:ext cx="5290185" cy="937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def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fliterData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mutable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memTable)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{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   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return select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memTable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price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&gt;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endParaRPr lang="en-US" altLang="zh-CN" sz="1600" b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}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9"/>
            </p:custDataLst>
          </p:nvPr>
        </p:nvSpPr>
        <p:spPr>
          <a:xfrm>
            <a:off x="6386195" y="4956810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transform </a:t>
            </a:r>
            <a:r>
              <a:rPr lang="zh-CN" altLang="en-US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中进行数据过滤</a:t>
            </a:r>
            <a:r>
              <a:rPr lang="en-US" altLang="zh-CN" b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</a:t>
            </a:r>
            <a:endParaRPr lang="en-US" altLang="zh-CN" b="1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0405" y="1520190"/>
            <a:ext cx="1056957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0D1C71"/>
              </a:buClr>
              <a:buFont typeface="Arial" panose="020B0604020202020204" pitchFamily="34" charset="0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 </a:t>
            </a: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类型的转换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Clr>
                <a:srgbClr val="0D1C71"/>
              </a:buClr>
              <a:buFont typeface="Arial" panose="020B0604020202020204" pitchFamily="34" charset="0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在 CSV 文件的基础上增加列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Clr>
                <a:srgbClr val="0D1C71"/>
              </a:buClr>
              <a:buFont typeface="Arial" panose="020B0604020202020204" pitchFamily="34" charset="0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过滤 CSV 文件中的无效数据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Clr>
                <a:srgbClr val="0D1C71"/>
              </a:buClr>
              <a:buFont typeface="Arial" panose="020B0604020202020204" pitchFamily="34" charset="0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字符编码转换，通常用于把 GBK 编码转换为 UTF-8 编码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>
              <a:buClr>
                <a:srgbClr val="0D1C71"/>
              </a:buClr>
              <a:buFont typeface="Arial" panose="020B0604020202020204" pitchFamily="34" charset="0"/>
              <a:buChar char="•"/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把多档数据合成 array vector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22794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04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77684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 err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数据整合</a:t>
            </a:r>
            <a:r>
              <a:rPr lang="en-US" altLang="zh-CN" sz="5400" dirty="0" err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sz="5400" dirty="0" err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对齐</a:t>
            </a:r>
            <a:r>
              <a:rPr lang="en-US" altLang="zh-CN" sz="5400" dirty="0" err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sz="5400" dirty="0" err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特征构建</a:t>
            </a:r>
            <a:endParaRPr lang="zh-CN" altLang="en-US" sz="5400" dirty="0" err="1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数据重组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1527"/>
          <a:stretch>
            <a:fillRect/>
          </a:stretch>
        </p:blipFill>
        <p:spPr>
          <a:xfrm>
            <a:off x="666115" y="1179195"/>
            <a:ext cx="3891280" cy="3523615"/>
          </a:xfrm>
          <a:prstGeom prst="rect">
            <a:avLst/>
          </a:prstGeom>
        </p:spPr>
      </p:pic>
      <p:sp>
        <p:nvSpPr>
          <p:cNvPr id="40" name="文本框 39"/>
          <p:cNvSpPr txBox="1"/>
          <p:nvPr>
            <p:custDataLst>
              <p:tags r:id="rId5"/>
            </p:custDataLst>
          </p:nvPr>
        </p:nvSpPr>
        <p:spPr>
          <a:xfrm>
            <a:off x="636905" y="5139055"/>
            <a:ext cx="4094480" cy="937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chemeClr val="tx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exec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last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(price)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t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pivot by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minute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(timestamp)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as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minute, sym;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rowRank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(t1)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3" name="文本框 42"/>
          <p:cNvSpPr txBox="1"/>
          <p:nvPr>
            <p:custDataLst>
              <p:tags r:id="rId6"/>
            </p:custDataLst>
          </p:nvPr>
        </p:nvSpPr>
        <p:spPr>
          <a:xfrm>
            <a:off x="4836160" y="5048885"/>
            <a:ext cx="66446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将时序数据按照时间和股票维度对齐后，计算同一时间截面下</a:t>
            </a:r>
            <a:b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</a:br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不同股票之间的一些指标，例如排名、相关性等。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174230" y="2824480"/>
            <a:ext cx="2362200" cy="809625"/>
          </a:xfrm>
          <a:prstGeom prst="rect">
            <a:avLst/>
          </a:prstGeom>
        </p:spPr>
      </p:pic>
      <p:sp>
        <p:nvSpPr>
          <p:cNvPr id="45" name="文本框 44"/>
          <p:cNvSpPr txBox="1"/>
          <p:nvPr>
            <p:custDataLst>
              <p:tags r:id="rId9"/>
            </p:custDataLst>
          </p:nvPr>
        </p:nvSpPr>
        <p:spPr>
          <a:xfrm>
            <a:off x="7773670" y="2371725"/>
            <a:ext cx="11633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面板矩阵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46" name="文本框 45"/>
          <p:cNvSpPr txBox="1"/>
          <p:nvPr>
            <p:custDataLst>
              <p:tags r:id="rId10"/>
            </p:custDataLst>
          </p:nvPr>
        </p:nvSpPr>
        <p:spPr>
          <a:xfrm>
            <a:off x="4994910" y="2760980"/>
            <a:ext cx="1971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exec + pivot by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rcRect t="10519"/>
          <a:stretch>
            <a:fillRect/>
          </a:stretch>
        </p:blipFill>
        <p:spPr>
          <a:xfrm>
            <a:off x="5014595" y="3903345"/>
            <a:ext cx="1917700" cy="804545"/>
          </a:xfrm>
          <a:prstGeom prst="rect">
            <a:avLst/>
          </a:prstGeom>
        </p:spPr>
      </p:pic>
      <p:sp>
        <p:nvSpPr>
          <p:cNvPr id="49" name="文本框 48"/>
          <p:cNvSpPr txBox="1"/>
          <p:nvPr>
            <p:custDataLst>
              <p:tags r:id="rId13"/>
            </p:custDataLst>
          </p:nvPr>
        </p:nvSpPr>
        <p:spPr>
          <a:xfrm>
            <a:off x="7204710" y="3903345"/>
            <a:ext cx="1423035" cy="367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rowRank</a:t>
            </a:r>
            <a:endParaRPr lang="en-US" altLang="zh-CN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0" name="文本框 49"/>
          <p:cNvSpPr txBox="1"/>
          <p:nvPr>
            <p:custDataLst>
              <p:tags r:id="rId14"/>
            </p:custDataLst>
          </p:nvPr>
        </p:nvSpPr>
        <p:spPr>
          <a:xfrm>
            <a:off x="4835525" y="1179195"/>
            <a:ext cx="664464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/>
            <a:r>
              <a:rPr lang="zh-CN" altLang="en-US" sz="2400" b="1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重组</a:t>
            </a:r>
            <a:r>
              <a:rPr lang="en-US" altLang="zh-CN" sz="2400" b="1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000" b="0"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可以统一数据结构，使得数据更加规范和一致。</a:t>
            </a:r>
            <a:br>
              <a:rPr lang="zh-CN" altLang="en-US" sz="2000" b="0"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zh-CN" altLang="en-US" sz="2000" b="0"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不同的分析方法和工具可能需要不同格式的数据。</a:t>
            </a:r>
            <a:br>
              <a:rPr lang="zh-CN" altLang="en-US" sz="2000" b="0"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lang="zh-CN" altLang="en-US" sz="2000" b="0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例如：</a:t>
            </a:r>
            <a:r>
              <a:rPr lang="zh-CN" altLang="en-US" sz="2000" b="0"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宽边纵表的转换使得数据可以适应不同的分析需求。</a:t>
            </a:r>
            <a:endParaRPr lang="zh-CN" altLang="en-US" sz="2000" b="0" i="0">
              <a:solidFill>
                <a:srgbClr val="06060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6" name="直线箭头连接符 5"/>
          <p:cNvCxnSpPr/>
          <p:nvPr>
            <p:custDataLst>
              <p:tags r:id="rId15"/>
            </p:custDataLst>
          </p:nvPr>
        </p:nvCxnSpPr>
        <p:spPr>
          <a:xfrm>
            <a:off x="5005595" y="3257427"/>
            <a:ext cx="1759585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肘形连接符 4"/>
          <p:cNvCxnSpPr/>
          <p:nvPr>
            <p:custDataLst>
              <p:tags r:id="rId16"/>
            </p:custDataLst>
          </p:nvPr>
        </p:nvCxnSpPr>
        <p:spPr>
          <a:xfrm rot="5400000">
            <a:off x="7307580" y="3258185"/>
            <a:ext cx="671830" cy="1423035"/>
          </a:xfrm>
          <a:prstGeom prst="bentConnector2">
            <a:avLst/>
          </a:prstGeom>
          <a:ln w="1016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7"/>
    </p:custData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数据对齐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pSp>
        <p:nvGrpSpPr>
          <p:cNvPr id="19" name="组合 18"/>
          <p:cNvGrpSpPr/>
          <p:nvPr>
            <p:custDataLst>
              <p:tags r:id="rId3"/>
            </p:custDataLst>
          </p:nvPr>
        </p:nvGrpSpPr>
        <p:grpSpPr>
          <a:xfrm>
            <a:off x="687705" y="1200688"/>
            <a:ext cx="2285247" cy="2380682"/>
            <a:chOff x="1520" y="1378"/>
            <a:chExt cx="4417" cy="4518"/>
          </a:xfrm>
        </p:grpSpPr>
        <p:pic>
          <p:nvPicPr>
            <p:cNvPr id="3" name="图片 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520" y="2282"/>
              <a:ext cx="4417" cy="3614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2115" y="1378"/>
              <a:ext cx="3535" cy="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交易量原始数据</a:t>
              </a:r>
              <a:endPara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grpSp>
        <p:nvGrpSpPr>
          <p:cNvPr id="20" name="组合 19"/>
          <p:cNvGrpSpPr/>
          <p:nvPr>
            <p:custDataLst>
              <p:tags r:id="rId7"/>
            </p:custDataLst>
          </p:nvPr>
        </p:nvGrpSpPr>
        <p:grpSpPr>
          <a:xfrm>
            <a:off x="697865" y="3869030"/>
            <a:ext cx="2334895" cy="2534945"/>
            <a:chOff x="7756" y="1333"/>
            <a:chExt cx="4152" cy="4578"/>
          </a:xfrm>
        </p:grpSpPr>
        <p:pic>
          <p:nvPicPr>
            <p:cNvPr id="13" name="图片 1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/>
            <a:stretch>
              <a:fillRect/>
            </a:stretch>
          </p:blipFill>
          <p:spPr>
            <a:xfrm>
              <a:off x="7756" y="2282"/>
              <a:ext cx="4152" cy="3629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>
              <p:custDataLst>
                <p:tags r:id="rId10"/>
              </p:custDataLst>
            </p:nvPr>
          </p:nvSpPr>
          <p:spPr>
            <a:xfrm>
              <a:off x="8402" y="1333"/>
              <a:ext cx="3154" cy="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价格原始数据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344160" y="1200688"/>
            <a:ext cx="2285365" cy="243459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rcRect t="3863"/>
          <a:stretch>
            <a:fillRect/>
          </a:stretch>
        </p:blipFill>
        <p:spPr>
          <a:xfrm>
            <a:off x="5292725" y="4159885"/>
            <a:ext cx="2384425" cy="224409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3403600" y="2528570"/>
            <a:ext cx="1468120" cy="818515"/>
            <a:chOff x="7489" y="3982"/>
            <a:chExt cx="2312" cy="1289"/>
          </a:xfrm>
        </p:grpSpPr>
        <p:sp>
          <p:nvSpPr>
            <p:cNvPr id="25" name="文本框 24"/>
            <p:cNvSpPr txBox="1"/>
            <p:nvPr>
              <p:custDataLst>
                <p:tags r:id="rId15"/>
              </p:custDataLst>
            </p:nvPr>
          </p:nvSpPr>
          <p:spPr>
            <a:xfrm>
              <a:off x="7489" y="3982"/>
              <a:ext cx="231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full join</a:t>
              </a:r>
              <a:endParaRPr lang="en-US" altLang="zh-CN" sz="2400" b="1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7" name="文本框 26"/>
            <p:cNvSpPr txBox="1"/>
            <p:nvPr>
              <p:custDataLst>
                <p:tags r:id="rId16"/>
              </p:custDataLst>
            </p:nvPr>
          </p:nvSpPr>
          <p:spPr>
            <a:xfrm>
              <a:off x="7617" y="4691"/>
              <a:ext cx="188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行列对齐</a:t>
              </a:r>
              <a:endPara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33" name="文本框 32"/>
          <p:cNvSpPr txBox="1"/>
          <p:nvPr>
            <p:custDataLst>
              <p:tags r:id="rId17"/>
            </p:custDataLst>
          </p:nvPr>
        </p:nvSpPr>
        <p:spPr>
          <a:xfrm>
            <a:off x="8178800" y="3652520"/>
            <a:ext cx="3135630" cy="235902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// 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利用 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pivot by 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获取价格矩阵和交易量矩阵，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pivot by </a:t>
            </a:r>
            <a:r>
              <a:rPr lang="zh-CN" altLang="en-US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指定的列将作为矩阵的标签</a:t>
            </a:r>
            <a:endParaRPr lang="zh-CN" altLang="en-US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zh-CN" altLang="en-US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m1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exec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vol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vt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pivot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timestamp, id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m2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exec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price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from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pt </a:t>
            </a:r>
            <a:r>
              <a:rPr lang="en-US" altLang="zh-CN" sz="1600" b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pivot by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timestamp, id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m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 </a:t>
            </a: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align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(m1, m2, how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'fj'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8"/>
            </p:custDataLst>
          </p:nvPr>
        </p:nvSpPr>
        <p:spPr>
          <a:xfrm>
            <a:off x="7992110" y="1513840"/>
            <a:ext cx="354457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/>
            <a:r>
              <a:rPr sz="2400" b="1" i="0" dirty="0" err="1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对齐</a:t>
            </a:r>
            <a:r>
              <a:rPr lang="en-US" sz="2400" b="1" i="0" dirty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i="0" dirty="0" err="1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确保来自不同源或不同时间点的数据可以准确匹配，从而进行有效的分析和决策</a:t>
            </a:r>
            <a:r>
              <a:rPr i="0" dirty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。</a:t>
            </a:r>
            <a:endParaRPr i="0" dirty="0">
              <a:solidFill>
                <a:srgbClr val="06060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cxnSp>
        <p:nvCxnSpPr>
          <p:cNvPr id="8" name="直线箭头连接符 5"/>
          <p:cNvCxnSpPr/>
          <p:nvPr>
            <p:custDataLst>
              <p:tags r:id="rId19"/>
            </p:custDataLst>
          </p:nvPr>
        </p:nvCxnSpPr>
        <p:spPr>
          <a:xfrm>
            <a:off x="3193305" y="3460627"/>
            <a:ext cx="1759585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0"/>
    </p:custData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数据抽样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1080770" y="1044575"/>
            <a:ext cx="990981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00000"/>
              </a:lnSpc>
            </a:pPr>
            <a:r>
              <a:rPr lang="zh-CN" altLang="en-US" sz="2400" b="1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抽</a:t>
            </a:r>
            <a:r>
              <a:rPr lang="en-US" altLang="zh-CN" sz="2400" b="1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2400" b="1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样</a:t>
            </a:r>
            <a:r>
              <a:rPr lang="en-US" altLang="zh-CN" sz="2400" b="1"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b="0"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可以帮助快速识别数据集中的常见问题，如缺失值、异常值、重复记录等。通过对样本的分析，可以对整个数据集的问题有一个大致的了解。此外，如果数据集中存在系统性偏差，抽样可以帮助减少这种偏差对分析结果的影响。</a:t>
            </a:r>
            <a:endParaRPr lang="zh-CN" altLang="en-US" b="0" i="0">
              <a:solidFill>
                <a:srgbClr val="06060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6355080" y="2321560"/>
            <a:ext cx="46393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zh-CN" altLang="en-US" sz="2000" b="1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按分区抽样：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随机抽取 int(N*size)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个分区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6678295" y="2976245"/>
            <a:ext cx="3959860" cy="30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 </a:t>
            </a:r>
            <a:r>
              <a:rPr lang="en-US" altLang="zh-CN" sz="1600" b="0" dirty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pt </a:t>
            </a:r>
            <a:r>
              <a:rPr lang="en-US" altLang="zh-CN" sz="1600" b="0" dirty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 </a:t>
            </a: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sample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(ID,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0.4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);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6"/>
            </p:custDataLst>
          </p:nvPr>
        </p:nvSpPr>
        <p:spPr>
          <a:xfrm>
            <a:off x="762635" y="2323465"/>
            <a:ext cx="46393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随机抽样：</a:t>
            </a:r>
            <a:endParaRPr lang="zh-CN" altLang="en-US" sz="20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15035" y="2722245"/>
            <a:ext cx="4063365" cy="924560"/>
            <a:chOff x="1440" y="3873"/>
            <a:chExt cx="6399" cy="1456"/>
          </a:xfrm>
        </p:grpSpPr>
        <p:sp>
          <p:nvSpPr>
            <p:cNvPr id="16" name="文本框 15"/>
            <p:cNvSpPr txBox="1"/>
            <p:nvPr>
              <p:custDataLst>
                <p:tags r:id="rId7"/>
              </p:custDataLst>
            </p:nvPr>
          </p:nvSpPr>
          <p:spPr>
            <a:xfrm>
              <a:off x="1710" y="4410"/>
              <a:ext cx="6017" cy="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0" fontAlgn="auto">
                <a:lnSpc>
                  <a:spcPct val="100000"/>
                </a:lnSpc>
              </a:pPr>
              <a:r>
                <a:rPr lang="en-US" altLang="zh-CN" sz="1600" b="1" dirty="0" err="1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setRandomSeed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5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);</a:t>
              </a:r>
              <a:endPara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600" b="1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rand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1</a:t>
              </a:r>
              <a:r>
                <a:rPr lang="en-US" altLang="zh-CN" sz="1600" b="0" dirty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..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10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10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); </a:t>
              </a:r>
              <a:endPara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21" name="文本框 20"/>
            <p:cNvSpPr txBox="1"/>
            <p:nvPr>
              <p:custDataLst>
                <p:tags r:id="rId8"/>
              </p:custDataLst>
            </p:nvPr>
          </p:nvSpPr>
          <p:spPr>
            <a:xfrm>
              <a:off x="1440" y="3873"/>
              <a:ext cx="63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0D1C71"/>
                </a:buClr>
                <a:buFont typeface="Arial" panose="020B0604020202020204" pitchFamily="34" charset="0"/>
                <a:buChar char="•"/>
              </a:pPr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重复抽样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14400" y="5468620"/>
            <a:ext cx="5251450" cy="1125855"/>
            <a:chOff x="1440" y="8611"/>
            <a:chExt cx="8270" cy="1773"/>
          </a:xfrm>
        </p:grpSpPr>
        <p:sp>
          <p:nvSpPr>
            <p:cNvPr id="31" name="文本框 30"/>
            <p:cNvSpPr txBox="1"/>
            <p:nvPr>
              <p:custDataLst>
                <p:tags r:id="rId9"/>
              </p:custDataLst>
            </p:nvPr>
          </p:nvSpPr>
          <p:spPr>
            <a:xfrm>
              <a:off x="1440" y="8611"/>
              <a:ext cx="63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0D1C71"/>
                </a:buClr>
                <a:buFont typeface="Arial" panose="020B0604020202020204" pitchFamily="34" charset="0"/>
                <a:buChar char="•"/>
              </a:pPr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概率抽样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2" name="文本框 31"/>
            <p:cNvSpPr txBox="1"/>
            <p:nvPr>
              <p:custDataLst>
                <p:tags r:id="rId10"/>
              </p:custDataLst>
            </p:nvPr>
          </p:nvSpPr>
          <p:spPr>
            <a:xfrm>
              <a:off x="1710" y="9077"/>
              <a:ext cx="8000" cy="13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0" fontAlgn="auto">
                <a:lnSpc>
                  <a:spcPct val="100000"/>
                </a:lnSpc>
              </a:pP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X </a:t>
              </a:r>
              <a:r>
                <a:rPr lang="en-US" altLang="zh-CN" sz="1600" b="0" dirty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=</a:t>
              </a:r>
              <a:r>
                <a:rPr lang="en-US" altLang="zh-CN" sz="1600" b="0" dirty="0">
                  <a:solidFill>
                    <a:srgbClr val="A31515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`A`B`C`E`F</a:t>
              </a:r>
              <a:endParaRPr lang="en-US" altLang="zh-CN" sz="1600" b="0" dirty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p </a:t>
              </a:r>
              <a:r>
                <a:rPr lang="en-US" altLang="zh-CN" sz="1600" b="0" dirty="0">
                  <a:solidFill>
                    <a:srgbClr val="FF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=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 [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0.2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0.3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0.5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0.2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, 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0.2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]</a:t>
              </a:r>
              <a:endPara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600" b="1" dirty="0" err="1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randDiscrete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(X, p, </a:t>
              </a:r>
              <a:r>
                <a:rPr lang="en-US" altLang="zh-CN" sz="1600" b="0" dirty="0">
                  <a:solidFill>
                    <a:srgbClr val="00A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5</a:t>
              </a:r>
              <a:r>
                <a:rPr lang="en-US" altLang="zh-CN" sz="1600" b="0" dirty="0">
                  <a:solidFill>
                    <a:srgbClr val="000000"/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)</a:t>
              </a:r>
              <a:endPara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35" name="文本框 34"/>
          <p:cNvSpPr txBox="1"/>
          <p:nvPr>
            <p:custDataLst>
              <p:tags r:id="rId11"/>
            </p:custDataLst>
          </p:nvPr>
        </p:nvSpPr>
        <p:spPr>
          <a:xfrm>
            <a:off x="6351905" y="3649345"/>
            <a:ext cx="46393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条件过滤抽样：</a:t>
            </a:r>
            <a:endParaRPr lang="zh-CN" altLang="en-US" sz="20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8" name="文本框 37"/>
          <p:cNvSpPr txBox="1"/>
          <p:nvPr>
            <p:custDataLst>
              <p:tags r:id="rId12"/>
            </p:custDataLst>
          </p:nvPr>
        </p:nvSpPr>
        <p:spPr>
          <a:xfrm>
            <a:off x="6675120" y="4304030"/>
            <a:ext cx="4319905" cy="30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select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* </a:t>
            </a:r>
            <a:r>
              <a:rPr lang="en-US" altLang="zh-CN" sz="1600" b="0" dirty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from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pt </a:t>
            </a:r>
            <a:r>
              <a:rPr lang="en-US" altLang="zh-CN" sz="1600" b="0" dirty="0">
                <a:solidFill>
                  <a:srgbClr val="AF00DB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where </a:t>
            </a:r>
            <a:r>
              <a:rPr lang="en-US" altLang="zh-CN" sz="1600" b="0" dirty="0" err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rowNo</a:t>
            </a:r>
            <a:r>
              <a:rPr lang="en-US" altLang="zh-CN" sz="1600" b="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(id)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%</a:t>
            </a:r>
            <a:r>
              <a:rPr lang="en-US" altLang="zh-CN" sz="1600" b="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</a:t>
            </a:r>
            <a:r>
              <a:rPr lang="en-US" altLang="zh-CN" sz="1600" b="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</a:t>
            </a:r>
            <a:endParaRPr lang="en-US" altLang="zh-CN" sz="1600" b="0" dirty="0">
              <a:solidFill>
                <a:srgbClr val="00A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14400" y="3753485"/>
            <a:ext cx="5251450" cy="1634490"/>
            <a:chOff x="1440" y="5720"/>
            <a:chExt cx="8270" cy="2574"/>
          </a:xfrm>
        </p:grpSpPr>
        <p:sp>
          <p:nvSpPr>
            <p:cNvPr id="29" name="文本框 28"/>
            <p:cNvSpPr txBox="1"/>
            <p:nvPr>
              <p:custDataLst>
                <p:tags r:id="rId13"/>
              </p:custDataLst>
            </p:nvPr>
          </p:nvSpPr>
          <p:spPr>
            <a:xfrm>
              <a:off x="1440" y="5720"/>
              <a:ext cx="63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rgbClr val="0D1C71"/>
                </a:buClr>
                <a:buFont typeface="Arial" panose="020B0604020202020204" pitchFamily="34" charset="0"/>
                <a:buChar char="•"/>
              </a:pPr>
              <a:r>
                <a:rPr lang="zh-CN" altLang="en-US" dirty="0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不放回抽样</a:t>
              </a:r>
              <a:endParaRPr lang="zh-CN" altLang="en-US" dirty="0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710" y="6212"/>
              <a:ext cx="8000" cy="2082"/>
            </a:xfrm>
            <a:prstGeom prst="rect">
              <a:avLst/>
            </a:prstGeom>
          </p:spPr>
          <p:txBody>
            <a:bodyPr>
              <a:spAutoFit/>
            </a:bodyPr>
            <a:p>
              <a:pPr indent="0" fontAlgn="auto">
                <a:lnSpc>
                  <a:spcPct val="100000"/>
                </a:lnSpc>
              </a:pPr>
              <a:r>
                <a:rPr lang="en-US" altLang="zh-CN" sz="1600" b="0">
                  <a:solidFill>
                    <a:srgbClr val="AF00DB"/>
                  </a:solidFill>
                  <a:latin typeface="MyFont" panose="02010609030101010101" charset="-122"/>
                  <a:ea typeface="MyFont" panose="02010609030101010101" charset="-122"/>
                </a:rPr>
                <a:t>def </a:t>
              </a:r>
              <a:r>
                <a:rPr lang="en-US" altLang="zh-CN" sz="1600" b="1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sampleWithoutReplacement</a:t>
              </a: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(x,n){</a:t>
              </a:r>
              <a:endPara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    </a:t>
              </a:r>
              <a:r>
                <a:rPr lang="en-US" altLang="zh-CN" sz="1600" b="0">
                  <a:solidFill>
                    <a:srgbClr val="AF00DB"/>
                  </a:solidFill>
                  <a:latin typeface="MyFont" panose="02010609030101010101" charset="-122"/>
                  <a:ea typeface="MyFont" panose="02010609030101010101" charset="-122"/>
                </a:rPr>
                <a:t>return</a:t>
              </a: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 x.</a:t>
              </a:r>
              <a:r>
                <a:rPr lang="en-US" altLang="zh-CN" sz="1600" b="1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shuffle</a:t>
              </a: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()[</a:t>
              </a:r>
              <a:r>
                <a:rPr lang="en-US" altLang="zh-CN" sz="1600" b="0">
                  <a:solidFill>
                    <a:srgbClr val="FF0000"/>
                  </a:solidFill>
                  <a:latin typeface="MyFont" panose="02010609030101010101" charset="-122"/>
                  <a:ea typeface="MyFont" panose="02010609030101010101" charset="-122"/>
                </a:rPr>
                <a:t>:</a:t>
              </a: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n]</a:t>
              </a:r>
              <a:endPara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}</a:t>
              </a:r>
              <a:endPara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x </a:t>
              </a:r>
              <a:r>
                <a:rPr lang="en-US" altLang="zh-CN" sz="1600" b="0">
                  <a:solidFill>
                    <a:srgbClr val="FF0000"/>
                  </a:solidFill>
                  <a:latin typeface="MyFont" panose="02010609030101010101" charset="-122"/>
                  <a:ea typeface="MyFont" panose="02010609030101010101" charset="-122"/>
                </a:rPr>
                <a:t>= </a:t>
              </a:r>
              <a:r>
                <a:rPr lang="en-US" altLang="zh-CN" sz="1600" b="0">
                  <a:solidFill>
                    <a:srgbClr val="00A000"/>
                  </a:solidFill>
                  <a:latin typeface="MyFont" panose="02010609030101010101" charset="-122"/>
                  <a:ea typeface="MyFont" panose="02010609030101010101" charset="-122"/>
                </a:rPr>
                <a:t>1</a:t>
              </a:r>
              <a:r>
                <a:rPr lang="en-US" altLang="zh-CN" sz="1600" b="0">
                  <a:solidFill>
                    <a:srgbClr val="FF0000"/>
                  </a:solidFill>
                  <a:latin typeface="MyFont" panose="02010609030101010101" charset="-122"/>
                  <a:ea typeface="MyFont" panose="02010609030101010101" charset="-122"/>
                </a:rPr>
                <a:t>..</a:t>
              </a:r>
              <a:r>
                <a:rPr lang="en-US" altLang="zh-CN" sz="1600" b="0">
                  <a:solidFill>
                    <a:srgbClr val="00A000"/>
                  </a:solidFill>
                  <a:latin typeface="MyFont" panose="02010609030101010101" charset="-122"/>
                  <a:ea typeface="MyFont" panose="02010609030101010101" charset="-122"/>
                </a:rPr>
                <a:t>10</a:t>
              </a:r>
              <a:endParaRPr lang="en-US" altLang="zh-CN" sz="1600" b="0">
                <a:solidFill>
                  <a:srgbClr val="00A000"/>
                </a:solidFill>
                <a:latin typeface="MyFont" panose="02010609030101010101" charset="-122"/>
                <a:ea typeface="MyFont" panose="02010609030101010101" charset="-122"/>
              </a:endParaRPr>
            </a:p>
            <a:p>
              <a:pPr indent="0" fontAlgn="auto">
                <a:lnSpc>
                  <a:spcPct val="100000"/>
                </a:lnSpc>
              </a:pP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sample2 </a:t>
              </a:r>
              <a:r>
                <a:rPr lang="en-US" altLang="zh-CN" sz="1600" b="0">
                  <a:solidFill>
                    <a:srgbClr val="FF0000"/>
                  </a:solidFill>
                  <a:latin typeface="MyFont" panose="02010609030101010101" charset="-122"/>
                  <a:ea typeface="MyFont" panose="02010609030101010101" charset="-122"/>
                </a:rPr>
                <a:t>= </a:t>
              </a:r>
              <a:r>
                <a:rPr lang="en-US" altLang="zh-CN" sz="1600" b="1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sampleWithoutReplacement</a:t>
              </a: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(x, </a:t>
              </a:r>
              <a:r>
                <a:rPr lang="en-US" altLang="zh-CN" sz="1600" b="0">
                  <a:solidFill>
                    <a:srgbClr val="00A000"/>
                  </a:solidFill>
                  <a:latin typeface="MyFont" panose="02010609030101010101" charset="-122"/>
                  <a:ea typeface="MyFont" panose="02010609030101010101" charset="-122"/>
                </a:rPr>
                <a:t>5</a:t>
              </a:r>
              <a:r>
                <a:rPr lang="en-US" altLang="zh-CN" sz="1600" b="0">
                  <a:solidFill>
                    <a:srgbClr val="000000"/>
                  </a:solidFill>
                  <a:latin typeface="MyFont" panose="02010609030101010101" charset="-122"/>
                  <a:ea typeface="MyFont" panose="02010609030101010101" charset="-122"/>
                </a:rPr>
                <a:t>)</a:t>
              </a:r>
              <a:endParaRPr lang="en-US" altLang="zh-CN" sz="1600" b="0">
                <a:solidFill>
                  <a:srgbClr val="000000"/>
                </a:solidFill>
                <a:latin typeface="MyFont" panose="02010609030101010101" charset="-122"/>
                <a:ea typeface="MyFont" panose="02010609030101010101" charset="-122"/>
              </a:endParaRPr>
            </a:p>
          </p:txBody>
        </p:sp>
      </p:grpSp>
    </p:spTree>
    <p:custDataLst>
      <p:tags r:id="rId14"/>
    </p:custData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离散化处理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特征构建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1080000" y="1044000"/>
            <a:ext cx="9535795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>
              <a:lnSpc>
                <a:spcPct val="150000"/>
              </a:lnSpc>
            </a:pPr>
            <a:r>
              <a:rPr sz="2400" b="1" i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离散化</a:t>
            </a:r>
            <a:r>
              <a:rPr lang="en-US" sz="2400" b="1"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在数据清洗中通过将连续数据转换为更易于管理和分析的离散类别，有助于提高数据处理效率、简化数据分析、减少存储需求、适应特定算法需求、增强模型稳定性和鲁棒性，同时通过特征交叉引入非线性，提升模型的表达能力和降低过拟合风险。</a:t>
            </a:r>
            <a:endParaRPr i="0">
              <a:solidFill>
                <a:srgbClr val="060607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989965" y="5157470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离散化构建特征向量：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94105" y="2846705"/>
            <a:ext cx="2597785" cy="14776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679950" y="2847975"/>
            <a:ext cx="6606540" cy="1480820"/>
          </a:xfrm>
          <a:prstGeom prst="rect">
            <a:avLst/>
          </a:prstGeom>
        </p:spPr>
      </p:pic>
      <p:sp>
        <p:nvSpPr>
          <p:cNvPr id="18" name="文本框 17"/>
          <p:cNvSpPr txBox="1"/>
          <p:nvPr>
            <p:custDataLst>
              <p:tags r:id="rId9"/>
            </p:custDataLst>
          </p:nvPr>
        </p:nvSpPr>
        <p:spPr>
          <a:xfrm>
            <a:off x="989965" y="5708650"/>
            <a:ext cx="2757805" cy="27495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oneHot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(t, </a:t>
            </a:r>
            <a:r>
              <a:rPr lang="en-US" altLang="zh-CN" sz="1600" b="0">
                <a:solidFill>
                  <a:srgbClr val="A31515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`name`gender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);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9" name="圆角矩形 18"/>
          <p:cNvSpPr/>
          <p:nvPr>
            <p:custDataLst>
              <p:tags r:id="rId10"/>
            </p:custDataLst>
          </p:nvPr>
        </p:nvSpPr>
        <p:spPr>
          <a:xfrm>
            <a:off x="3096895" y="2766060"/>
            <a:ext cx="594360" cy="161988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0" name="圆角矩形 19"/>
          <p:cNvSpPr/>
          <p:nvPr>
            <p:custDataLst>
              <p:tags r:id="rId11"/>
            </p:custDataLst>
          </p:nvPr>
        </p:nvSpPr>
        <p:spPr>
          <a:xfrm>
            <a:off x="10701020" y="2766060"/>
            <a:ext cx="585470" cy="161988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2"/>
            </p:custDataLst>
          </p:nvPr>
        </p:nvSpPr>
        <p:spPr>
          <a:xfrm>
            <a:off x="6717665" y="4566285"/>
            <a:ext cx="25304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无关列会保留到结果列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4" name="左箭头 93"/>
          <p:cNvSpPr/>
          <p:nvPr>
            <p:custDataLst>
              <p:tags r:id="rId13"/>
            </p:custDataLst>
          </p:nvPr>
        </p:nvSpPr>
        <p:spPr>
          <a:xfrm rot="10800000">
            <a:off x="3926840" y="3340100"/>
            <a:ext cx="622300" cy="467360"/>
          </a:xfrm>
          <a:prstGeom prst="lef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0">
                <a:srgbClr val="0D42D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</p:spTree>
    <p:custDataLst>
      <p:tags r:id="rId14"/>
    </p:custData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离散化处理</a:t>
            </a:r>
            <a:r>
              <a:rPr lang="en-US" altLang="zh-CN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: </a:t>
            </a:r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分箱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872172" y="2183765"/>
            <a:ext cx="5080000" cy="937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6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7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12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99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98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97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1" dirty="0" err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cutPoints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(x,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 output: [1,5,97,101]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026795" y="969010"/>
            <a:ext cx="9742170" cy="3683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indent="0" algn="l"/>
            <a:r>
              <a:rPr lang="zh-CN" altLang="en-US" sz="1600" b="0" i="0">
                <a:solidFill>
                  <a:srgbClr val="060607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分箱可以帮助识别数据中的模式和趋势，比如哪些区间的数据点更密集，哪些区间的数据点更稀疏。</a:t>
            </a:r>
            <a:endParaRPr lang="zh-CN" altLang="en-US" sz="1600" b="0" i="0">
              <a:solidFill>
                <a:srgbClr val="060607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782320" y="1631950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等频分箱：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返回数据分布的范围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782320" y="3684270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等频分箱：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返回分组后的数据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7"/>
            </p:custDataLst>
          </p:nvPr>
        </p:nvSpPr>
        <p:spPr>
          <a:xfrm>
            <a:off x="872172" y="4180523"/>
            <a:ext cx="5080000" cy="937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3.3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2.1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5.6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10.1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4.8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8.2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cut</a:t>
            </a:r>
            <a:r>
              <a:rPr lang="en-US" altLang="zh-CN" sz="16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(x, </a:t>
            </a:r>
            <a:r>
              <a:rPr lang="en-US" altLang="zh-CN" sz="160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2</a:t>
            </a:r>
            <a:r>
              <a:rPr lang="en-US" altLang="zh-CN" sz="16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)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// output: ([3.3,2.1],[5.6,10.1],[4.8,8.2])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8"/>
            </p:custDataLst>
          </p:nvPr>
        </p:nvSpPr>
        <p:spPr>
          <a:xfrm>
            <a:off x="6182995" y="1666875"/>
            <a:ext cx="406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等距分箱：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返回数据分组标签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0" name="文本框 29"/>
          <p:cNvSpPr txBox="1"/>
          <p:nvPr>
            <p:custDataLst>
              <p:tags r:id="rId9"/>
            </p:custDataLst>
          </p:nvPr>
        </p:nvSpPr>
        <p:spPr>
          <a:xfrm>
            <a:off x="6363017" y="2184400"/>
            <a:ext cx="5080000" cy="937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 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26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7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55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52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99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98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97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1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bucket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(x,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</a:t>
            </a:r>
            <a:r>
              <a:rPr lang="en-US" altLang="zh-CN" sz="1600" b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: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100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3</a:t>
            </a: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 output: [0,0,0,0,0,0,0,1,1,0,2,2,2]</a:t>
            </a:r>
            <a:endParaRPr lang="en-US" altLang="zh-CN" sz="1600" b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10"/>
            </p:custDataLst>
          </p:nvPr>
        </p:nvSpPr>
        <p:spPr>
          <a:xfrm>
            <a:off x="6182995" y="3651885"/>
            <a:ext cx="46526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等距分箱：</a:t>
            </a:r>
            <a:r>
              <a:rPr lang="en-US" altLang="zh-CN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返回数据所在的分组的边界值</a:t>
            </a:r>
            <a:endParaRPr lang="zh-CN" altLang="en-US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35" name="文本框 34"/>
          <p:cNvSpPr txBox="1"/>
          <p:nvPr>
            <p:custDataLst>
              <p:tags r:id="rId11"/>
            </p:custDataLst>
          </p:nvPr>
        </p:nvSpPr>
        <p:spPr>
          <a:xfrm>
            <a:off x="6272530" y="4155440"/>
            <a:ext cx="4595495" cy="1783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x </a:t>
            </a:r>
            <a:r>
              <a:rPr lang="en-US" altLang="zh-CN" sz="1600" b="0" dirty="0">
                <a:solidFill>
                  <a:srgbClr val="FF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=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 [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2022.01.01T09:00:20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2022.01.01T09:10:01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2022.01.01T10:03:00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2022.01.01T10:20:03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2022.01.01T10:50:03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]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1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bar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(x, </a:t>
            </a:r>
            <a:r>
              <a:rPr lang="en-US" altLang="zh-CN" sz="1600" b="0" dirty="0">
                <a:solidFill>
                  <a:srgbClr val="00A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10m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)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>
              <a:lnSpc>
                <a:spcPts val="1650"/>
              </a:lnSpc>
            </a:pP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// </a:t>
            </a:r>
            <a:r>
              <a:rPr lang="en-US" altLang="zh-CN" sz="160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output: </a:t>
            </a:r>
            <a:r>
              <a:rPr lang="en-US" altLang="zh-CN" sz="1600" b="0" dirty="0">
                <a:solidFill>
                  <a:srgbClr val="0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[2022.01.01T09:00:00, 2022.01.01T09:10:00,2022.01.01T10:00:00,2022.01.01T10:20:00,2022.01.01T10:50:00]</a:t>
            </a:r>
            <a:endParaRPr lang="en-US" altLang="zh-CN" sz="1600" b="0" dirty="0">
              <a:solidFill>
                <a:srgbClr val="000000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7" name="文本框 36"/>
          <p:cNvSpPr txBox="1"/>
          <p:nvPr>
            <p:custDataLst>
              <p:tags r:id="rId12"/>
            </p:custDataLst>
          </p:nvPr>
        </p:nvSpPr>
        <p:spPr>
          <a:xfrm>
            <a:off x="6182995" y="6334760"/>
            <a:ext cx="51523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相关函数：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interval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, dailyAlignedBar, transFreq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</p:spTree>
    <p:custDataLst>
      <p:tags r:id="rId13"/>
    </p:custData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>
          <a:xfrm rot="6960000">
            <a:off x="2613025" y="219075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98780" y="6149340"/>
            <a:ext cx="2580640" cy="337185"/>
            <a:chOff x="13801" y="9536"/>
            <a:chExt cx="4064" cy="531"/>
          </a:xfrm>
        </p:grpSpPr>
        <p:sp>
          <p:nvSpPr>
            <p:cNvPr id="18" name="文本框 17"/>
            <p:cNvSpPr txBox="1"/>
            <p:nvPr>
              <p:custDataLst>
                <p:tags r:id="rId5"/>
              </p:custDataLst>
            </p:nvPr>
          </p:nvSpPr>
          <p:spPr>
            <a:xfrm>
              <a:off x="13801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思源黑体 Medium" panose="020B0600000000000000" charset="-122"/>
                </a:rPr>
                <a:t>01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思源黑体 Medium" panose="020B0600000000000000" charset="-122"/>
              </a:endParaRPr>
            </a:p>
          </p:txBody>
        </p:sp>
        <p:cxnSp>
          <p:nvCxnSpPr>
            <p:cNvPr id="20" name="直接连接符 19"/>
            <p:cNvCxnSpPr/>
            <p:nvPr>
              <p:custDataLst>
                <p:tags r:id="rId6"/>
              </p:custDataLst>
            </p:nvPr>
          </p:nvCxnSpPr>
          <p:spPr>
            <a:xfrm>
              <a:off x="14733" y="9757"/>
              <a:ext cx="2208" cy="0"/>
            </a:xfrm>
            <a:prstGeom prst="line">
              <a:avLst/>
            </a:prstGeom>
            <a:ln w="1270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>
              <p:custDataLst>
                <p:tags r:id="rId7"/>
              </p:custDataLst>
            </p:nvPr>
          </p:nvSpPr>
          <p:spPr>
            <a:xfrm>
              <a:off x="16776" y="9536"/>
              <a:ext cx="1089" cy="531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fontAlgn="ctr">
                <a:lnSpc>
                  <a:spcPct val="100000"/>
                </a:lnSpc>
              </a:pPr>
              <a:r>
                <a:rPr lang="en-US" altLang="zh-CN" sz="1600" b="1" dirty="0">
                  <a:solidFill>
                    <a:schemeClr val="bg1">
                      <a:alpha val="50000"/>
                    </a:schemeClr>
                  </a:solidFill>
                  <a:latin typeface="阿里巴巴普惠体 3.0 55 Regular" panose="00020600040101010101" charset="-122"/>
                  <a:ea typeface="阿里巴巴普惠体 3.0 55 Regular" panose="00020600040101010101" charset="-122"/>
                  <a:cs typeface="思源黑体 Medium" panose="020B0600000000000000" charset="-122"/>
                </a:rPr>
                <a:t>04 </a:t>
              </a:r>
              <a:endParaRPr lang="en-US" altLang="zh-CN" sz="1600" b="1" dirty="0">
                <a:solidFill>
                  <a:schemeClr val="bg1">
                    <a:alpha val="50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思源黑体 Medium" panose="020B0600000000000000" charset="-122"/>
              </a:endParaRPr>
            </a:p>
          </p:txBody>
        </p:sp>
        <p:cxnSp>
          <p:nvCxnSpPr>
            <p:cNvPr id="22" name="直接连接符 21"/>
            <p:cNvCxnSpPr/>
            <p:nvPr>
              <p:custDataLst>
                <p:tags r:id="rId8"/>
              </p:custDataLst>
            </p:nvPr>
          </p:nvCxnSpPr>
          <p:spPr>
            <a:xfrm>
              <a:off x="14723" y="9757"/>
              <a:ext cx="943" cy="0"/>
            </a:xfrm>
            <a:prstGeom prst="line">
              <a:avLst/>
            </a:prstGeom>
            <a:ln w="38100">
              <a:solidFill>
                <a:schemeClr val="bg1"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2287905" y="2589848"/>
            <a:ext cx="7636510" cy="163004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 fontAlgn="ctr">
              <a:lnSpc>
                <a:spcPct val="100000"/>
              </a:lnSpc>
            </a:pPr>
            <a:r>
              <a:rPr lang="en-US" altLang="zh-CN" sz="10000" b="1" spc="400" dirty="0">
                <a:solidFill>
                  <a:schemeClr val="bg1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思源黑体 Medium" panose="020B0600000000000000" charset="-122"/>
                <a:sym typeface="+mn-ea"/>
              </a:rPr>
              <a:t>THANKS</a:t>
            </a:r>
            <a:endParaRPr lang="en-US" altLang="zh-CN" sz="10000" b="1" spc="400" dirty="0">
              <a:solidFill>
                <a:schemeClr val="bg1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思源黑体 Medium" panose="020B0600000000000000" charset="-122"/>
              <a:sym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82" name="椭圆 81"/>
              <p:cNvSpPr/>
              <p:nvPr>
                <p:custDataLst>
                  <p:tags r:id="rId10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89" name="椭圆 8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90" name="椭圆 89"/>
              <p:cNvSpPr/>
              <p:nvPr>
                <p:custDataLst>
                  <p:tags r:id="rId12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92" name="椭圆 9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93" name="椭圆 9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94" name="椭圆 93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105" name="椭圆 104"/>
              <p:cNvSpPr/>
              <p:nvPr>
                <p:custDataLst>
                  <p:tags r:id="rId16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06" name="椭圆 105"/>
              <p:cNvSpPr/>
              <p:nvPr>
                <p:custDataLst>
                  <p:tags r:id="rId17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07" name="椭圆 106"/>
              <p:cNvSpPr/>
              <p:nvPr>
                <p:custDataLst>
                  <p:tags r:id="rId18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4" name="直接连接符 3"/>
          <p:cNvCxnSpPr/>
          <p:nvPr>
            <p:custDataLst>
              <p:tags r:id="rId19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公司logo"/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  <p:cxnSp>
        <p:nvCxnSpPr>
          <p:cNvPr id="13" name="直接连接符 12"/>
          <p:cNvCxnSpPr/>
          <p:nvPr>
            <p:custDataLst>
              <p:tags r:id="rId21"/>
            </p:custDataLst>
          </p:nvPr>
        </p:nvCxnSpPr>
        <p:spPr>
          <a:xfrm>
            <a:off x="11611610" y="2054372"/>
            <a:ext cx="0" cy="2954215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2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858000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01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70300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概念及意义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数据清洗的概念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5" name="直接连接符 16"/>
          <p:cNvCxnSpPr/>
          <p:nvPr>
            <p:custDataLst>
              <p:tags r:id="rId1"/>
            </p:custDataLst>
          </p:nvPr>
        </p:nvCxnSpPr>
        <p:spPr>
          <a:xfrm>
            <a:off x="8293835" y="375099"/>
            <a:ext cx="0" cy="647954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335280" y="819150"/>
            <a:ext cx="6943090" cy="28797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 dirty="0">
                <a:solidFill>
                  <a:srgbClr val="0D1C7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数据清洗的定义</a:t>
            </a:r>
            <a:br>
              <a:rPr kumimoji="0" lang="zh-CN" altLang="en-US" b="1" i="0" u="none" strike="noStrike" kern="1200" cap="none" spc="0" normalizeH="0" baseline="0" noProof="0" dirty="0">
                <a:solidFill>
                  <a:schemeClr val="tx1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</a:br>
            <a:r>
              <a:rPr kumimoji="0" lang="zh-CN" altLang="en-US" b="0" i="0" u="none" strike="noStrike" cap="none" spc="0" normalizeH="0" baseline="0" dirty="0">
                <a:solidFill>
                  <a:prstClr val="black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数据清洗（</a:t>
            </a:r>
            <a:r>
              <a:rPr kumimoji="0" lang="en-US" altLang="zh-CN" b="0" i="0" u="none" strike="noStrike" cap="none" spc="0" normalizeH="0" baseline="0" dirty="0">
                <a:solidFill>
                  <a:prstClr val="black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en-US" b="0" i="0" u="none" strike="noStrike" cap="none" spc="0" normalizeH="0" baseline="0" dirty="0">
                <a:solidFill>
                  <a:prstClr val="black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data cleaning</a:t>
            </a:r>
            <a:r>
              <a:rPr kumimoji="0" lang="en-US" altLang="zh-CN" b="0" i="0" u="none" strike="noStrike" cap="none" spc="0" normalizeH="0" baseline="0" dirty="0">
                <a:solidFill>
                  <a:prstClr val="black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 </a:t>
            </a:r>
            <a:r>
              <a:rPr kumimoji="0" lang="zh-CN" altLang="en-US" b="0" i="0" u="none" strike="noStrike" cap="none" spc="0" normalizeH="0" baseline="0" dirty="0">
                <a:solidFill>
                  <a:prstClr val="black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）是从记录集、数据库表或数据库中检测和纠正（或删除）损坏或不准确的记录的过程，是指识别数据的不完整、不正确、不准确或不相关部分，然后替换、修改、或删除脏数据或粗数据。</a:t>
            </a:r>
            <a:endParaRPr lang="zh-CN" altLang="en-US" b="1" dirty="0">
              <a:solidFill>
                <a:srgbClr val="1F497D"/>
              </a:solidFill>
              <a:effectLst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200000"/>
              <a:buFont typeface="Wingdings" panose="05000000000000000000" pitchFamily="2" charset="2"/>
              <a:buNone/>
              <a:defRPr/>
            </a:pPr>
            <a:endParaRPr lang="zh-CN" altLang="en-US" b="1" noProof="0" dirty="0">
              <a:solidFill>
                <a:srgbClr val="0D1C7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200000"/>
              <a:buFont typeface="Wingdings" panose="05000000000000000000" pitchFamily="2" charset="2"/>
              <a:buChar char="§"/>
              <a:defRPr/>
            </a:pPr>
            <a:endParaRPr kumimoji="0" lang="zh-CN" altLang="en-US" b="1" i="0" u="none" strike="noStrike" kern="1200" cap="none" spc="0" normalizeH="0" baseline="0" noProof="0" dirty="0">
              <a:solidFill>
                <a:srgbClr val="0D1C7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380365" y="3907790"/>
            <a:ext cx="3171190" cy="6616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R="0" lvl="0" indent="0" algn="l" defTabSz="914400" rtl="0" fontAlgn="auto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Clr>
                <a:srgbClr val="0D1D6F"/>
              </a:buClr>
              <a:buSzPct val="200000"/>
              <a:buFont typeface="Wingdings" panose="05000000000000000000" pitchFamily="2" charset="2"/>
              <a:buNone/>
              <a:defRPr/>
            </a:pPr>
            <a:r>
              <a:rPr lang="zh-CN" altLang="en-US" b="1" dirty="0">
                <a:solidFill>
                  <a:srgbClr val="0D1C7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  <a:cs typeface="微软雅黑" panose="020B0503020204020204" charset="-122"/>
                <a:sym typeface="+mn-ea"/>
              </a:rPr>
              <a:t>为什么要进行数据清洗？</a:t>
            </a:r>
            <a:endParaRPr kumimoji="0" lang="en-US" altLang="zh-CN" b="1" i="0" u="none" strike="noStrike" kern="1200" cap="none" spc="0" normalizeH="0" baseline="0" noProof="0" dirty="0">
              <a:solidFill>
                <a:srgbClr val="0D1C7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marR="0" lvl="0" indent="0" algn="l" defTabSz="914400" rtl="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D1D6F"/>
              </a:buClr>
              <a:buSzPct val="200000"/>
              <a:buFont typeface="Wingdings" panose="05000000000000000000" charset="0"/>
              <a:buNone/>
              <a:defRPr/>
            </a:pP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marR="0" lvl="0" indent="0" algn="l" defTabSz="914400" rtl="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200000"/>
              <a:buFont typeface="Wingdings" panose="05000000000000000000" charset="0"/>
              <a:buNone/>
              <a:defRPr/>
            </a:pP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marR="0" lvl="0" indent="0" algn="l" defTabSz="914400" rtl="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200000"/>
              <a:buFont typeface="Wingdings" panose="05000000000000000000" charset="0"/>
              <a:buNone/>
              <a:defRPr/>
            </a:pP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marR="0" lvl="0" indent="0" algn="l" defTabSz="914400" rtl="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200000"/>
              <a:buFont typeface="Wingdings" panose="05000000000000000000" charset="0"/>
              <a:buNone/>
              <a:defRPr/>
            </a:pP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pic>
        <p:nvPicPr>
          <p:cNvPr id="8" name="https://photo-static-api.fotomore.com/creative/vcg/400/version23/VCG41497899118.jpg?uid=386&amp;timestamp=1729050942&amp;sign=8269474c4ada579acefbc187cbec13b0" descr="带箭头的销售漏斗图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715250" y="674370"/>
            <a:ext cx="4204335" cy="5810885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8704580" y="3848100"/>
            <a:ext cx="2345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缺失值填充</a:t>
            </a:r>
            <a:r>
              <a:rPr lang="en-US" altLang="zh-CN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过滤</a:t>
            </a:r>
            <a:endParaRPr lang="zh-CN" altLang="en-US" b="1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8704580" y="2931795"/>
            <a:ext cx="2345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异常值修正</a:t>
            </a:r>
            <a:r>
              <a:rPr lang="en-US" altLang="zh-CN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/</a:t>
            </a:r>
            <a:r>
              <a:rPr lang="zh-CN" altLang="en-US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过滤</a:t>
            </a:r>
            <a:endParaRPr lang="zh-CN" altLang="en-US" b="1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8"/>
            </p:custDataLst>
          </p:nvPr>
        </p:nvSpPr>
        <p:spPr>
          <a:xfrm>
            <a:off x="8615045" y="4567555"/>
            <a:ext cx="2345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</a:rPr>
              <a:t>类型转换</a:t>
            </a:r>
            <a:endParaRPr lang="zh-CN" altLang="en-US" b="1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9"/>
            </p:custDataLst>
          </p:nvPr>
        </p:nvSpPr>
        <p:spPr>
          <a:xfrm>
            <a:off x="8615045" y="5197475"/>
            <a:ext cx="2345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" panose="00020600040101010101" charset="-122"/>
              </a:rPr>
              <a:t>数据整合</a:t>
            </a:r>
            <a:endParaRPr lang="zh-CN" altLang="en-US" b="1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10"/>
            </p:custDataLst>
          </p:nvPr>
        </p:nvSpPr>
        <p:spPr>
          <a:xfrm>
            <a:off x="514985" y="4786630"/>
            <a:ext cx="3170555" cy="189166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marL="342900" marR="0" lvl="0" indent="-342900" algn="l" defTabSz="914400" rtl="0" fontAlgn="auto">
              <a:lnSpc>
                <a:spcPct val="100000"/>
              </a:lnSpc>
              <a:spcBef>
                <a:spcPts val="600"/>
              </a:spcBef>
              <a:spcAft>
                <a:spcPts val="1800"/>
              </a:spcAft>
              <a:buClr>
                <a:srgbClr val="0D1C71"/>
              </a:buClr>
              <a:buSzPct val="100000"/>
              <a:buFont typeface="Wingdings" panose="05000000000000000000" charset="0"/>
              <a:buChar char=""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提高数据质量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marL="342900" marR="0" lvl="0" indent="-342900" algn="l" defTabSz="914400" rtl="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D1C71"/>
              </a:buClr>
              <a:buSzPct val="100000"/>
              <a:buFont typeface="Wingdings" panose="05000000000000000000" charset="0"/>
              <a:buChar char=""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提升模型的可靠性</a:t>
            </a: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marL="342900" marR="0" lvl="0" indent="-342900" algn="l" defTabSz="914400" rtl="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D1C71"/>
              </a:buClr>
              <a:buSzPct val="100000"/>
              <a:buFont typeface="Wingdings" panose="05000000000000000000" charset="0"/>
              <a:buChar char=""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提升模型的执行性能</a:t>
            </a: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marL="285750" indent="-285750" algn="l">
              <a:buClr>
                <a:srgbClr val="0D1C71"/>
              </a:buClr>
              <a:buSzPct val="100000"/>
              <a:buFont typeface="Wingdings" panose="05000000000000000000" charset="0"/>
              <a:buChar char=""/>
            </a:pPr>
            <a:endParaRPr lang="zh-CN" altLang="en-US" sz="18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4" name="文本框 23"/>
          <p:cNvSpPr txBox="1"/>
          <p:nvPr>
            <p:custDataLst>
              <p:tags r:id="rId13"/>
            </p:custDataLst>
          </p:nvPr>
        </p:nvSpPr>
        <p:spPr>
          <a:xfrm>
            <a:off x="3648075" y="4786630"/>
            <a:ext cx="3170555" cy="138366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lstStyle/>
          <a:p>
            <a:pPr marL="342900" marR="0" lvl="0" indent="-342900" algn="l" defTabSz="914400" rtl="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D1C71"/>
              </a:buClr>
              <a:buSzPct val="100000"/>
              <a:buFont typeface="Wingdings" panose="05000000000000000000" charset="0"/>
              <a:buChar char=""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去除噪音</a:t>
            </a: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marL="342900" marR="0" lvl="0" indent="-342900" algn="l" defTabSz="914400" rtl="0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D1C71"/>
              </a:buClr>
              <a:buSzPct val="100000"/>
              <a:buFont typeface="Wingdings" panose="05000000000000000000" charset="0"/>
              <a:buChar char=""/>
              <a:defRPr/>
            </a:pPr>
            <a:r>
              <a:rPr lang="zh-CN" altLang="en-US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提升策略的执行质量</a:t>
            </a: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  <a:p>
            <a:pPr marL="285750" indent="-285750" algn="l">
              <a:buClr>
                <a:srgbClr val="0D1C71"/>
              </a:buClr>
              <a:buSzPct val="100000"/>
              <a:buFont typeface="Wingdings" panose="05000000000000000000" charset="0"/>
              <a:buChar char=""/>
            </a:pPr>
            <a:r>
              <a:rPr lang="zh-CN" altLang="en-US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合规性和审计要求</a:t>
            </a:r>
            <a:endParaRPr lang="zh-CN" altLang="en-US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</p:spTree>
    <p:custDataLst>
      <p:tags r:id="rId14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数据事故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19" name="文本框 18"/>
          <p:cNvSpPr txBox="1"/>
          <p:nvPr>
            <p:custDataLst>
              <p:tags r:id="rId3"/>
            </p:custDataLst>
          </p:nvPr>
        </p:nvSpPr>
        <p:spPr>
          <a:xfrm>
            <a:off x="425450" y="702310"/>
            <a:ext cx="8142605" cy="67818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marL="342900" indent="-342900" algn="l">
              <a:lnSpc>
                <a:spcPct val="150000"/>
              </a:lnSpc>
              <a:buClr>
                <a:srgbClr val="0D1C71"/>
              </a:buClr>
              <a:buFont typeface="Wingdings" panose="05000000000000000000" charset="0"/>
              <a:buChar char=""/>
            </a:pPr>
            <a:r>
              <a:rPr lang="zh-CN" altLang="en-US" sz="24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美国“闪电崩盘”事件</a:t>
            </a:r>
            <a:r>
              <a:rPr lang="en-US" altLang="zh-CN" sz="24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( Flash Crash )</a:t>
            </a:r>
            <a:endParaRPr lang="en-US" altLang="zh-CN" dirty="0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endParaRPr lang="en-US" altLang="zh-CN" noProof="0" dirty="0">
              <a:ln>
                <a:noFill/>
              </a:ln>
              <a:solidFill>
                <a:srgbClr val="0D1C7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5450" y="1380490"/>
            <a:ext cx="11767185" cy="2157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marR="0" lvl="0" indent="-285750" algn="l" defTabSz="914400" rtl="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zh-CN" altLang="en-US" sz="16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背景：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2010年5月6日，纽约证券交易所遭遇“闪电崩盘”，短短数分钟内道琼斯工业平均指数暴跌近1000点。</a:t>
            </a:r>
            <a:endParaRPr lang="zh-CN" altLang="en-US" sz="1600" dirty="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marR="0" lvl="0" indent="-285750" algn="l" defTabSz="914400" rtl="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zh-CN" altLang="en-US" sz="16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问题：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虽然“闪电崩盘”的原因有多种因素，但高频交易算法的异常行为被认为是主要原因之一。</a:t>
            </a:r>
            <a:b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</a:br>
            <a:r>
              <a:rPr lang="zh-CN" altLang="en-US" sz="1600" b="1" dirty="0">
                <a:solidFill>
                  <a:srgbClr val="C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当时一些交易系统的数据质量和风险控制不足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，面对瞬间大量订单，系统的价格和流动性数据处理能力出现瓶颈。</a:t>
            </a:r>
            <a:b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</a:b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部分算法接收到的价格数据不完整或过时，触发了大量抛售订单，进一步放大了市场下跌。</a:t>
            </a:r>
            <a:endParaRPr lang="zh-CN" altLang="en-US" sz="1600" dirty="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marR="0" lvl="0" indent="-285750" algn="l" defTabSz="914400" rtl="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zh-CN" altLang="en-US" sz="16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事件后果：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事件导致金融市场的信任度受损，促使美国证券交易委员会（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SEC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）和商品期货交易委员会（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CFTC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）推出了</a:t>
            </a:r>
            <a:b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</a:b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市场稳定性测试机制</a:t>
            </a:r>
            <a:r>
              <a:rPr lang="zh-CN" altLang="en-US" sz="16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。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425450" y="3669665"/>
            <a:ext cx="8142605" cy="67818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 anchorCtr="0">
            <a:noAutofit/>
          </a:bodyPr>
          <a:lstStyle/>
          <a:p>
            <a:pPr marL="342900" indent="-342900" algn="l">
              <a:lnSpc>
                <a:spcPct val="150000"/>
              </a:lnSpc>
              <a:buClr>
                <a:srgbClr val="0D1C71"/>
              </a:buClr>
              <a:buSzTx/>
              <a:buFont typeface="Wingdings" panose="05000000000000000000" charset="0"/>
              <a:buChar char=""/>
            </a:pPr>
            <a:r>
              <a:rPr lang="zh-CN" altLang="en-US" sz="24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澳大利亚的</a:t>
            </a:r>
            <a:r>
              <a:rPr lang="en-US" altLang="zh-CN" sz="24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24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ANZ</a:t>
            </a:r>
            <a:r>
              <a:rPr lang="en-US" altLang="zh-CN" sz="24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24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银行债券模型失误</a:t>
            </a:r>
            <a:endParaRPr lang="zh-CN" altLang="en-US" sz="2400" b="1" dirty="0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indent="-285750" algn="l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endParaRPr lang="zh-CN" altLang="en-US" sz="2400" b="1" noProof="0" dirty="0">
              <a:ln>
                <a:noFill/>
              </a:ln>
              <a:solidFill>
                <a:srgbClr val="0D1C71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5450" y="4347845"/>
            <a:ext cx="1176718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marR="0" lvl="0" indent="-28575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zh-CN" altLang="en-US" sz="16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背景：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澳大利亚和新西兰银行集团（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ANZ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）在20世纪90年代开发了一种量化模型，用于估算债券市场的收益曲线。</a:t>
            </a:r>
            <a:b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</a:b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然而，模型所依赖的数据中包含不准确的债券收益数据。</a:t>
            </a:r>
            <a:endParaRPr lang="zh-CN" altLang="en-US" sz="1600" dirty="0">
              <a:solidFill>
                <a:schemeClr val="tx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  <a:p>
            <a:pPr marL="285750" marR="0" lvl="0" indent="-28575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zh-CN" altLang="en-US" sz="16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问题：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模型依赖于第三方提供的数据，而这些</a:t>
            </a:r>
            <a:r>
              <a:rPr lang="zh-CN" altLang="en-US" sz="1600" b="1" dirty="0">
                <a:solidFill>
                  <a:srgbClr val="C00000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数据包含了异常的收益值，银行在使用时并未仔细检查或过滤这些异常数据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。</a:t>
            </a:r>
            <a:b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</a:b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因而模型的输出结果严重偏离实际市场情况，导致了对债券价格的错误估算和错误的投资决策。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285750" marR="0" lvl="0" indent="-285750" algn="l" defTabSz="914400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D1D6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zh-CN" altLang="en-US" sz="16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事件后果：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事件导致金融市场的信任度受损，促使美国证券交易委员会（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SEC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）和商品期货交易委员会（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CFTC</a:t>
            </a:r>
            <a:r>
              <a:rPr lang="en-US" altLang="zh-CN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）推出了</a:t>
            </a:r>
            <a:b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</a:br>
            <a:r>
              <a:rPr lang="zh-CN" altLang="en-US" sz="1600" dirty="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市场稳定性测试机制</a:t>
            </a:r>
            <a:r>
              <a:rPr lang="zh-CN" altLang="en-US" sz="1600" b="1" dirty="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。</a:t>
            </a:r>
            <a:endParaRPr lang="zh-CN" altLang="en-US" sz="1600" dirty="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278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数据清洗方法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39" name="圆角矩形 38"/>
          <p:cNvSpPr/>
          <p:nvPr>
            <p:custDataLst>
              <p:tags r:id="rId3"/>
            </p:custDataLst>
          </p:nvPr>
        </p:nvSpPr>
        <p:spPr>
          <a:xfrm>
            <a:off x="1383665" y="1889760"/>
            <a:ext cx="2018030" cy="101663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缺失值处理</a:t>
            </a:r>
            <a:endParaRPr kumimoji="1" lang="zh-CN" altLang="en-US" sz="200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7" name="圆角矩形 56"/>
          <p:cNvSpPr/>
          <p:nvPr>
            <p:custDataLst>
              <p:tags r:id="rId4"/>
            </p:custDataLst>
          </p:nvPr>
        </p:nvSpPr>
        <p:spPr>
          <a:xfrm>
            <a:off x="956310" y="1641475"/>
            <a:ext cx="2887980" cy="4086860"/>
          </a:xfrm>
          <a:prstGeom prst="roundRect">
            <a:avLst>
              <a:gd name="adj" fmla="val 7293"/>
            </a:avLst>
          </a:prstGeom>
          <a:noFill/>
          <a:ln w="19050">
            <a:solidFill>
              <a:srgbClr val="688DE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3" name="圆角矩形 2"/>
          <p:cNvSpPr/>
          <p:nvPr>
            <p:custDataLst>
              <p:tags r:id="rId5"/>
            </p:custDataLst>
          </p:nvPr>
        </p:nvSpPr>
        <p:spPr>
          <a:xfrm>
            <a:off x="1383665" y="3168650"/>
            <a:ext cx="2018030" cy="101663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异常值处理</a:t>
            </a:r>
            <a:endParaRPr kumimoji="1" lang="zh-CN" altLang="en-US" sz="200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6" name="圆角矩形 5"/>
          <p:cNvSpPr/>
          <p:nvPr>
            <p:custDataLst>
              <p:tags r:id="rId6"/>
            </p:custDataLst>
          </p:nvPr>
        </p:nvSpPr>
        <p:spPr>
          <a:xfrm>
            <a:off x="1383665" y="4447540"/>
            <a:ext cx="2018030" cy="101663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重复值处理</a:t>
            </a:r>
            <a:endParaRPr kumimoji="1" lang="zh-CN" altLang="en-US" sz="200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圆角矩形 6"/>
          <p:cNvSpPr/>
          <p:nvPr>
            <p:custDataLst>
              <p:tags r:id="rId7"/>
            </p:custDataLst>
          </p:nvPr>
        </p:nvSpPr>
        <p:spPr>
          <a:xfrm>
            <a:off x="8682990" y="1889760"/>
            <a:ext cx="2018030" cy="101663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数据类型处理</a:t>
            </a:r>
            <a:endParaRPr kumimoji="1" lang="zh-CN" altLang="en-US" sz="200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1" name="圆角矩形 10"/>
          <p:cNvSpPr/>
          <p:nvPr>
            <p:custDataLst>
              <p:tags r:id="rId8"/>
            </p:custDataLst>
          </p:nvPr>
        </p:nvSpPr>
        <p:spPr>
          <a:xfrm>
            <a:off x="8682990" y="3168650"/>
            <a:ext cx="2018030" cy="101663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时序数据处理</a:t>
            </a:r>
            <a:endParaRPr kumimoji="1" lang="zh-CN" altLang="en-US" sz="200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圆角矩形 12"/>
          <p:cNvSpPr/>
          <p:nvPr>
            <p:custDataLst>
              <p:tags r:id="rId9"/>
            </p:custDataLst>
          </p:nvPr>
        </p:nvSpPr>
        <p:spPr>
          <a:xfrm>
            <a:off x="8682990" y="4447540"/>
            <a:ext cx="2018030" cy="101663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字符串处理</a:t>
            </a:r>
            <a:endParaRPr kumimoji="1" lang="zh-CN" altLang="en-US" sz="200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4" name="圆角矩形 13"/>
          <p:cNvSpPr/>
          <p:nvPr>
            <p:custDataLst>
              <p:tags r:id="rId10"/>
            </p:custDataLst>
          </p:nvPr>
        </p:nvSpPr>
        <p:spPr>
          <a:xfrm>
            <a:off x="5015865" y="3152140"/>
            <a:ext cx="2018665" cy="1016635"/>
          </a:xfrm>
          <a:prstGeom prst="roundRect">
            <a:avLst/>
          </a:prstGeom>
          <a:noFill/>
          <a:ln w="12700" cmpd="sng">
            <a:solidFill>
              <a:srgbClr val="688DE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数据清洗</a:t>
            </a:r>
            <a:endParaRPr kumimoji="1" lang="zh-CN" altLang="en-US" sz="200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圆角矩形 17"/>
          <p:cNvSpPr/>
          <p:nvPr>
            <p:custDataLst>
              <p:tags r:id="rId11"/>
            </p:custDataLst>
          </p:nvPr>
        </p:nvSpPr>
        <p:spPr>
          <a:xfrm>
            <a:off x="8227060" y="1641475"/>
            <a:ext cx="2887980" cy="4086860"/>
          </a:xfrm>
          <a:prstGeom prst="roundRect">
            <a:avLst>
              <a:gd name="adj" fmla="val 7293"/>
            </a:avLst>
          </a:prstGeom>
          <a:noFill/>
          <a:ln w="19050">
            <a:solidFill>
              <a:srgbClr val="688DE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4" name="左箭头 93"/>
          <p:cNvSpPr/>
          <p:nvPr>
            <p:custDataLst>
              <p:tags r:id="rId12"/>
            </p:custDataLst>
          </p:nvPr>
        </p:nvSpPr>
        <p:spPr>
          <a:xfrm rot="10800000">
            <a:off x="7074535" y="3451225"/>
            <a:ext cx="1126490" cy="467360"/>
          </a:xfrm>
          <a:prstGeom prst="lef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0">
                <a:srgbClr val="0D42D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1" name="左箭头 20"/>
          <p:cNvSpPr/>
          <p:nvPr>
            <p:custDataLst>
              <p:tags r:id="rId13"/>
            </p:custDataLst>
          </p:nvPr>
        </p:nvSpPr>
        <p:spPr>
          <a:xfrm rot="10800000" flipH="1">
            <a:off x="3856990" y="3451225"/>
            <a:ext cx="1126490" cy="467360"/>
          </a:xfrm>
          <a:prstGeom prst="leftArrow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0">
                <a:srgbClr val="0D42D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82720" y="2889885"/>
            <a:ext cx="890905" cy="612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异常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/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处理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93585" y="2889885"/>
            <a:ext cx="890905" cy="612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pPr algn="ctr"/>
            <a:r>
              <a: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转换</a:t>
            </a:r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</p:spTree>
    <p:custDataLst>
      <p:tags r:id="rId14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2E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VCG2112608035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>
            <a:alphaModFix amt="20000"/>
            <a:grayscl/>
            <a:lum bright="24000"/>
          </a:blip>
          <a:srcRect/>
          <a:stretch>
            <a:fillRect/>
          </a:stretch>
        </p:blipFill>
        <p:spPr>
          <a:xfrm flipH="1">
            <a:off x="-1351280" y="0"/>
            <a:ext cx="13543280" cy="69513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-1270" y="0"/>
            <a:ext cx="12192635" cy="6858000"/>
          </a:xfrm>
          <a:prstGeom prst="rect">
            <a:avLst/>
          </a:prstGeom>
          <a:solidFill>
            <a:srgbClr val="022EA6">
              <a:alpha val="29000"/>
            </a:srgbClr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 rot="6960000">
            <a:off x="1805940" y="1903730"/>
            <a:ext cx="1305560" cy="1305560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02205" y="2419350"/>
            <a:ext cx="18103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i="1" u="sng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sym typeface="+mn-ea"/>
              </a:rPr>
              <a:t>02</a:t>
            </a:r>
            <a:endParaRPr lang="en-US" altLang="zh-CN" sz="4400" i="1" u="sng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02205" y="3246120"/>
            <a:ext cx="847262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dirty="0">
                <a:solidFill>
                  <a:schemeClr val="bg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数据统计</a:t>
            </a:r>
            <a:endParaRPr lang="zh-CN" altLang="en-US" sz="5400" dirty="0">
              <a:solidFill>
                <a:schemeClr val="bg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428427" y="340526"/>
            <a:ext cx="388923" cy="346007"/>
            <a:chOff x="3933635" y="-1495234"/>
            <a:chExt cx="842211" cy="749278"/>
          </a:xfrm>
          <a:solidFill>
            <a:schemeClr val="bg1">
              <a:alpha val="86000"/>
            </a:schemeClr>
          </a:solidFill>
        </p:grpSpPr>
        <p:grpSp>
          <p:nvGrpSpPr>
            <p:cNvPr id="15" name="组合 14"/>
            <p:cNvGrpSpPr/>
            <p:nvPr/>
          </p:nvGrpSpPr>
          <p:grpSpPr>
            <a:xfrm>
              <a:off x="3933635" y="-1495234"/>
              <a:ext cx="203846" cy="749278"/>
              <a:chOff x="3933635" y="-1487213"/>
              <a:chExt cx="203846" cy="749278"/>
            </a:xfrm>
            <a:grpFill/>
          </p:grpSpPr>
          <p:sp>
            <p:nvSpPr>
              <p:cNvPr id="16" name="椭圆 15"/>
              <p:cNvSpPr/>
              <p:nvPr>
                <p:custDataLst>
                  <p:tags r:id="rId4"/>
                </p:custDataLst>
              </p:nvPr>
            </p:nvSpPr>
            <p:spPr>
              <a:xfrm>
                <a:off x="3933635" y="-148721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7" name="椭圆 16"/>
              <p:cNvSpPr/>
              <p:nvPr>
                <p:custDataLst>
                  <p:tags r:id="rId5"/>
                </p:custDataLst>
              </p:nvPr>
            </p:nvSpPr>
            <p:spPr>
              <a:xfrm>
                <a:off x="3933635" y="-1214497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18" name="椭圆 17"/>
              <p:cNvSpPr/>
              <p:nvPr>
                <p:custDataLst>
                  <p:tags r:id="rId6"/>
                </p:custDataLst>
              </p:nvPr>
            </p:nvSpPr>
            <p:spPr>
              <a:xfrm>
                <a:off x="3933635" y="-941781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252817" y="-1495234"/>
              <a:ext cx="203846" cy="749278"/>
              <a:chOff x="4254477" y="-1495234"/>
              <a:chExt cx="203846" cy="749278"/>
            </a:xfrm>
            <a:grpFill/>
          </p:grpSpPr>
          <p:sp>
            <p:nvSpPr>
              <p:cNvPr id="20" name="椭圆 19"/>
              <p:cNvSpPr/>
              <p:nvPr>
                <p:custDataLst>
                  <p:tags r:id="rId7"/>
                </p:custDataLst>
              </p:nvPr>
            </p:nvSpPr>
            <p:spPr>
              <a:xfrm>
                <a:off x="4254477" y="-1495234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3" name="椭圆 22"/>
              <p:cNvSpPr/>
              <p:nvPr>
                <p:custDataLst>
                  <p:tags r:id="rId8"/>
                </p:custDataLst>
              </p:nvPr>
            </p:nvSpPr>
            <p:spPr>
              <a:xfrm>
                <a:off x="4254477" y="-1222518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5" name="椭圆 24"/>
              <p:cNvSpPr/>
              <p:nvPr>
                <p:custDataLst>
                  <p:tags r:id="rId9"/>
                </p:custDataLst>
              </p:nvPr>
            </p:nvSpPr>
            <p:spPr>
              <a:xfrm>
                <a:off x="4254477" y="-949802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4572000" y="-1495234"/>
              <a:ext cx="203846" cy="749278"/>
              <a:chOff x="4572000" y="-1503255"/>
              <a:chExt cx="203846" cy="749278"/>
            </a:xfrm>
            <a:grpFill/>
          </p:grpSpPr>
          <p:sp>
            <p:nvSpPr>
              <p:cNvPr id="27" name="椭圆 26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72000" y="-1503255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8" name="椭圆 27"/>
              <p:cNvSpPr/>
              <p:nvPr>
                <p:custDataLst>
                  <p:tags r:id="rId11"/>
                </p:custDataLst>
              </p:nvPr>
            </p:nvSpPr>
            <p:spPr>
              <a:xfrm>
                <a:off x="4572000" y="-1230539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  <p:sp>
            <p:nvSpPr>
              <p:cNvPr id="29" name="椭圆 28"/>
              <p:cNvSpPr/>
              <p:nvPr>
                <p:custDataLst>
                  <p:tags r:id="rId12"/>
                </p:custDataLst>
              </p:nvPr>
            </p:nvSpPr>
            <p:spPr>
              <a:xfrm>
                <a:off x="4572000" y="-957823"/>
                <a:ext cx="203846" cy="2038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endParaRPr>
              </a:p>
            </p:txBody>
          </p:sp>
        </p:grpSp>
      </p:grpSp>
      <p:cxnSp>
        <p:nvCxnSpPr>
          <p:cNvPr id="30" name="直接连接符 29"/>
          <p:cNvCxnSpPr/>
          <p:nvPr>
            <p:custDataLst>
              <p:tags r:id="rId13"/>
            </p:custDataLst>
          </p:nvPr>
        </p:nvCxnSpPr>
        <p:spPr>
          <a:xfrm>
            <a:off x="11218545" y="6332220"/>
            <a:ext cx="598805" cy="0"/>
          </a:xfrm>
          <a:prstGeom prst="line">
            <a:avLst/>
          </a:prstGeom>
          <a:ln w="60325">
            <a:solidFill>
              <a:schemeClr val="bg1">
                <a:alpha val="8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 descr="公司logo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 cstate="screen"/>
          <a:stretch>
            <a:fillRect/>
          </a:stretch>
        </p:blipFill>
        <p:spPr>
          <a:xfrm>
            <a:off x="582930" y="356235"/>
            <a:ext cx="1620520" cy="8890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5100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数据统计与数据清洗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sp>
        <p:nvSpPr>
          <p:cNvPr id="24" name="矩形: 圆角 23"/>
          <p:cNvSpPr/>
          <p:nvPr>
            <p:custDataLst>
              <p:tags r:id="rId3"/>
            </p:custDataLst>
          </p:nvPr>
        </p:nvSpPr>
        <p:spPr>
          <a:xfrm>
            <a:off x="708343" y="1073150"/>
            <a:ext cx="5041900" cy="1440000"/>
          </a:xfrm>
          <a:prstGeom prst="roundRect">
            <a:avLst>
              <a:gd name="adj" fmla="val 6567"/>
            </a:avLst>
          </a:prstGeom>
          <a:gradFill>
            <a:gsLst>
              <a:gs pos="0">
                <a:schemeClr val="accent1">
                  <a:alpha val="0"/>
                </a:schemeClr>
              </a:gs>
              <a:gs pos="80000">
                <a:schemeClr val="accent1">
                  <a:alpha val="8000"/>
                </a:schemeClr>
              </a:gs>
            </a:gsLst>
            <a:lin ang="10800000" scaled="0"/>
          </a:gradFill>
          <a:ln w="127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rIns="0" bIns="0" numCol="1" spcCol="0" rtlCol="0" fromWordArt="0" anchor="ctr" anchorCtr="0" forceAA="0" compatLnSpc="1">
            <a:noAutofit/>
          </a:bodyPr>
          <a:lstStyle/>
          <a:p>
            <a:pPr lvl="1" algn="l">
              <a:buClrTx/>
              <a:buSzTx/>
              <a:buFontTx/>
            </a:pPr>
            <a:endParaRPr lang="zh-CN" altLang="en-US" sz="2000" dirty="0">
              <a:solidFill>
                <a:schemeClr val="lt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961073" y="1264285"/>
            <a:ext cx="4536000" cy="337003"/>
          </a:xfrm>
          <a:prstGeom prst="rect">
            <a:avLst/>
          </a:prstGeom>
          <a:noFill/>
          <a:ln w="127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b" anchorCtr="0" forceAA="0" compatLnSpc="1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异常值识别</a:t>
            </a:r>
            <a:endParaRPr lang="zh-CN" altLang="en-US" sz="2000" b="1">
              <a:solidFill>
                <a:schemeClr val="accent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19" name="矩形 18"/>
          <p:cNvSpPr/>
          <p:nvPr>
            <p:custDataLst>
              <p:tags r:id="rId5"/>
            </p:custDataLst>
          </p:nvPr>
        </p:nvSpPr>
        <p:spPr>
          <a:xfrm>
            <a:off x="961073" y="1640840"/>
            <a:ext cx="4536000" cy="6834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发现数据中的异常值或离群点，这些可能是由于错误输入、测量误差或其他非预期因素造成的。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49" name="矩形: 圆角 48"/>
          <p:cNvSpPr/>
          <p:nvPr>
            <p:custDataLst>
              <p:tags r:id="rId6"/>
            </p:custDataLst>
          </p:nvPr>
        </p:nvSpPr>
        <p:spPr>
          <a:xfrm>
            <a:off x="6466840" y="1073150"/>
            <a:ext cx="5041900" cy="1439545"/>
          </a:xfrm>
          <a:prstGeom prst="roundRect">
            <a:avLst>
              <a:gd name="adj" fmla="val 6567"/>
            </a:avLst>
          </a:prstGeom>
          <a:gradFill>
            <a:gsLst>
              <a:gs pos="100000">
                <a:schemeClr val="accent4">
                  <a:lumMod val="40000"/>
                  <a:lumOff val="60000"/>
                </a:schemeClr>
              </a:gs>
              <a:gs pos="0">
                <a:schemeClr val="accent4">
                  <a:lumMod val="0"/>
                  <a:lumOff val="100000"/>
                </a:schemeClr>
              </a:gs>
            </a:gsLst>
            <a:lin ang="10800000" scaled="0"/>
          </a:gradFill>
          <a:ln w="127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rIns="0" bIns="0" numCol="1" spcCol="0" rtlCol="0" fromWordArt="0" anchor="ctr" anchorCtr="0" forceAA="0" compatLnSpc="1">
            <a:noAutofit/>
          </a:bodyPr>
          <a:lstStyle/>
          <a:p>
            <a:pPr lvl="1" algn="l">
              <a:buClrTx/>
              <a:buSzTx/>
              <a:buFontTx/>
            </a:pPr>
            <a:endParaRPr lang="zh-CN" altLang="en-US" sz="2000" dirty="0">
              <a:solidFill>
                <a:schemeClr val="lt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50" name="矩形 49"/>
          <p:cNvSpPr/>
          <p:nvPr>
            <p:custDataLst>
              <p:tags r:id="rId7"/>
            </p:custDataLst>
          </p:nvPr>
        </p:nvSpPr>
        <p:spPr>
          <a:xfrm>
            <a:off x="6719253" y="1264285"/>
            <a:ext cx="4536000" cy="337003"/>
          </a:xfrm>
          <a:prstGeom prst="rect">
            <a:avLst/>
          </a:prstGeom>
          <a:noFill/>
          <a:ln w="127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b" anchorCtr="0" forceAA="0" compatLnSpc="1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数据分布分析</a:t>
            </a:r>
            <a:endParaRPr lang="zh-CN" altLang="en-US" sz="2000" b="1">
              <a:solidFill>
                <a:schemeClr val="accent4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20" name="矩形 19"/>
          <p:cNvSpPr/>
          <p:nvPr>
            <p:custDataLst>
              <p:tags r:id="rId8"/>
            </p:custDataLst>
          </p:nvPr>
        </p:nvSpPr>
        <p:spPr>
          <a:xfrm>
            <a:off x="6719253" y="1640840"/>
            <a:ext cx="4536000" cy="6834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了解数据是否符合预期的分布模式，如正态分布、均匀分布等。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21" name="矩形: 圆角 64"/>
          <p:cNvSpPr/>
          <p:nvPr>
            <p:custDataLst>
              <p:tags r:id="rId9"/>
            </p:custDataLst>
          </p:nvPr>
        </p:nvSpPr>
        <p:spPr>
          <a:xfrm>
            <a:off x="708660" y="2764155"/>
            <a:ext cx="5041900" cy="1471295"/>
          </a:xfrm>
          <a:prstGeom prst="roundRect">
            <a:avLst>
              <a:gd name="adj" fmla="val 6567"/>
            </a:avLst>
          </a:prstGeom>
          <a:gradFill>
            <a:gsLst>
              <a:gs pos="0">
                <a:schemeClr val="accent1">
                  <a:alpha val="0"/>
                </a:schemeClr>
              </a:gs>
              <a:gs pos="80000">
                <a:schemeClr val="accent1">
                  <a:alpha val="8000"/>
                </a:schemeClr>
              </a:gs>
            </a:gsLst>
            <a:lin ang="10800000" scaled="0"/>
          </a:gradFill>
          <a:ln w="127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rIns="0" bIns="0" numCol="1" spcCol="0" rtlCol="0" fromWordArt="0" anchor="ctr" anchorCtr="0" forceAA="0" compatLnSpc="1">
            <a:noAutofit/>
          </a:bodyPr>
          <a:lstStyle/>
          <a:p>
            <a:pPr lvl="1" algn="l">
              <a:buClrTx/>
              <a:buSzTx/>
              <a:buFontTx/>
            </a:pPr>
            <a:endParaRPr lang="zh-CN" altLang="en-US" sz="2000" dirty="0">
              <a:solidFill>
                <a:schemeClr val="lt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66" name="矩形 65"/>
          <p:cNvSpPr/>
          <p:nvPr>
            <p:custDataLst>
              <p:tags r:id="rId10"/>
            </p:custDataLst>
          </p:nvPr>
        </p:nvSpPr>
        <p:spPr>
          <a:xfrm>
            <a:off x="961073" y="2976245"/>
            <a:ext cx="4536000" cy="337003"/>
          </a:xfrm>
          <a:prstGeom prst="rect">
            <a:avLst/>
          </a:prstGeom>
          <a:noFill/>
          <a:ln w="127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b" anchorCtr="0" forceAA="0" compatLnSpc="1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缺失值分析</a:t>
            </a:r>
            <a:endParaRPr lang="zh-CN" altLang="en-US" sz="2000" b="1">
              <a:solidFill>
                <a:schemeClr val="accent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11"/>
            </p:custDataLst>
          </p:nvPr>
        </p:nvSpPr>
        <p:spPr>
          <a:xfrm>
            <a:off x="961073" y="3288665"/>
            <a:ext cx="4536000" cy="6834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识别数据中的缺失值，这对于决定如何处理这些缺失值（例如，填充、删除或保留）至关重要。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74" name="矩形: 圆角 73"/>
          <p:cNvSpPr/>
          <p:nvPr>
            <p:custDataLst>
              <p:tags r:id="rId12"/>
            </p:custDataLst>
          </p:nvPr>
        </p:nvSpPr>
        <p:spPr>
          <a:xfrm>
            <a:off x="708660" y="4455160"/>
            <a:ext cx="5041900" cy="1440180"/>
          </a:xfrm>
          <a:prstGeom prst="roundRect">
            <a:avLst>
              <a:gd name="adj" fmla="val 6567"/>
            </a:avLst>
          </a:prstGeom>
          <a:gradFill>
            <a:gsLst>
              <a:gs pos="0">
                <a:schemeClr val="accent1">
                  <a:alpha val="0"/>
                </a:schemeClr>
              </a:gs>
              <a:gs pos="80000">
                <a:schemeClr val="accent1">
                  <a:alpha val="8000"/>
                </a:schemeClr>
              </a:gs>
            </a:gsLst>
            <a:lin ang="10800000" scaled="0"/>
          </a:gradFill>
          <a:ln w="127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rIns="0" bIns="0" numCol="1" spcCol="0" rtlCol="0" fromWordArt="0" anchor="ctr" anchorCtr="0" forceAA="0" compatLnSpc="1">
            <a:noAutofit/>
          </a:bodyPr>
          <a:lstStyle/>
          <a:p>
            <a:pPr lvl="1" algn="l">
              <a:buClrTx/>
              <a:buSzTx/>
              <a:buFontTx/>
            </a:pPr>
            <a:endParaRPr lang="zh-CN" altLang="en-US" sz="2000" dirty="0">
              <a:solidFill>
                <a:schemeClr val="lt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75" name="矩形 74"/>
          <p:cNvSpPr/>
          <p:nvPr>
            <p:custDataLst>
              <p:tags r:id="rId13"/>
            </p:custDataLst>
          </p:nvPr>
        </p:nvSpPr>
        <p:spPr>
          <a:xfrm>
            <a:off x="961073" y="4644390"/>
            <a:ext cx="4536000" cy="337003"/>
          </a:xfrm>
          <a:prstGeom prst="rect">
            <a:avLst/>
          </a:prstGeom>
          <a:noFill/>
          <a:ln w="127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b" anchorCtr="0" forceAA="0" compatLnSpc="1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数据一致性检查</a:t>
            </a:r>
            <a:endParaRPr lang="zh-CN" altLang="en-US" sz="2000" b="1">
              <a:solidFill>
                <a:schemeClr val="accent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8" name="矩形 7"/>
          <p:cNvSpPr/>
          <p:nvPr>
            <p:custDataLst>
              <p:tags r:id="rId14"/>
            </p:custDataLst>
          </p:nvPr>
        </p:nvSpPr>
        <p:spPr>
          <a:xfrm>
            <a:off x="961073" y="5020945"/>
            <a:ext cx="4536000" cy="6834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确保数据遵循预定的格式和规则，比如日期格式、数值范围等。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52" name="矩形: 圆角 48"/>
          <p:cNvSpPr/>
          <p:nvPr>
            <p:custDataLst>
              <p:tags r:id="rId15"/>
            </p:custDataLst>
          </p:nvPr>
        </p:nvSpPr>
        <p:spPr>
          <a:xfrm>
            <a:off x="6454140" y="2773045"/>
            <a:ext cx="5041900" cy="1439545"/>
          </a:xfrm>
          <a:prstGeom prst="roundRect">
            <a:avLst>
              <a:gd name="adj" fmla="val 6567"/>
            </a:avLst>
          </a:prstGeom>
          <a:gradFill>
            <a:gsLst>
              <a:gs pos="0">
                <a:srgbClr val="FFFFFF"/>
              </a:gs>
              <a:gs pos="80000">
                <a:schemeClr val="accent4">
                  <a:lumMod val="20000"/>
                  <a:lumOff val="80000"/>
                </a:schemeClr>
              </a:gs>
            </a:gsLst>
            <a:lin ang="10800000" scaled="0"/>
          </a:gradFill>
          <a:ln w="127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rIns="0" bIns="0" numCol="1" spcCol="0" rtlCol="0" fromWordArt="0" anchor="ctr" anchorCtr="0" forceAA="0" compatLnSpc="1">
            <a:noAutofit/>
          </a:bodyPr>
          <a:lstStyle/>
          <a:p>
            <a:pPr lvl="1" algn="l">
              <a:buClrTx/>
              <a:buSzTx/>
              <a:buFontTx/>
            </a:pPr>
            <a:endParaRPr lang="zh-CN" altLang="en-US" sz="2000" dirty="0">
              <a:solidFill>
                <a:schemeClr val="lt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53" name="矩形 52"/>
          <p:cNvSpPr/>
          <p:nvPr>
            <p:custDataLst>
              <p:tags r:id="rId16"/>
            </p:custDataLst>
          </p:nvPr>
        </p:nvSpPr>
        <p:spPr>
          <a:xfrm>
            <a:off x="6706553" y="2947670"/>
            <a:ext cx="4536000" cy="337003"/>
          </a:xfrm>
          <a:prstGeom prst="rect">
            <a:avLst/>
          </a:prstGeom>
          <a:noFill/>
          <a:ln w="127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b" anchorCtr="0" forceAA="0" compatLnSpc="1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重复数据监测</a:t>
            </a:r>
            <a:endParaRPr lang="zh-CN" altLang="en-US" sz="2000" b="1">
              <a:solidFill>
                <a:schemeClr val="accent4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54" name="矩形 53"/>
          <p:cNvSpPr/>
          <p:nvPr>
            <p:custDataLst>
              <p:tags r:id="rId17"/>
            </p:custDataLst>
          </p:nvPr>
        </p:nvSpPr>
        <p:spPr>
          <a:xfrm>
            <a:off x="6706553" y="3324225"/>
            <a:ext cx="4536000" cy="6834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识别和处理数据集中的重复记录。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60" name="矩形: 圆角 48"/>
          <p:cNvSpPr/>
          <p:nvPr>
            <p:custDataLst>
              <p:tags r:id="rId18"/>
            </p:custDataLst>
          </p:nvPr>
        </p:nvSpPr>
        <p:spPr>
          <a:xfrm>
            <a:off x="6454458" y="4454525"/>
            <a:ext cx="5041900" cy="1440000"/>
          </a:xfrm>
          <a:prstGeom prst="roundRect">
            <a:avLst>
              <a:gd name="adj" fmla="val 6567"/>
            </a:avLst>
          </a:prstGeom>
          <a:gradFill>
            <a:gsLst>
              <a:gs pos="0">
                <a:srgbClr val="FFFFFF"/>
              </a:gs>
              <a:gs pos="80000">
                <a:schemeClr val="accent4">
                  <a:lumMod val="20000"/>
                  <a:lumOff val="80000"/>
                </a:schemeClr>
              </a:gs>
            </a:gsLst>
            <a:lin ang="10800000" scaled="0"/>
          </a:gradFill>
          <a:ln w="127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rIns="0" bIns="0" numCol="1" spcCol="0" rtlCol="0" fromWordArt="0" anchor="ctr" anchorCtr="0" forceAA="0" compatLnSpc="1">
            <a:noAutofit/>
          </a:bodyPr>
          <a:lstStyle/>
          <a:p>
            <a:pPr lvl="1" algn="l">
              <a:buClrTx/>
              <a:buSzTx/>
              <a:buFontTx/>
            </a:pPr>
            <a:endParaRPr lang="zh-CN" altLang="en-US" sz="2000" dirty="0">
              <a:solidFill>
                <a:schemeClr val="lt1"/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sym typeface="+mn-ea"/>
            </a:endParaRPr>
          </a:p>
        </p:txBody>
      </p:sp>
      <p:sp>
        <p:nvSpPr>
          <p:cNvPr id="62" name="矩形 61"/>
          <p:cNvSpPr/>
          <p:nvPr>
            <p:custDataLst>
              <p:tags r:id="rId19"/>
            </p:custDataLst>
          </p:nvPr>
        </p:nvSpPr>
        <p:spPr>
          <a:xfrm>
            <a:off x="6706553" y="4631055"/>
            <a:ext cx="4536000" cy="337003"/>
          </a:xfrm>
          <a:prstGeom prst="rect">
            <a:avLst/>
          </a:prstGeom>
          <a:noFill/>
          <a:ln w="12700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0" tIns="0" rIns="0" bIns="0" numCol="1" spcCol="0" rtlCol="0" fromWordArt="0" anchor="b" anchorCtr="0" forceAA="0" compatLnSpc="1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chemeClr val="accent4">
                    <a:lumMod val="7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数据质量评估</a:t>
            </a:r>
            <a:endParaRPr lang="zh-CN" altLang="en-US" sz="2000" b="1">
              <a:solidFill>
                <a:schemeClr val="accent4">
                  <a:lumMod val="7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64" name="矩形 63"/>
          <p:cNvSpPr/>
          <p:nvPr>
            <p:custDataLst>
              <p:tags r:id="rId20"/>
            </p:custDataLst>
          </p:nvPr>
        </p:nvSpPr>
        <p:spPr>
          <a:xfrm>
            <a:off x="6706553" y="5007610"/>
            <a:ext cx="4536000" cy="6834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  <a:cs typeface="+mn-ea"/>
                <a:sym typeface="+mn-ea"/>
              </a:rPr>
              <a:t>统计度量（如均值、中位数、众数、方差、标准差等）以提供数据质量的量化指标。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  <a:cs typeface="+mn-ea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07840" y="2536190"/>
            <a:ext cx="12623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>
                <a:solidFill>
                  <a:srgbClr val="194CD5">
                    <a:alpha val="4000"/>
                  </a:srgb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03</a:t>
            </a:r>
            <a:endParaRPr lang="en-US" altLang="zh-CN" sz="6600" b="1">
              <a:solidFill>
                <a:srgbClr val="194CD5">
                  <a:alpha val="4000"/>
                </a:srgb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07840" y="859790"/>
            <a:ext cx="12623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>
                <a:solidFill>
                  <a:srgbClr val="194CD5">
                    <a:alpha val="4000"/>
                  </a:srgb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01</a:t>
            </a:r>
            <a:endParaRPr lang="en-US" altLang="zh-CN" sz="6600" b="1">
              <a:solidFill>
                <a:srgbClr val="194CD5">
                  <a:alpha val="4000"/>
                </a:srgb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07840" y="4231640"/>
            <a:ext cx="12623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>
                <a:solidFill>
                  <a:srgbClr val="194CD5">
                    <a:alpha val="4000"/>
                  </a:srgb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05</a:t>
            </a:r>
            <a:endParaRPr lang="en-US" altLang="zh-CN" sz="6600" b="1">
              <a:solidFill>
                <a:srgbClr val="194CD5">
                  <a:alpha val="4000"/>
                </a:srgb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980295" y="2551430"/>
            <a:ext cx="12623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>
                <a:solidFill>
                  <a:schemeClr val="accent4">
                    <a:lumMod val="50000"/>
                    <a:alpha val="4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04</a:t>
            </a:r>
            <a:endParaRPr lang="en-US" altLang="zh-CN" sz="6600" b="1">
              <a:solidFill>
                <a:schemeClr val="accent4">
                  <a:lumMod val="50000"/>
                  <a:alpha val="4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980295" y="859790"/>
            <a:ext cx="12623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>
                <a:solidFill>
                  <a:schemeClr val="accent4">
                    <a:lumMod val="50000"/>
                    <a:alpha val="4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02</a:t>
            </a:r>
            <a:endParaRPr lang="en-US" altLang="zh-CN" sz="6600" b="1">
              <a:solidFill>
                <a:schemeClr val="accent4">
                  <a:lumMod val="50000"/>
                  <a:alpha val="4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980295" y="4231640"/>
            <a:ext cx="12623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>
                <a:solidFill>
                  <a:schemeClr val="accent4">
                    <a:lumMod val="50000"/>
                    <a:alpha val="4000"/>
                  </a:schemeClr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06</a:t>
            </a:r>
            <a:endParaRPr lang="en-US" altLang="zh-CN" sz="6600" b="1">
              <a:solidFill>
                <a:schemeClr val="accent4">
                  <a:lumMod val="50000"/>
                  <a:alpha val="4000"/>
                </a:schemeClr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</p:spTree>
    <p:custDataLst>
      <p:tags r:id="rId2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27000" y="-160020"/>
            <a:ext cx="762635" cy="77025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27000" y="610235"/>
            <a:ext cx="253365" cy="255905"/>
          </a:xfrm>
          <a:prstGeom prst="ellipse">
            <a:avLst/>
          </a:prstGeom>
          <a:gradFill>
            <a:gsLst>
              <a:gs pos="0">
                <a:srgbClr val="022EA6">
                  <a:alpha val="0"/>
                </a:srgbClr>
              </a:gs>
              <a:gs pos="89000">
                <a:srgbClr val="022EA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6315" y="213995"/>
            <a:ext cx="6591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22EA6"/>
                </a:solidFill>
                <a:uFillTx/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rPr>
              <a:t>数据统计函数</a:t>
            </a:r>
            <a:endParaRPr lang="zh-CN" altLang="en-US" sz="2400" b="1" dirty="0">
              <a:solidFill>
                <a:srgbClr val="022EA6"/>
              </a:solidFill>
              <a:uFillTx/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</a:endParaRPr>
          </a:p>
        </p:txBody>
      </p:sp>
      <p:pic>
        <p:nvPicPr>
          <p:cNvPr id="4" name="图片 3" descr="/Users/chenjiayuan/Desktop/公司logo2.png公司logo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701655" y="288925"/>
            <a:ext cx="1056005" cy="275590"/>
          </a:xfrm>
          <a:prstGeom prst="rect">
            <a:avLst/>
          </a:prstGeom>
        </p:spPr>
      </p:pic>
      <p:graphicFrame>
        <p:nvGraphicFramePr>
          <p:cNvPr id="12" name="表格 11"/>
          <p:cNvGraphicFramePr/>
          <p:nvPr>
            <p:custDataLst>
              <p:tags r:id="rId3"/>
            </p:custDataLst>
          </p:nvPr>
        </p:nvGraphicFramePr>
        <p:xfrm>
          <a:off x="3124835" y="1412240"/>
          <a:ext cx="8856980" cy="1278890"/>
        </p:xfrm>
        <a:graphic>
          <a:graphicData uri="http://schemas.openxmlformats.org/drawingml/2006/table">
            <a:tbl>
              <a:tblPr firstRow="1" bandRow="1">
                <a:tableStyleId>{9B04F6D6-F71E-4593-B3D5-784C17F322DF}</a:tableStyleId>
              </a:tblPr>
              <a:tblGrid>
                <a:gridCol w="712470"/>
                <a:gridCol w="535305"/>
                <a:gridCol w="701675"/>
                <a:gridCol w="1531620"/>
                <a:gridCol w="871220"/>
                <a:gridCol w="907415"/>
                <a:gridCol w="1085215"/>
                <a:gridCol w="2512060"/>
              </a:tblGrid>
              <a:tr h="320040">
                <a:tc>
                  <a:txBody>
                    <a:bodyPr/>
                    <a:lstStyle/>
                    <a:p>
                      <a:pPr marL="0" indent="0" algn="ctr" fontAlgn="b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name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min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max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nonNullCount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count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avg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std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b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percentile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</a:tr>
              <a:tr h="486410"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col1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2,022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2,022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2,022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1,011.5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583.8454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[506.24,1011.50,1516.75]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col2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2,022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2,022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0.8167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t">
                        <a:lnSpc>
                          <a:spcPct val="100000"/>
                        </a:lnSpc>
                      </a:pPr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[1.00,1.99,2.99]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76517" marB="76517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/>
          <p:nvPr>
            <p:custDataLst>
              <p:tags r:id="rId4"/>
            </p:custDataLst>
          </p:nvPr>
        </p:nvGraphicFramePr>
        <p:xfrm>
          <a:off x="605155" y="1464945"/>
          <a:ext cx="1550670" cy="1638294"/>
        </p:xfrm>
        <a:graphic>
          <a:graphicData uri="http://schemas.openxmlformats.org/drawingml/2006/table">
            <a:tbl>
              <a:tblPr firstRow="1" bandRow="1">
                <a:tableStyleId>{998CE3AE-1E2C-449C-B3CD-B4AA9337ABFA}</a:tableStyleId>
              </a:tblPr>
              <a:tblGrid>
                <a:gridCol w="737235"/>
                <a:gridCol w="813435"/>
              </a:tblGrid>
              <a:tr h="243840"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col1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solidFill>
                            <a:schemeClr val="bg1"/>
                          </a:solidFill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col2</a:t>
                      </a:r>
                      <a:endParaRPr lang="en-US" altLang="zh-CN" sz="1600">
                        <a:solidFill>
                          <a:schemeClr val="bg1"/>
                        </a:solidFill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38417" marB="384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1C71"/>
                    </a:solidFill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2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3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4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1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6690"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...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/>
                      <a:r>
                        <a:rPr lang="en-US" altLang="zh-CN" sz="1600">
                          <a:latin typeface="阿里巴巴普惠体 3.0 55 Regular" panose="00020600040101010101" charset="-122"/>
                          <a:ea typeface="阿里巴巴普惠体 3.0 55 Regular" panose="00020600040101010101" charset="-122"/>
                        </a:rPr>
                        <a:t>...</a:t>
                      </a:r>
                      <a:endParaRPr lang="en-US" altLang="zh-CN" sz="1600">
                        <a:latin typeface="阿里巴巴普惠体 3.0 55 Regular" panose="00020600040101010101" charset="-122"/>
                        <a:ea typeface="阿里巴巴普惠体 3.0 55 Regular" panose="00020600040101010101" charset="-122"/>
                      </a:endParaRPr>
                    </a:p>
                  </a:txBody>
                  <a:tcPr marL="76517" marR="76517" marT="9842" marB="984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5" name="文本框 14"/>
          <p:cNvSpPr txBox="1"/>
          <p:nvPr>
            <p:custDataLst>
              <p:tags r:id="rId5"/>
            </p:custDataLst>
          </p:nvPr>
        </p:nvSpPr>
        <p:spPr>
          <a:xfrm>
            <a:off x="605155" y="1014730"/>
            <a:ext cx="15506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数据表</a:t>
            </a:r>
            <a:endParaRPr lang="zh-CN" altLang="en-US" sz="20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6"/>
            </p:custDataLst>
          </p:nvPr>
        </p:nvSpPr>
        <p:spPr>
          <a:xfrm>
            <a:off x="2134870" y="1645285"/>
            <a:ext cx="10439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summary</a:t>
            </a:r>
            <a:endParaRPr lang="en-US" altLang="zh-CN" sz="1400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7"/>
            </p:custDataLst>
          </p:nvPr>
        </p:nvSpPr>
        <p:spPr>
          <a:xfrm>
            <a:off x="6275070" y="1013460"/>
            <a:ext cx="16256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统计信息表</a:t>
            </a:r>
            <a:endParaRPr lang="zh-CN" altLang="en-US" sz="2000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8"/>
            </p:custDataLst>
          </p:nvPr>
        </p:nvSpPr>
        <p:spPr>
          <a:xfrm>
            <a:off x="605155" y="3689350"/>
            <a:ext cx="4063365" cy="568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b="1"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内置的统计函数</a:t>
            </a:r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  <a:p>
            <a:endParaRPr lang="zh-CN" altLang="en-US" b="1"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sp>
        <p:nvSpPr>
          <p:cNvPr id="5" name="文本框 4" descr="7b0a202020202262756c6c6574223a20227b5c2263617465676f727949645c223a5c225c222c5c2274656d706c61746549645c223a32303233313538357d220a7d0a"/>
          <p:cNvSpPr txBox="1"/>
          <p:nvPr>
            <p:custDataLst>
              <p:tags r:id="rId9"/>
            </p:custDataLst>
          </p:nvPr>
        </p:nvSpPr>
        <p:spPr>
          <a:xfrm>
            <a:off x="605155" y="4187190"/>
            <a:ext cx="478218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50000"/>
              </a:lnSpc>
              <a:buClr>
                <a:srgbClr val="0D1C71"/>
              </a:buClr>
              <a:buFont typeface="Wingdings" panose="05000000000000000000" charset="0"/>
              <a:buChar char="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峰度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kurtosis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、斜度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skew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0D1C71"/>
              </a:buClr>
              <a:buFont typeface="Wingdings" panose="05000000000000000000" charset="0"/>
              <a:buChar char="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标准差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std / stdp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、方差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var / varp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0D1C71"/>
              </a:buClr>
              <a:buFont typeface="Wingdings" panose="05000000000000000000" charset="0"/>
              <a:buChar char=""/>
            </a:pP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指数加权移动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统计：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ewmVar, ewmStd, ewmCov, ewmCorr, ewmMean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  <a:p>
            <a:pPr marL="285750" indent="-285750" fontAlgn="auto">
              <a:lnSpc>
                <a:spcPct val="150000"/>
              </a:lnSpc>
              <a:buClr>
                <a:srgbClr val="0D1C71"/>
              </a:buClr>
              <a:buFont typeface="Wingdings" panose="05000000000000000000" charset="0"/>
              <a:buChar char=""/>
            </a:pP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分位数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/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百分位数：quantile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, </a:t>
            </a:r>
            <a:r>
              <a:rPr lang="zh-CN" altLang="en-US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percentile</a:t>
            </a:r>
            <a:r>
              <a:rPr lang="en-US" altLang="zh-CN" sz="1600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  <a:sym typeface="+mn-ea"/>
              </a:rPr>
              <a:t> </a:t>
            </a:r>
            <a:endParaRPr lang="en-US" altLang="zh-CN" sz="1600">
              <a:latin typeface="阿里巴巴普惠体 3.0 55 Regular" panose="00020600040101010101" charset="-122"/>
              <a:ea typeface="阿里巴巴普惠体 3.0 55 Regular" panose="00020600040101010101" charset="-122"/>
              <a:cs typeface="阿里巴巴普惠体 3.0 55 Regular" panose="00020600040101010101" charset="-122"/>
              <a:sym typeface="+mn-ea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915025" y="3498215"/>
            <a:ext cx="5208270" cy="2808478"/>
            <a:chOff x="9724" y="5822"/>
            <a:chExt cx="8202" cy="4153"/>
          </a:xfrm>
        </p:grpSpPr>
        <p:sp>
          <p:nvSpPr>
            <p:cNvPr id="31" name="文本框 30"/>
            <p:cNvSpPr txBox="1"/>
            <p:nvPr>
              <p:custDataLst>
                <p:tags r:id="rId10"/>
              </p:custDataLst>
            </p:nvPr>
          </p:nvSpPr>
          <p:spPr>
            <a:xfrm>
              <a:off x="9724" y="6368"/>
              <a:ext cx="2840" cy="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summary </a:t>
              </a:r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函数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32" name="文本框 31"/>
            <p:cNvSpPr txBox="1"/>
            <p:nvPr>
              <p:custDataLst>
                <p:tags r:id="rId11"/>
              </p:custDataLst>
            </p:nvPr>
          </p:nvSpPr>
          <p:spPr>
            <a:xfrm>
              <a:off x="14379" y="6390"/>
              <a:ext cx="3229" cy="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describe </a:t>
              </a:r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  <a:cs typeface="阿里巴巴普惠体 3.0 55 Regular" panose="00020600040101010101" charset="-122"/>
                </a:rPr>
                <a:t>函数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  <a:cs typeface="阿里巴巴普惠体 3.0 55 Regular" panose="00020600040101010101" charset="-122"/>
              </a:endParaRPr>
            </a:p>
          </p:txBody>
        </p:sp>
        <p:sp>
          <p:nvSpPr>
            <p:cNvPr id="35" name="文本框 34"/>
            <p:cNvSpPr txBox="1"/>
            <p:nvPr>
              <p:custDataLst>
                <p:tags r:id="rId12"/>
              </p:custDataLst>
            </p:nvPr>
          </p:nvSpPr>
          <p:spPr>
            <a:xfrm>
              <a:off x="10018" y="5822"/>
              <a:ext cx="2252" cy="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DolphinDB</a:t>
              </a:r>
              <a:endPara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38" name="文本框 37"/>
            <p:cNvSpPr txBox="1"/>
            <p:nvPr>
              <p:custDataLst>
                <p:tags r:id="rId13"/>
              </p:custDataLst>
            </p:nvPr>
          </p:nvSpPr>
          <p:spPr>
            <a:xfrm>
              <a:off x="14435" y="5822"/>
              <a:ext cx="2252" cy="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Python</a:t>
              </a:r>
              <a:endParaRPr lang="en-US" altLang="zh-CN" b="1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sp>
          <p:nvSpPr>
            <p:cNvPr id="40" name="文本框 39"/>
            <p:cNvSpPr txBox="1"/>
            <p:nvPr>
              <p:custDataLst>
                <p:tags r:id="rId14"/>
              </p:custDataLst>
            </p:nvPr>
          </p:nvSpPr>
          <p:spPr>
            <a:xfrm>
              <a:off x="9882" y="7382"/>
              <a:ext cx="6399" cy="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Clr>
                  <a:srgbClr val="0D1C71"/>
                </a:buClr>
                <a:buFont typeface="Arial" panose="020B0604020202020204" pitchFamily="34" charset="0"/>
                <a:buChar char="•"/>
              </a:pPr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支持非空计数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marL="285750" indent="-285750">
                <a:lnSpc>
                  <a:spcPct val="150000"/>
                </a:lnSpc>
                <a:buClr>
                  <a:srgbClr val="0D1C71"/>
                </a:buClr>
                <a:buFont typeface="Arial" panose="020B0604020202020204" pitchFamily="34" charset="0"/>
                <a:buChar char="•"/>
              </a:pPr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支持自定义百分位数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marL="285750" indent="-285750">
                <a:lnSpc>
                  <a:spcPct val="150000"/>
                </a:lnSpc>
                <a:buClr>
                  <a:srgbClr val="0D1C71"/>
                </a:buClr>
                <a:buFont typeface="Arial" panose="020B0604020202020204" pitchFamily="34" charset="0"/>
                <a:buChar char="•"/>
              </a:pPr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支持随机选取分区统计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  <a:p>
              <a:pPr marL="285750" indent="-285750">
                <a:lnSpc>
                  <a:spcPct val="150000"/>
                </a:lnSpc>
                <a:buClr>
                  <a:srgbClr val="0D1C71"/>
                </a:buClr>
                <a:buFont typeface="Arial" panose="020B0604020202020204" pitchFamily="34" charset="0"/>
                <a:buChar char="•"/>
              </a:pPr>
              <a:r>
                <a:rPr lang="zh-CN" altLang="en-US"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支持分布式计算</a:t>
              </a:r>
              <a:endParaRPr lang="zh-CN" altLang="en-US"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  <p:pic>
          <p:nvPicPr>
            <p:cNvPr id="41" name="图片 40" descr="速度增长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14841" y="7958"/>
              <a:ext cx="1440" cy="1440"/>
            </a:xfrm>
            <a:prstGeom prst="rect">
              <a:avLst/>
            </a:prstGeom>
          </p:spPr>
        </p:pic>
        <p:sp>
          <p:nvSpPr>
            <p:cNvPr id="42" name="文本框 41"/>
            <p:cNvSpPr txBox="1"/>
            <p:nvPr>
              <p:custDataLst>
                <p:tags r:id="rId18"/>
              </p:custDataLst>
            </p:nvPr>
          </p:nvSpPr>
          <p:spPr>
            <a:xfrm>
              <a:off x="16281" y="8454"/>
              <a:ext cx="1645" cy="59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r>
                <a:rPr lang="en-US" altLang="zh-CN" sz="2000" b="1">
                  <a:solidFill>
                    <a:schemeClr val="tx1"/>
                  </a:solidFill>
                  <a:effectLst/>
                  <a:latin typeface="阿里巴巴普惠体 3.0 55 Regular" panose="00020600040101010101" charset="-122"/>
                  <a:ea typeface="阿里巴巴普惠体 3.0 55 Regular" panose="00020600040101010101" charset="-122"/>
                </a:rPr>
                <a:t>40%</a:t>
              </a:r>
              <a:endParaRPr lang="en-US" altLang="zh-CN" sz="2000" b="1">
                <a:solidFill>
                  <a:schemeClr val="tx1"/>
                </a:solidFill>
                <a:effectLst/>
                <a:latin typeface="阿里巴巴普惠体 3.0 55 Regular" panose="00020600040101010101" charset="-122"/>
                <a:ea typeface="阿里巴巴普惠体 3.0 55 Regular" panose="00020600040101010101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7987665" y="3582670"/>
            <a:ext cx="649605" cy="4603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solidFill>
                  <a:srgbClr val="0D1C71"/>
                </a:solidFill>
                <a:latin typeface="阿里巴巴普惠体 3.0 55 Regular" panose="00020600040101010101" charset="-122"/>
                <a:ea typeface="阿里巴巴普惠体 3.0 55 Regular" panose="00020600040101010101" charset="-122"/>
              </a:rPr>
              <a:t>VS</a:t>
            </a:r>
            <a:endParaRPr lang="en-US" altLang="zh-CN" sz="2800">
              <a:solidFill>
                <a:srgbClr val="0D1C71"/>
              </a:solidFill>
              <a:latin typeface="阿里巴巴普惠体 3.0 55 Regular" panose="00020600040101010101" charset="-122"/>
              <a:ea typeface="阿里巴巴普惠体 3.0 55 Regular" panose="00020600040101010101" charset="-122"/>
            </a:endParaRPr>
          </a:p>
        </p:txBody>
      </p:sp>
      <p:cxnSp>
        <p:nvCxnSpPr>
          <p:cNvPr id="7" name="直线箭头连接符 5"/>
          <p:cNvCxnSpPr/>
          <p:nvPr>
            <p:custDataLst>
              <p:tags r:id="rId19"/>
            </p:custDataLst>
          </p:nvPr>
        </p:nvCxnSpPr>
        <p:spPr>
          <a:xfrm>
            <a:off x="2186195" y="2181737"/>
            <a:ext cx="918210" cy="0"/>
          </a:xfrm>
          <a:prstGeom prst="straightConnector1">
            <a:avLst/>
          </a:prstGeom>
          <a:ln w="98425">
            <a:gradFill>
              <a:gsLst>
                <a:gs pos="0">
                  <a:srgbClr val="F7FAFE"/>
                </a:gs>
                <a:gs pos="86000">
                  <a:srgbClr val="0D42D3"/>
                </a:gs>
              </a:gsLst>
              <a:lin ang="0" scaled="0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0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01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02.xml><?xml version="1.0" encoding="utf-8"?>
<p:tagLst xmlns:p="http://schemas.openxmlformats.org/presentationml/2006/main">
  <p:tag name="KSO_WM_DIAGRAM_VIRTUALLY_FRAME" val="{&quot;height&quot;:259.00338582677165,&quot;left&quot;:134.75,&quot;top&quot;:143.05,&quot;width&quot;:339.5}"/>
</p:tagLst>
</file>

<file path=ppt/tags/tag103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04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05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06.xml><?xml version="1.0" encoding="utf-8"?>
<p:tagLst xmlns:p="http://schemas.openxmlformats.org/presentationml/2006/main">
  <p:tag name="KSO_WM_DIAGRAM_VIRTUALLY_FRAME" val="{&quot;height&quot;:259.00338582677165,&quot;left&quot;:134.75,&quot;top&quot;:143.05,&quot;width&quot;:339.5}"/>
</p:tagLst>
</file>

<file path=ppt/tags/tag107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08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09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DIAGRAM_VIRTUALLY_FRAME" val="{&quot;height&quot;:259.00338582677165,&quot;left&quot;:134.75,&quot;top&quot;:143.05,&quot;width&quot;:339.5}"/>
</p:tagLst>
</file>

<file path=ppt/tags/tag111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12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13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676_5*l_h_i*1_1_2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gradient&quot;:[{&quot;brightness&quot;:0,&quot;colorType&quot;:1,&quot;foreColorIndex&quot;:5,&quot;pos&quot;:0,&quot;transparency&quot;:1},{&quot;brightness&quot;:0,&quot;colorType&quot;:1,&quot;foreColorIndex&quot;:5,&quot;pos&quot;:0.800000011920929,&quot;transparency&quot;:0.920000016689300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5,6,5,6,5,6]}"/>
</p:tagLst>
</file>

<file path=ppt/tags/tag17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31676_5*l_h_a*1_1_1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76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1676_5*l_h_f*1_1_1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676_5*l_h_i*1_2_2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gradient&quot;:[{&quot;brightness&quot;:0,&quot;colorType&quot;:1,&quot;foreColorIndex&quot;:5,&quot;pos&quot;:0,&quot;transparency&quot;:1},{&quot;brightness&quot;:0,&quot;colorType&quot;:1,&quot;foreColorIndex&quot;:5,&quot;pos&quot;:0.800000011920929,&quot;transparency&quot;:0.920000016689300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5,6,5,6,5,6]}"/>
</p:tagLst>
</file>

<file path=ppt/tags/tag17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676_5*l_h_a*1_2_1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79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676_5*l_h_f*1_2_1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VALUE" val="44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231676_5*l_h_i*1_3_2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gradient&quot;:[{&quot;brightness&quot;:0,&quot;colorType&quot;:1,&quot;foreColorIndex&quot;:5,&quot;pos&quot;:0,&quot;transparency&quot;:1},{&quot;brightness&quot;:0,&quot;colorType&quot;:1,&quot;foreColorIndex&quot;:5,&quot;pos&quot;:0.800000011920929,&quot;transparency&quot;:0.920000016689300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5,6,5,6,5,6]}"/>
</p:tagLst>
</file>

<file path=ppt/tags/tag18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31676_5*l_h_a*1_3_1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82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231676_5*l_h_f*1_3_1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2"/>
  <p:tag name="KSO_WM_UNIT_ID" val="diagram20231676_5*l_h_i*1_5_2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gradient&quot;:[{&quot;brightness&quot;:0,&quot;colorType&quot;:1,&quot;foreColorIndex&quot;:5,&quot;pos&quot;:0,&quot;transparency&quot;:1},{&quot;brightness&quot;:0,&quot;colorType&quot;:1,&quot;foreColorIndex&quot;:5,&quot;pos&quot;:0.800000011920929,&quot;transparency&quot;:0.920000016689300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5,6,5,6,5,6]}"/>
</p:tagLst>
</file>

<file path=ppt/tags/tag18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5_1"/>
  <p:tag name="KSO_WM_UNIT_ID" val="diagram20231676_5*l_h_a*1_5_1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85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ID" val="diagram20231676_5*l_h_f*1_5_1"/>
  <p:tag name="KSO_WM_TEMPLATE_CATEGORY" val="diagram"/>
  <p:tag name="KSO_WM_TEMPLATE_INDEX" val="20231676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5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676_5*l_h_i*1_2_2"/>
  <p:tag name="KSO_WM_TEMPLATE_CATEGORY" val="diagram"/>
  <p:tag name="KSO_WM_TEMPLATE_INDEX" val="2023167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4.774966127891275,&quot;top&quot;:75.13724321981117,&quot;width&quot;:850.400146484375}"/>
  <p:tag name="KSO_WM_DIAGRAM_COLOR_MATCH_VALUE" val="{&quot;shape&quot;:{&quot;fill&quot;:{&quot;gradient&quot;:[{&quot;brightness&quot;:0,&quot;colorType&quot;:1,&quot;foreColorIndex&quot;:5,&quot;pos&quot;:0,&quot;transparency&quot;:1},{&quot;brightness&quot;:0,&quot;colorType&quot;:1,&quot;foreColorIndex&quot;:5,&quot;pos&quot;:0.800000011920929,&quot;transparency&quot;:0.920000016689300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5,6,5,6,5,6]}"/>
  <p:tag name="KSO_WM_BEAUTIFY_FLAG" val=""/>
</p:tagLst>
</file>

<file path=ppt/tags/tag1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676_5*l_h_a*1_2_1"/>
  <p:tag name="KSO_WM_TEMPLATE_CATEGORY" val="diagram"/>
  <p:tag name="KSO_WM_TEMPLATE_INDEX" val="2023167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4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  <p:tag name="KSO_WM_BEAUTIFY_FLAG" val=""/>
</p:tagLst>
</file>

<file path=ppt/tags/tag18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676_5*l_h_f*1_2_1"/>
  <p:tag name="KSO_WM_TEMPLATE_CATEGORY" val="diagram"/>
  <p:tag name="KSO_WM_TEMPLATE_INDEX" val="2023167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VALUE" val="44"/>
  <p:tag name="KSO_WM_DIAGRAM_MAX_ITEMCNT" val="6"/>
  <p:tag name="KSO_WM_DIAGRAM_MIN_ITEMCNT" val="2"/>
  <p:tag name="KSO_WM_DIAGRAM_VIRTUALLY_FRAME" val="{&quot;height&quot;:389.81134033203125,&quot;left&quot;:54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  <p:tag name="KSO_WM_BEAUTIFY_FLAG" val="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1676_5*l_h_i*1_2_2"/>
  <p:tag name="KSO_WM_TEMPLATE_CATEGORY" val="diagram"/>
  <p:tag name="KSO_WM_TEMPLATE_INDEX" val="2023167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4.774966127891275,&quot;top&quot;:75.13724321981117,&quot;width&quot;:850.400146484375}"/>
  <p:tag name="KSO_WM_DIAGRAM_COLOR_MATCH_VALUE" val="{&quot;shape&quot;:{&quot;fill&quot;:{&quot;gradient&quot;:[{&quot;brightness&quot;:0,&quot;colorType&quot;:1,&quot;foreColorIndex&quot;:5,&quot;pos&quot;:0,&quot;transparency&quot;:1},{&quot;brightness&quot;:0,&quot;colorType&quot;:1,&quot;foreColorIndex&quot;:5,&quot;pos&quot;:0.800000011920929,&quot;transparency&quot;:0.9200000166893005}],&quot;type&quot;:3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3"/>
  <p:tag name="KSO_WM_DIAGRAM_USE_COLOR_VALUE" val="{&quot;color_scheme&quot;:1,&quot;color_type&quot;:1,&quot;theme_color_indexes&quot;:[5,6,5,6,5,6]}"/>
  <p:tag name="KSO_WM_BEAUTIFY_FLAG" val="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231676_5*l_h_a*1_2_1"/>
  <p:tag name="KSO_WM_TEMPLATE_CATEGORY" val="diagram"/>
  <p:tag name="KSO_WM_TEMPLATE_INDEX" val="2023167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89.81134033203125,&quot;left&quot;:54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  <p:tag name="KSO_WM_BEAUTIFY_FLAG" val=""/>
</p:tagLst>
</file>

<file path=ppt/tags/tag191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1676_5*l_h_f*1_2_1"/>
  <p:tag name="KSO_WM_TEMPLATE_CATEGORY" val="diagram"/>
  <p:tag name="KSO_WM_TEMPLATE_INDEX" val="20231676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VALUE" val="44"/>
  <p:tag name="KSO_WM_DIAGRAM_MAX_ITEMCNT" val="6"/>
  <p:tag name="KSO_WM_DIAGRAM_MIN_ITEMCNT" val="2"/>
  <p:tag name="KSO_WM_DIAGRAM_VIRTUALLY_FRAME" val="{&quot;height&quot;:389.81134033203125,&quot;left&quot;:54.774966127891275,&quot;top&quot;:75.13724321981117,&quot;width&quot;:850.40014648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  <p:tag name="KSO_WM_BEAUTIFY_FLAG" val=""/>
</p:tagLst>
</file>

<file path=ppt/tags/tag19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TABLE_ENDDRAG_ORIGIN_RECT" val="697*112"/>
  <p:tag name="TABLE_ENDDRAG_RECT" val="246*117*697*112"/>
  <p:tag name="KSO_WM_BEAUTIFY_FLAG" val=""/>
</p:tagLst>
</file>

<file path=ppt/tags/tag195.xml><?xml version="1.0" encoding="utf-8"?>
<p:tagLst xmlns:p="http://schemas.openxmlformats.org/presentationml/2006/main">
  <p:tag name="TABLE_ENDDRAG_ORIGIN_RECT" val="122*56"/>
  <p:tag name="TABLE_ENDDRAG_RECT" val="47*107*122*56"/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24.xml><?xml version="1.0" encoding="utf-8"?>
<p:tagLst xmlns:p="http://schemas.openxmlformats.org/presentationml/2006/main">
  <p:tag name="KSO_WM_BEAUTIFY_FLAG" val=""/>
</p:tagLst>
</file>

<file path=ppt/tags/tag225.xml><?xml version="1.0" encoding="utf-8"?>
<p:tagLst xmlns:p="http://schemas.openxmlformats.org/presentationml/2006/main">
  <p:tag name="KSO_WM_BEAUTIFY_FLAG" val=""/>
</p:tagLst>
</file>

<file path=ppt/tags/tag226.xml><?xml version="1.0" encoding="utf-8"?>
<p:tagLst xmlns:p="http://schemas.openxmlformats.org/presentationml/2006/main"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BEAUTIFY_FLAG" val="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DIAGRAM_VIRTUALLY_FRAME" val="{&quot;height&quot;:100.55,&quot;left&quot;:416,&quot;top&quot;:112.25,&quot;width&quot;:355.4}"/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DIAGRAM_VIRTUALLY_FRAME" val="{&quot;height&quot;:100.55,&quot;left&quot;:416,&quot;top&quot;:112.25,&quot;width&quot;:355.4}"/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DIAGRAM_VIRTUALLY_FRAME" val="{&quot;height&quot;:100.55,&quot;left&quot;:416,&quot;top&quot;:112.25,&quot;width&quot;:355.4}"/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KSO_WM_BEAUTIFY_FLAG" val=""/>
</p:tagLst>
</file>

<file path=ppt/tags/tag257.xml><?xml version="1.0" encoding="utf-8"?>
<p:tagLst xmlns:p="http://schemas.openxmlformats.org/presentationml/2006/main">
  <p:tag name="KSO_WM_BEAUTIFY_FLAG" val=""/>
</p:tagLst>
</file>

<file path=ppt/tags/tag258.xml><?xml version="1.0" encoding="utf-8"?>
<p:tagLst xmlns:p="http://schemas.openxmlformats.org/presentationml/2006/main">
  <p:tag name="KSO_WM_BEAUTIFY_FLAG" val=""/>
</p:tagLst>
</file>

<file path=ppt/tags/tag259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BEAUTIFY_FLAG" val=""/>
</p:tagLst>
</file>

<file path=ppt/tags/tag261.xml><?xml version="1.0" encoding="utf-8"?>
<p:tagLst xmlns:p="http://schemas.openxmlformats.org/presentationml/2006/main">
  <p:tag name="KSO_WM_BEAUTIFY_FLAG" val=""/>
</p:tagLst>
</file>

<file path=ppt/tags/tag262.xml><?xml version="1.0" encoding="utf-8"?>
<p:tagLst xmlns:p="http://schemas.openxmlformats.org/presentationml/2006/main">
  <p:tag name="KSO_WM_BEAUTIFY_FLAG" val=""/>
</p:tagLst>
</file>

<file path=ppt/tags/tag263.xml><?xml version="1.0" encoding="utf-8"?>
<p:tagLst xmlns:p="http://schemas.openxmlformats.org/presentationml/2006/main">
  <p:tag name="KSO_WM_BEAUTIFY_FLAG" val=""/>
</p:tagLst>
</file>

<file path=ppt/tags/tag264.xml><?xml version="1.0" encoding="utf-8"?>
<p:tagLst xmlns:p="http://schemas.openxmlformats.org/presentationml/2006/main">
  <p:tag name="KSO_WM_BEAUTIFY_FLAG" val=""/>
</p:tagLst>
</file>

<file path=ppt/tags/tag265.xml><?xml version="1.0" encoding="utf-8"?>
<p:tagLst xmlns:p="http://schemas.openxmlformats.org/presentationml/2006/main">
  <p:tag name="KSO_WM_BEAUTIFY_FLAG" val=""/>
</p:tagLst>
</file>

<file path=ppt/tags/tag266.xml><?xml version="1.0" encoding="utf-8"?>
<p:tagLst xmlns:p="http://schemas.openxmlformats.org/presentationml/2006/main">
  <p:tag name="KSO_WM_BEAUTIFY_FLAG" val=""/>
</p:tagLst>
</file>

<file path=ppt/tags/tag267.xml><?xml version="1.0" encoding="utf-8"?>
<p:tagLst xmlns:p="http://schemas.openxmlformats.org/presentationml/2006/main">
  <p:tag name="KSO_WM_BEAUTIFY_FLAG" val=""/>
</p:tagLst>
</file>

<file path=ppt/tags/tag268.xml><?xml version="1.0" encoding="utf-8"?>
<p:tagLst xmlns:p="http://schemas.openxmlformats.org/presentationml/2006/main">
  <p:tag name="KSO_WM_BEAUTIFY_FLAG" val=""/>
</p:tagLst>
</file>

<file path=ppt/tags/tag269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BEAUTIFY_FLAG" val=""/>
</p:tagLst>
</file>

<file path=ppt/tags/tag271.xml><?xml version="1.0" encoding="utf-8"?>
<p:tagLst xmlns:p="http://schemas.openxmlformats.org/presentationml/2006/main">
  <p:tag name="KSO_WM_BEAUTIFY_FLAG" val=""/>
</p:tagLst>
</file>

<file path=ppt/tags/tag272.xml><?xml version="1.0" encoding="utf-8"?>
<p:tagLst xmlns:p="http://schemas.openxmlformats.org/presentationml/2006/main">
  <p:tag name="KSO_WM_BEAUTIFY_FLAG" val=""/>
</p:tagLst>
</file>

<file path=ppt/tags/tag273.xml><?xml version="1.0" encoding="utf-8"?>
<p:tagLst xmlns:p="http://schemas.openxmlformats.org/presentationml/2006/main">
  <p:tag name="KSO_WM_DIAGRAM_VIRTUALLY_FRAME" val="{&quot;height&quot;:100.55,&quot;left&quot;:416,&quot;top&quot;:112.25,&quot;width&quot;:355.4}"/>
  <p:tag name="KSO_WM_BEAUTIFY_FLAG" val=""/>
</p:tagLst>
</file>

<file path=ppt/tags/tag274.xml><?xml version="1.0" encoding="utf-8"?>
<p:tagLst xmlns:p="http://schemas.openxmlformats.org/presentationml/2006/main">
  <p:tag name="KSO_WM_BEAUTIFY_FLAG" val=""/>
</p:tagLst>
</file>

<file path=ppt/tags/tag275.xml><?xml version="1.0" encoding="utf-8"?>
<p:tagLst xmlns:p="http://schemas.openxmlformats.org/presentationml/2006/main">
  <p:tag name="KSO_WM_DIAGRAM_VIRTUALLY_FRAME" val="{&quot;height&quot;:100.55,&quot;left&quot;:416,&quot;top&quot;:112.25,&quot;width&quot;:355.4}"/>
  <p:tag name="KSO_WM_BEAUTIFY_FLAG" val=""/>
</p:tagLst>
</file>

<file path=ppt/tags/tag276.xml><?xml version="1.0" encoding="utf-8"?>
<p:tagLst xmlns:p="http://schemas.openxmlformats.org/presentationml/2006/main">
  <p:tag name="KSO_WM_BEAUTIFY_FLAG" val=""/>
</p:tagLst>
</file>

<file path=ppt/tags/tag277.xml><?xml version="1.0" encoding="utf-8"?>
<p:tagLst xmlns:p="http://schemas.openxmlformats.org/presentationml/2006/main">
  <p:tag name="KSO_WM_DIAGRAM_VIRTUALLY_FRAME" val="{&quot;height&quot;:100.55,&quot;left&quot;:416,&quot;top&quot;:112.25,&quot;width&quot;:355.4}"/>
  <p:tag name="KSO_WM_BEAUTIFY_FLAG" val=""/>
</p:tagLst>
</file>

<file path=ppt/tags/tag278.xml><?xml version="1.0" encoding="utf-8"?>
<p:tagLst xmlns:p="http://schemas.openxmlformats.org/presentationml/2006/main">
  <p:tag name="KSO_WM_BEAUTIFY_FLAG" val=""/>
</p:tagLst>
</file>

<file path=ppt/tags/tag279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BEAUTIFY_FLAG" val=""/>
</p:tagLst>
</file>

<file path=ppt/tags/tag281.xml><?xml version="1.0" encoding="utf-8"?>
<p:tagLst xmlns:p="http://schemas.openxmlformats.org/presentationml/2006/main">
  <p:tag name="KSO_WM_BEAUTIFY_FLAG" val=""/>
</p:tagLst>
</file>

<file path=ppt/tags/tag282.xml><?xml version="1.0" encoding="utf-8"?>
<p:tagLst xmlns:p="http://schemas.openxmlformats.org/presentationml/2006/main">
  <p:tag name="KSO_WM_BEAUTIFY_FLAG" val=""/>
</p:tagLst>
</file>

<file path=ppt/tags/tag28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84.xml><?xml version="1.0" encoding="utf-8"?>
<p:tagLst xmlns:p="http://schemas.openxmlformats.org/presentationml/2006/main">
  <p:tag name="KSO_WM_BEAUTIFY_FLAG" val=""/>
</p:tagLst>
</file>

<file path=ppt/tags/tag285.xml><?xml version="1.0" encoding="utf-8"?>
<p:tagLst xmlns:p="http://schemas.openxmlformats.org/presentationml/2006/main">
  <p:tag name="KSO_WM_BEAUTIFY_FLAG" val=""/>
</p:tagLst>
</file>

<file path=ppt/tags/tag286.xml><?xml version="1.0" encoding="utf-8"?>
<p:tagLst xmlns:p="http://schemas.openxmlformats.org/presentationml/2006/main">
  <p:tag name="KSO_WM_BEAUTIFY_FLAG" val=""/>
</p:tagLst>
</file>

<file path=ppt/tags/tag287.xml><?xml version="1.0" encoding="utf-8"?>
<p:tagLst xmlns:p="http://schemas.openxmlformats.org/presentationml/2006/main">
  <p:tag name="KSO_WM_BEAUTIFY_FLAG" val=""/>
</p:tagLst>
</file>

<file path=ppt/tags/tag288.xml><?xml version="1.0" encoding="utf-8"?>
<p:tagLst xmlns:p="http://schemas.openxmlformats.org/presentationml/2006/main">
  <p:tag name="KSO_WM_BEAUTIFY_FLAG" val=""/>
</p:tagLst>
</file>

<file path=ppt/tags/tag289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BEAUTIFY_FLAG" val=""/>
</p:tagLst>
</file>

<file path=ppt/tags/tag291.xml><?xml version="1.0" encoding="utf-8"?>
<p:tagLst xmlns:p="http://schemas.openxmlformats.org/presentationml/2006/main">
  <p:tag name="KSO_WM_BEAUTIFY_FLAG" val=""/>
</p:tagLst>
</file>

<file path=ppt/tags/tag292.xml><?xml version="1.0" encoding="utf-8"?>
<p:tagLst xmlns:p="http://schemas.openxmlformats.org/presentationml/2006/main">
  <p:tag name="KSO_WM_BEAUTIFY_FLAG" val=""/>
</p:tagLst>
</file>

<file path=ppt/tags/tag293.xml><?xml version="1.0" encoding="utf-8"?>
<p:tagLst xmlns:p="http://schemas.openxmlformats.org/presentationml/2006/main">
  <p:tag name="KSO_WM_BEAUTIFY_FLAG" val=""/>
</p:tagLst>
</file>

<file path=ppt/tags/tag29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95.xml><?xml version="1.0" encoding="utf-8"?>
<p:tagLst xmlns:p="http://schemas.openxmlformats.org/presentationml/2006/main">
  <p:tag name="KSO_WM_BEAUTIFY_FLAG" val=""/>
</p:tagLst>
</file>

<file path=ppt/tags/tag296.xml><?xml version="1.0" encoding="utf-8"?>
<p:tagLst xmlns:p="http://schemas.openxmlformats.org/presentationml/2006/main">
  <p:tag name="KSO_WM_BEAUTIFY_FLAG" val=""/>
</p:tagLst>
</file>

<file path=ppt/tags/tag297.xml><?xml version="1.0" encoding="utf-8"?>
<p:tagLst xmlns:p="http://schemas.openxmlformats.org/presentationml/2006/main">
  <p:tag name="KSO_WM_BEAUTIFY_FLAG" val=""/>
</p:tagLst>
</file>

<file path=ppt/tags/tag298.xml><?xml version="1.0" encoding="utf-8"?>
<p:tagLst xmlns:p="http://schemas.openxmlformats.org/presentationml/2006/main">
  <p:tag name="KSO_WM_BEAUTIFY_FLAG" val=""/>
</p:tagLst>
</file>

<file path=ppt/tags/tag29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1.xml><?xml version="1.0" encoding="utf-8"?>
<p:tagLst xmlns:p="http://schemas.openxmlformats.org/presentationml/2006/main">
  <p:tag name="KSO_WM_BEAUTIFY_FLAG" val=""/>
</p:tagLst>
</file>

<file path=ppt/tags/tag302.xml><?xml version="1.0" encoding="utf-8"?>
<p:tagLst xmlns:p="http://schemas.openxmlformats.org/presentationml/2006/main">
  <p:tag name="KSO_WM_BEAUTIFY_FLAG" val=""/>
</p:tagLst>
</file>

<file path=ppt/tags/tag303.xml><?xml version="1.0" encoding="utf-8"?>
<p:tagLst xmlns:p="http://schemas.openxmlformats.org/presentationml/2006/main">
  <p:tag name="KSO_WM_BEAUTIFY_FLAG" val=""/>
</p:tagLst>
</file>

<file path=ppt/tags/tag304.xml><?xml version="1.0" encoding="utf-8"?>
<p:tagLst xmlns:p="http://schemas.openxmlformats.org/presentationml/2006/main">
  <p:tag name="KSO_WM_BEAUTIFY_FLAG" val=""/>
</p:tagLst>
</file>

<file path=ppt/tags/tag305.xml><?xml version="1.0" encoding="utf-8"?>
<p:tagLst xmlns:p="http://schemas.openxmlformats.org/presentationml/2006/main">
  <p:tag name="KSO_WM_BEAUTIFY_FLAG" val=""/>
</p:tagLst>
</file>

<file path=ppt/tags/tag30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07.xml><?xml version="1.0" encoding="utf-8"?>
<p:tagLst xmlns:p="http://schemas.openxmlformats.org/presentationml/2006/main">
  <p:tag name="KSO_WM_BEAUTIFY_FLAG" val=""/>
</p:tagLst>
</file>

<file path=ppt/tags/tag308.xml><?xml version="1.0" encoding="utf-8"?>
<p:tagLst xmlns:p="http://schemas.openxmlformats.org/presentationml/2006/main">
  <p:tag name="KSO_WM_BEAUTIFY_FLAG" val=""/>
</p:tagLst>
</file>

<file path=ppt/tags/tag309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BEAUTIFY_FLAG" val=""/>
</p:tagLst>
</file>

<file path=ppt/tags/tag311.xml><?xml version="1.0" encoding="utf-8"?>
<p:tagLst xmlns:p="http://schemas.openxmlformats.org/presentationml/2006/main">
  <p:tag name="KSO_WM_BEAUTIFY_FLAG" val=""/>
</p:tagLst>
</file>

<file path=ppt/tags/tag312.xml><?xml version="1.0" encoding="utf-8"?>
<p:tagLst xmlns:p="http://schemas.openxmlformats.org/presentationml/2006/main">
  <p:tag name="KSO_WM_BEAUTIFY_FLAG" val=""/>
</p:tagLst>
</file>

<file path=ppt/tags/tag313.xml><?xml version="1.0" encoding="utf-8"?>
<p:tagLst xmlns:p="http://schemas.openxmlformats.org/presentationml/2006/main">
  <p:tag name="KSO_WM_BEAUTIFY_FLAG" val=""/>
</p:tagLst>
</file>

<file path=ppt/tags/tag314.xml><?xml version="1.0" encoding="utf-8"?>
<p:tagLst xmlns:p="http://schemas.openxmlformats.org/presentationml/2006/main">
  <p:tag name="KSO_WM_BEAUTIFY_FLAG" val=""/>
</p:tagLst>
</file>

<file path=ppt/tags/tag315.xml><?xml version="1.0" encoding="utf-8"?>
<p:tagLst xmlns:p="http://schemas.openxmlformats.org/presentationml/2006/main">
  <p:tag name="KSO_WM_BEAUTIFY_FLAG" val=""/>
</p:tagLst>
</file>

<file path=ppt/tags/tag31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17.xml><?xml version="1.0" encoding="utf-8"?>
<p:tagLst xmlns:p="http://schemas.openxmlformats.org/presentationml/2006/main">
  <p:tag name="KSO_WM_BEAUTIFY_FLAG" val=""/>
</p:tagLst>
</file>

<file path=ppt/tags/tag318.xml><?xml version="1.0" encoding="utf-8"?>
<p:tagLst xmlns:p="http://schemas.openxmlformats.org/presentationml/2006/main">
  <p:tag name="KSO_WM_DIAGRAM_VIRTUALLY_FRAME" val="{&quot;height&quot;:317.05,&quot;left&quot;:33.45,&quot;top&quot;:106.2,&quot;width&quot;:877.1}"/>
  <p:tag name="KSO_WM_BEAUTIFY_FLAG" val=""/>
</p:tagLst>
</file>

<file path=ppt/tags/tag319.xml><?xml version="1.0" encoding="utf-8"?>
<p:tagLst xmlns:p="http://schemas.openxmlformats.org/presentationml/2006/main">
  <p:tag name="KSO_WM_DIAGRAM_VIRTUALLY_FRAME" val="{&quot;height&quot;:317.05,&quot;left&quot;:33.45,&quot;top&quot;:106.2,&quot;width&quot;:877.1}"/>
  <p:tag name="KSO_WM_BEAUTIFY_FLAG" val="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DIAGRAM_VIRTUALLY_FRAME" val="{&quot;height&quot;:317.05,&quot;left&quot;:33.45,&quot;top&quot;:106.2,&quot;width&quot;:877.1}"/>
  <p:tag name="KSO_WM_BEAUTIFY_FLAG" val=""/>
</p:tagLst>
</file>

<file path=ppt/tags/tag321.xml><?xml version="1.0" encoding="utf-8"?>
<p:tagLst xmlns:p="http://schemas.openxmlformats.org/presentationml/2006/main">
  <p:tag name="KSO_WM_DIAGRAM_VIRTUALLY_FRAME" val="{&quot;height&quot;:317.05,&quot;left&quot;:33.45,&quot;top&quot;:106.2,&quot;width&quot;:877.1}"/>
  <p:tag name="KSO_WM_BEAUTIFY_FLAG" val=""/>
</p:tagLst>
</file>

<file path=ppt/tags/tag322.xml><?xml version="1.0" encoding="utf-8"?>
<p:tagLst xmlns:p="http://schemas.openxmlformats.org/presentationml/2006/main">
  <p:tag name="KSO_WM_DIAGRAM_VIRTUALLY_FRAME" val="{&quot;height&quot;:317.05,&quot;left&quot;:33.45,&quot;top&quot;:106.2,&quot;width&quot;:877.1}"/>
  <p:tag name="KSO_WM_BEAUTIFY_FLAG" val=""/>
</p:tagLst>
</file>

<file path=ppt/tags/tag323.xml><?xml version="1.0" encoding="utf-8"?>
<p:tagLst xmlns:p="http://schemas.openxmlformats.org/presentationml/2006/main">
  <p:tag name="KSO_WM_DIAGRAM_VIRTUALLY_FRAME" val="{&quot;height&quot;:317.05,&quot;left&quot;:33.45,&quot;top&quot;:106.2,&quot;width&quot;:877.1}"/>
  <p:tag name="KSO_WM_BEAUTIFY_FLAG" val=""/>
</p:tagLst>
</file>

<file path=ppt/tags/tag324.xml><?xml version="1.0" encoding="utf-8"?>
<p:tagLst xmlns:p="http://schemas.openxmlformats.org/presentationml/2006/main">
  <p:tag name="KSO_WM_DIAGRAM_VIRTUALLY_FRAME" val="{&quot;height&quot;:317.05,&quot;left&quot;:33.45,&quot;top&quot;:106.2,&quot;width&quot;:877.1}"/>
  <p:tag name="KSO_WM_BEAUTIFY_FLAG" val=""/>
</p:tagLst>
</file>

<file path=ppt/tags/tag325.xml><?xml version="1.0" encoding="utf-8"?>
<p:tagLst xmlns:p="http://schemas.openxmlformats.org/presentationml/2006/main">
  <p:tag name="KSO_WM_DIAGRAM_VIRTUALLY_FRAME" val="{&quot;height&quot;:317.05,&quot;left&quot;:33.45,&quot;top&quot;:106.2,&quot;width&quot;:877.1}"/>
  <p:tag name="KSO_WM_BEAUTIFY_FLAG" val=""/>
</p:tagLst>
</file>

<file path=ppt/tags/tag32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27.xml><?xml version="1.0" encoding="utf-8"?>
<p:tagLst xmlns:p="http://schemas.openxmlformats.org/presentationml/2006/main">
  <p:tag name="KSO_WM_BEAUTIFY_FLAG" val=""/>
</p:tagLst>
</file>

<file path=ppt/tags/tag328.xml><?xml version="1.0" encoding="utf-8"?>
<p:tagLst xmlns:p="http://schemas.openxmlformats.org/presentationml/2006/main">
  <p:tag name="KSO_WM_BEAUTIFY_FLAG" val=""/>
</p:tagLst>
</file>

<file path=ppt/tags/tag329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BEAUTIFY_FLAG" val=""/>
</p:tagLst>
</file>

<file path=ppt/tags/tag331.xml><?xml version="1.0" encoding="utf-8"?>
<p:tagLst xmlns:p="http://schemas.openxmlformats.org/presentationml/2006/main">
  <p:tag name="KSO_WM_BEAUTIFY_FLAG" val=""/>
</p:tagLst>
</file>

<file path=ppt/tags/tag332.xml><?xml version="1.0" encoding="utf-8"?>
<p:tagLst xmlns:p="http://schemas.openxmlformats.org/presentationml/2006/main">
  <p:tag name="KSO_WM_BEAUTIFY_FLAG" val=""/>
</p:tagLst>
</file>

<file path=ppt/tags/tag333.xml><?xml version="1.0" encoding="utf-8"?>
<p:tagLst xmlns:p="http://schemas.openxmlformats.org/presentationml/2006/main">
  <p:tag name="KSO_WM_BEAUTIFY_FLAG" val=""/>
</p:tagLst>
</file>

<file path=ppt/tags/tag334.xml><?xml version="1.0" encoding="utf-8"?>
<p:tagLst xmlns:p="http://schemas.openxmlformats.org/presentationml/2006/main">
  <p:tag name="KSO_WM_BEAUTIFY_FLAG" val=""/>
</p:tagLst>
</file>

<file path=ppt/tags/tag335.xml><?xml version="1.0" encoding="utf-8"?>
<p:tagLst xmlns:p="http://schemas.openxmlformats.org/presentationml/2006/main">
  <p:tag name="KSO_WM_BEAUTIFY_FLAG" val=""/>
</p:tagLst>
</file>

<file path=ppt/tags/tag336.xml><?xml version="1.0" encoding="utf-8"?>
<p:tagLst xmlns:p="http://schemas.openxmlformats.org/presentationml/2006/main">
  <p:tag name="KSO_WM_BEAUTIFY_FLAG" val=""/>
</p:tagLst>
</file>

<file path=ppt/tags/tag337.xml><?xml version="1.0" encoding="utf-8"?>
<p:tagLst xmlns:p="http://schemas.openxmlformats.org/presentationml/2006/main">
  <p:tag name="KSO_WM_BEAUTIFY_FLAG" val=""/>
</p:tagLst>
</file>

<file path=ppt/tags/tag338.xml><?xml version="1.0" encoding="utf-8"?>
<p:tagLst xmlns:p="http://schemas.openxmlformats.org/presentationml/2006/main">
  <p:tag name="KSO_WM_BEAUTIFY_FLAG" val=""/>
</p:tagLst>
</file>

<file path=ppt/tags/tag339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BEAUTIFY_FLAG" val=""/>
</p:tagLst>
</file>

<file path=ppt/tags/tag341.xml><?xml version="1.0" encoding="utf-8"?>
<p:tagLst xmlns:p="http://schemas.openxmlformats.org/presentationml/2006/main">
  <p:tag name="KSO_WM_BEAUTIFY_FLAG" val=""/>
</p:tagLst>
</file>

<file path=ppt/tags/tag34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3.xml><?xml version="1.0" encoding="utf-8"?>
<p:tagLst xmlns:p="http://schemas.openxmlformats.org/presentationml/2006/main">
  <p:tag name="KSO_WM_BEAUTIFY_FLAG" val=""/>
</p:tagLst>
</file>

<file path=ppt/tags/tag344.xml><?xml version="1.0" encoding="utf-8"?>
<p:tagLst xmlns:p="http://schemas.openxmlformats.org/presentationml/2006/main">
  <p:tag name="TABLE_ENDDRAG_ORIGIN_RECT" val="519*332"/>
  <p:tag name="TABLE_ENDDRAG_RECT" val="35*117*519*333"/>
  <p:tag name="KSO_WM_BEAUTIFY_FLAG" val=""/>
</p:tagLst>
</file>

<file path=ppt/tags/tag345.xml><?xml version="1.0" encoding="utf-8"?>
<p:tagLst xmlns:p="http://schemas.openxmlformats.org/presentationml/2006/main">
  <p:tag name="KSO_WM_BEAUTIFY_FLAG" val=""/>
</p:tagLst>
</file>

<file path=ppt/tags/tag346.xml><?xml version="1.0" encoding="utf-8"?>
<p:tagLst xmlns:p="http://schemas.openxmlformats.org/presentationml/2006/main">
  <p:tag name="KSO_WM_BEAUTIFY_FLAG" val=""/>
</p:tagLst>
</file>

<file path=ppt/tags/tag347.xml><?xml version="1.0" encoding="utf-8"?>
<p:tagLst xmlns:p="http://schemas.openxmlformats.org/presentationml/2006/main">
  <p:tag name="KSO_WM_BEAUTIFY_FLAG" val=""/>
</p:tagLst>
</file>

<file path=ppt/tags/tag348.xml><?xml version="1.0" encoding="utf-8"?>
<p:tagLst xmlns:p="http://schemas.openxmlformats.org/presentationml/2006/main">
  <p:tag name="KSO_WM_BEAUTIFY_FLAG" val=""/>
</p:tagLst>
</file>

<file path=ppt/tags/tag349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BEAUTIFY_FLAG" val=""/>
</p:tagLst>
</file>

<file path=ppt/tags/tag35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2.xml><?xml version="1.0" encoding="utf-8"?>
<p:tagLst xmlns:p="http://schemas.openxmlformats.org/presentationml/2006/main">
  <p:tag name="KSO_WM_BEAUTIFY_FLAG" val=""/>
</p:tagLst>
</file>

<file path=ppt/tags/tag353.xml><?xml version="1.0" encoding="utf-8"?>
<p:tagLst xmlns:p="http://schemas.openxmlformats.org/presentationml/2006/main">
  <p:tag name="KSO_WM_BEAUTIFY_FLAG" val=""/>
</p:tagLst>
</file>

<file path=ppt/tags/tag354.xml><?xml version="1.0" encoding="utf-8"?>
<p:tagLst xmlns:p="http://schemas.openxmlformats.org/presentationml/2006/main">
  <p:tag name="KSO_WM_BEAUTIFY_FLAG" val=""/>
</p:tagLst>
</file>

<file path=ppt/tags/tag355.xml><?xml version="1.0" encoding="utf-8"?>
<p:tagLst xmlns:p="http://schemas.openxmlformats.org/presentationml/2006/main">
  <p:tag name="KSO_WM_BEAUTIFY_FLAG" val=""/>
</p:tagLst>
</file>

<file path=ppt/tags/tag356.xml><?xml version="1.0" encoding="utf-8"?>
<p:tagLst xmlns:p="http://schemas.openxmlformats.org/presentationml/2006/main">
  <p:tag name="KSO_WM_BEAUTIFY_FLAG" val=""/>
</p:tagLst>
</file>

<file path=ppt/tags/tag357.xml><?xml version="1.0" encoding="utf-8"?>
<p:tagLst xmlns:p="http://schemas.openxmlformats.org/presentationml/2006/main">
  <p:tag name="KSO_WM_BEAUTIFY_FLAG" val=""/>
</p:tagLst>
</file>

<file path=ppt/tags/tag358.xml><?xml version="1.0" encoding="utf-8"?>
<p:tagLst xmlns:p="http://schemas.openxmlformats.org/presentationml/2006/main">
  <p:tag name="KSO_WM_BEAUTIFY_FLAG" val=""/>
</p:tagLst>
</file>

<file path=ppt/tags/tag359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BEAUTIFY_FLAG" val=""/>
</p:tagLst>
</file>

<file path=ppt/tags/tag361.xml><?xml version="1.0" encoding="utf-8"?>
<p:tagLst xmlns:p="http://schemas.openxmlformats.org/presentationml/2006/main">
  <p:tag name="KSO_WM_BEAUTIFY_FLAG" val=""/>
</p:tagLst>
</file>

<file path=ppt/tags/tag362.xml><?xml version="1.0" encoding="utf-8"?>
<p:tagLst xmlns:p="http://schemas.openxmlformats.org/presentationml/2006/main">
  <p:tag name="KSO_WM_BEAUTIFY_FLAG" val=""/>
</p:tagLst>
</file>

<file path=ppt/tags/tag363.xml><?xml version="1.0" encoding="utf-8"?>
<p:tagLst xmlns:p="http://schemas.openxmlformats.org/presentationml/2006/main">
  <p:tag name="KSO_WM_BEAUTIFY_FLAG" val=""/>
</p:tagLst>
</file>

<file path=ppt/tags/tag3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65.xml><?xml version="1.0" encoding="utf-8"?>
<p:tagLst xmlns:p="http://schemas.openxmlformats.org/presentationml/2006/main">
  <p:tag name="KSO_WM_BEAUTIFY_FLAG" val=""/>
</p:tagLst>
</file>

<file path=ppt/tags/tag366.xml><?xml version="1.0" encoding="utf-8"?>
<p:tagLst xmlns:p="http://schemas.openxmlformats.org/presentationml/2006/main">
  <p:tag name="KSO_WM_BEAUTIFY_FLAG" val=""/>
</p:tagLst>
</file>

<file path=ppt/tags/tag367.xml><?xml version="1.0" encoding="utf-8"?>
<p:tagLst xmlns:p="http://schemas.openxmlformats.org/presentationml/2006/main">
  <p:tag name="KSO_WM_BEAUTIFY_FLAG" val=""/>
</p:tagLst>
</file>

<file path=ppt/tags/tag368.xml><?xml version="1.0" encoding="utf-8"?>
<p:tagLst xmlns:p="http://schemas.openxmlformats.org/presentationml/2006/main">
  <p:tag name="KSO_WM_BEAUTIFY_FLAG" val=""/>
</p:tagLst>
</file>

<file path=ppt/tags/tag369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BEAUTIFY_FLAG" val=""/>
</p:tagLst>
</file>

<file path=ppt/tags/tag371.xml><?xml version="1.0" encoding="utf-8"?>
<p:tagLst xmlns:p="http://schemas.openxmlformats.org/presentationml/2006/main">
  <p:tag name="KSO_WM_BEAUTIFY_FLAG" val=""/>
</p:tagLst>
</file>

<file path=ppt/tags/tag372.xml><?xml version="1.0" encoding="utf-8"?>
<p:tagLst xmlns:p="http://schemas.openxmlformats.org/presentationml/2006/main">
  <p:tag name="KSO_WM_BEAUTIFY_FLAG" val=""/>
</p:tagLst>
</file>

<file path=ppt/tags/tag373.xml><?xml version="1.0" encoding="utf-8"?>
<p:tagLst xmlns:p="http://schemas.openxmlformats.org/presentationml/2006/main">
  <p:tag name="KSO_WM_BEAUTIFY_FLAG" val=""/>
</p:tagLst>
</file>

<file path=ppt/tags/tag374.xml><?xml version="1.0" encoding="utf-8"?>
<p:tagLst xmlns:p="http://schemas.openxmlformats.org/presentationml/2006/main">
  <p:tag name="KSO_WM_BEAUTIFY_FLAG" val=""/>
</p:tagLst>
</file>

<file path=ppt/tags/tag37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76.xml><?xml version="1.0" encoding="utf-8"?>
<p:tagLst xmlns:p="http://schemas.openxmlformats.org/presentationml/2006/main">
  <p:tag name="KSO_WM_BEAUTIFY_FLAG" val=""/>
</p:tagLst>
</file>

<file path=ppt/tags/tag377.xml><?xml version="1.0" encoding="utf-8"?>
<p:tagLst xmlns:p="http://schemas.openxmlformats.org/presentationml/2006/main">
  <p:tag name="KSO_WM_BEAUTIFY_FLAG" val=""/>
</p:tagLst>
</file>

<file path=ppt/tags/tag378.xml><?xml version="1.0" encoding="utf-8"?>
<p:tagLst xmlns:p="http://schemas.openxmlformats.org/presentationml/2006/main">
  <p:tag name="KSO_WM_BEAUTIFY_FLAG" val=""/>
</p:tagLst>
</file>

<file path=ppt/tags/tag379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BEAUTIFY_FLAG" val=""/>
</p:tagLst>
</file>

<file path=ppt/tags/tag381.xml><?xml version="1.0" encoding="utf-8"?>
<p:tagLst xmlns:p="http://schemas.openxmlformats.org/presentationml/2006/main">
  <p:tag name="KSO_WM_BEAUTIFY_FLAG" val=""/>
</p:tagLst>
</file>

<file path=ppt/tags/tag382.xml><?xml version="1.0" encoding="utf-8"?>
<p:tagLst xmlns:p="http://schemas.openxmlformats.org/presentationml/2006/main">
  <p:tag name="KSO_WM_BEAUTIFY_FLAG" val=""/>
</p:tagLst>
</file>

<file path=ppt/tags/tag383.xml><?xml version="1.0" encoding="utf-8"?>
<p:tagLst xmlns:p="http://schemas.openxmlformats.org/presentationml/2006/main">
  <p:tag name="KSO_WM_BEAUTIFY_FLAG" val=""/>
</p:tagLst>
</file>

<file path=ppt/tags/tag38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85.xml><?xml version="1.0" encoding="utf-8"?>
<p:tagLst xmlns:p="http://schemas.openxmlformats.org/presentationml/2006/main">
  <p:tag name="KSO_WM_BEAUTIFY_FLAG" val=""/>
</p:tagLst>
</file>

<file path=ppt/tags/tag386.xml><?xml version="1.0" encoding="utf-8"?>
<p:tagLst xmlns:p="http://schemas.openxmlformats.org/presentationml/2006/main">
  <p:tag name="KSO_WM_BEAUTIFY_FLAG" val=""/>
</p:tagLst>
</file>

<file path=ppt/tags/tag387.xml><?xml version="1.0" encoding="utf-8"?>
<p:tagLst xmlns:p="http://schemas.openxmlformats.org/presentationml/2006/main">
  <p:tag name="KSO_WM_BEAUTIFY_FLAG" val=""/>
</p:tagLst>
</file>

<file path=ppt/tags/tag388.xml><?xml version="1.0" encoding="utf-8"?>
<p:tagLst xmlns:p="http://schemas.openxmlformats.org/presentationml/2006/main">
  <p:tag name="KSO_WM_BEAUTIFY_FLAG" val=""/>
</p:tagLst>
</file>

<file path=ppt/tags/tag389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BEAUTIFY_FLAG" val=""/>
</p:tagLst>
</file>

<file path=ppt/tags/tag391.xml><?xml version="1.0" encoding="utf-8"?>
<p:tagLst xmlns:p="http://schemas.openxmlformats.org/presentationml/2006/main">
  <p:tag name="KSO_WM_BEAUTIFY_FLAG" val=""/>
</p:tagLst>
</file>

<file path=ppt/tags/tag392.xml><?xml version="1.0" encoding="utf-8"?>
<p:tagLst xmlns:p="http://schemas.openxmlformats.org/presentationml/2006/main">
  <p:tag name="KSO_WM_BEAUTIFY_FLAG" val=""/>
</p:tagLst>
</file>

<file path=ppt/tags/tag393.xml><?xml version="1.0" encoding="utf-8"?>
<p:tagLst xmlns:p="http://schemas.openxmlformats.org/presentationml/2006/main">
  <p:tag name="KSO_WM_BEAUTIFY_FLAG" val=""/>
</p:tagLst>
</file>

<file path=ppt/tags/tag394.xml><?xml version="1.0" encoding="utf-8"?>
<p:tagLst xmlns:p="http://schemas.openxmlformats.org/presentationml/2006/main">
  <p:tag name="KSO_WM_BEAUTIFY_FLAG" val=""/>
</p:tagLst>
</file>

<file path=ppt/tags/tag395.xml><?xml version="1.0" encoding="utf-8"?>
<p:tagLst xmlns:p="http://schemas.openxmlformats.org/presentationml/2006/main">
  <p:tag name="KSO_WM_BEAUTIFY_FLAG" val=""/>
</p:tagLst>
</file>

<file path=ppt/tags/tag396.xml><?xml version="1.0" encoding="utf-8"?>
<p:tagLst xmlns:p="http://schemas.openxmlformats.org/presentationml/2006/main">
  <p:tag name="KSO_WM_BEAUTIFY_FLAG" val=""/>
</p:tagLst>
</file>

<file path=ppt/tags/tag397.xml><?xml version="1.0" encoding="utf-8"?>
<p:tagLst xmlns:p="http://schemas.openxmlformats.org/presentationml/2006/main">
  <p:tag name="KSO_WM_BEAUTIFY_FLAG" val=""/>
</p:tagLst>
</file>

<file path=ppt/tags/tag39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9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BEAUTIFY_FLAG" val=""/>
</p:tagLst>
</file>

<file path=ppt/tags/tag401.xml><?xml version="1.0" encoding="utf-8"?>
<p:tagLst xmlns:p="http://schemas.openxmlformats.org/presentationml/2006/main">
  <p:tag name="KSO_WM_BEAUTIFY_FLAG" val=""/>
</p:tagLst>
</file>

<file path=ppt/tags/tag402.xml><?xml version="1.0" encoding="utf-8"?>
<p:tagLst xmlns:p="http://schemas.openxmlformats.org/presentationml/2006/main">
  <p:tag name="KSO_WM_BEAUTIFY_FLAG" val=""/>
</p:tagLst>
</file>

<file path=ppt/tags/tag403.xml><?xml version="1.0" encoding="utf-8"?>
<p:tagLst xmlns:p="http://schemas.openxmlformats.org/presentationml/2006/main">
  <p:tag name="KSO_WM_BEAUTIFY_FLAG" val=""/>
</p:tagLst>
</file>

<file path=ppt/tags/tag404.xml><?xml version="1.0" encoding="utf-8"?>
<p:tagLst xmlns:p="http://schemas.openxmlformats.org/presentationml/2006/main">
  <p:tag name="KSO_WM_BEAUTIFY_FLAG" val=""/>
</p:tagLst>
</file>

<file path=ppt/tags/tag405.xml><?xml version="1.0" encoding="utf-8"?>
<p:tagLst xmlns:p="http://schemas.openxmlformats.org/presentationml/2006/main">
  <p:tag name="KSO_WM_BEAUTIFY_FLAG" val=""/>
</p:tagLst>
</file>

<file path=ppt/tags/tag406.xml><?xml version="1.0" encoding="utf-8"?>
<p:tagLst xmlns:p="http://schemas.openxmlformats.org/presentationml/2006/main">
  <p:tag name="KSO_WM_BEAUTIFY_FLAG" val=""/>
</p:tagLst>
</file>

<file path=ppt/tags/tag407.xml><?xml version="1.0" encoding="utf-8"?>
<p:tagLst xmlns:p="http://schemas.openxmlformats.org/presentationml/2006/main">
  <p:tag name="KSO_WM_BEAUTIFY_FLAG" val=""/>
</p:tagLst>
</file>

<file path=ppt/tags/tag408.xml><?xml version="1.0" encoding="utf-8"?>
<p:tagLst xmlns:p="http://schemas.openxmlformats.org/presentationml/2006/main">
  <p:tag name="KSO_WM_BEAUTIFY_FLAG" val=""/>
</p:tagLst>
</file>

<file path=ppt/tags/tag409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BEAUTIFY_FLAG" val=""/>
</p:tagLst>
</file>

<file path=ppt/tags/tag41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12.xml><?xml version="1.0" encoding="utf-8"?>
<p:tagLst xmlns:p="http://schemas.openxmlformats.org/presentationml/2006/main">
  <p:tag name="KSO_WM_BEAUTIFY_FLAG" val=""/>
</p:tagLst>
</file>

<file path=ppt/tags/tag413.xml><?xml version="1.0" encoding="utf-8"?>
<p:tagLst xmlns:p="http://schemas.openxmlformats.org/presentationml/2006/main">
  <p:tag name="KSO_WM_DIAGRAM_VIRTUALLY_FRAME" val="{&quot;height&quot;:428.75,&quot;left&quot;:167.75,&quot;top&quot;:71.54999999999998,&quot;width&quot;:183.85}"/>
</p:tagLst>
</file>

<file path=ppt/tags/tag414.xml><?xml version="1.0" encoding="utf-8"?>
<p:tagLst xmlns:p="http://schemas.openxmlformats.org/presentationml/2006/main">
  <p:tag name="KSO_WM_DIAGRAM_VIRTUALLY_FRAME" val="{&quot;height&quot;:450.55012950571984,&quot;left&quot;:167.75,&quot;top&quot;:71.54999999999998,&quot;width&quot;:183.85}"/>
  <p:tag name="KSO_WM_BEAUTIFY_FLAG" val=""/>
</p:tagLst>
</file>

<file path=ppt/tags/tag415.xml><?xml version="1.0" encoding="utf-8"?>
<p:tagLst xmlns:p="http://schemas.openxmlformats.org/presentationml/2006/main">
  <p:tag name="KSO_WM_DIAGRAM_VIRTUALLY_FRAME" val="{&quot;height&quot;:450.55012950571984,&quot;left&quot;:167.75,&quot;top&quot;:71.54999999999998,&quot;width&quot;:183.85}"/>
  <p:tag name="KSO_WM_BEAUTIFY_FLAG" val=""/>
</p:tagLst>
</file>

<file path=ppt/tags/tag416.xml><?xml version="1.0" encoding="utf-8"?>
<p:tagLst xmlns:p="http://schemas.openxmlformats.org/presentationml/2006/main">
  <p:tag name="KSO_WM_DIAGRAM_VIRTUALLY_FRAME" val="{&quot;height&quot;:428.75,&quot;left&quot;:167.75,&quot;top&quot;:71.54999999999998,&quot;width&quot;:183.85}"/>
</p:tagLst>
</file>

<file path=ppt/tags/tag417.xml><?xml version="1.0" encoding="utf-8"?>
<p:tagLst xmlns:p="http://schemas.openxmlformats.org/presentationml/2006/main">
  <p:tag name="KSO_WM_DIAGRAM_VIRTUALLY_FRAME" val="{&quot;height&quot;:450.55012950571984,&quot;left&quot;:167.75,&quot;top&quot;:71.54999999999998,&quot;width&quot;:183.85}"/>
  <p:tag name="KSO_WM_BEAUTIFY_FLAG" val=""/>
</p:tagLst>
</file>

<file path=ppt/tags/tag418.xml><?xml version="1.0" encoding="utf-8"?>
<p:tagLst xmlns:p="http://schemas.openxmlformats.org/presentationml/2006/main">
  <p:tag name="KSO_WM_DIAGRAM_VIRTUALLY_FRAME" val="{&quot;height&quot;:450.55012950571984,&quot;left&quot;:167.75,&quot;top&quot;:71.54999999999998,&quot;width&quot;:183.85}"/>
  <p:tag name="KSO_WM_BEAUTIFY_FLAG" val=""/>
</p:tagLst>
</file>

<file path=ppt/tags/tag419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BEAUTIFY_FLAG" val=""/>
</p:tagLst>
</file>

<file path=ppt/tags/tag421.xml><?xml version="1.0" encoding="utf-8"?>
<p:tagLst xmlns:p="http://schemas.openxmlformats.org/presentationml/2006/main">
  <p:tag name="KSO_WM_BEAUTIFY_FLAG" val=""/>
</p:tagLst>
</file>

<file path=ppt/tags/tag422.xml><?xml version="1.0" encoding="utf-8"?>
<p:tagLst xmlns:p="http://schemas.openxmlformats.org/presentationml/2006/main">
  <p:tag name="KSO_WM_BEAUTIFY_FLAG" val=""/>
</p:tagLst>
</file>

<file path=ppt/tags/tag423.xml><?xml version="1.0" encoding="utf-8"?>
<p:tagLst xmlns:p="http://schemas.openxmlformats.org/presentationml/2006/main">
  <p:tag name="KSO_WM_BEAUTIFY_FLAG" val=""/>
</p:tagLst>
</file>

<file path=ppt/tags/tag424.xml><?xml version="1.0" encoding="utf-8"?>
<p:tagLst xmlns:p="http://schemas.openxmlformats.org/presentationml/2006/main">
  <p:tag name="KSO_WM_BEAUTIFY_FLAG" val=""/>
</p:tagLst>
</file>

<file path=ppt/tags/tag425.xml><?xml version="1.0" encoding="utf-8"?>
<p:tagLst xmlns:p="http://schemas.openxmlformats.org/presentationml/2006/main">
  <p:tag name="KSO_WM_BEAUTIFY_FLAG" val=""/>
</p:tagLst>
</file>

<file path=ppt/tags/tag42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27.xml><?xml version="1.0" encoding="utf-8"?>
<p:tagLst xmlns:p="http://schemas.openxmlformats.org/presentationml/2006/main">
  <p:tag name="KSO_WM_BEAUTIFY_FLAG" val=""/>
</p:tagLst>
</file>

<file path=ppt/tags/tag428.xml><?xml version="1.0" encoding="utf-8"?>
<p:tagLst xmlns:p="http://schemas.openxmlformats.org/presentationml/2006/main">
  <p:tag name="KSO_WM_BEAUTIFY_FLAG" val=""/>
</p:tagLst>
</file>

<file path=ppt/tags/tag429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BEAUTIFY_FLAG" val=""/>
</p:tagLst>
</file>

<file path=ppt/tags/tag431.xml><?xml version="1.0" encoding="utf-8"?>
<p:tagLst xmlns:p="http://schemas.openxmlformats.org/presentationml/2006/main">
  <p:tag name="KSO_WM_BEAUTIFY_FLAG" val=""/>
</p:tagLst>
</file>

<file path=ppt/tags/tag432.xml><?xml version="1.0" encoding="utf-8"?>
<p:tagLst xmlns:p="http://schemas.openxmlformats.org/presentationml/2006/main">
  <p:tag name="KSO_WM_BEAUTIFY_FLAG" val=""/>
  <p:tag name="KSO_WM_DIAGRAM_VIRTUALLY_FRAME" val="{&quot;height&quot;:403.2750393700788,&quot;left&quot;:72,&quot;top&quot;:183.9,&quot;width&quot;:899.9749606299213}"/>
</p:tagLst>
</file>

<file path=ppt/tags/tag433.xml><?xml version="1.0" encoding="utf-8"?>
<p:tagLst xmlns:p="http://schemas.openxmlformats.org/presentationml/2006/main">
  <p:tag name="KSO_WM_BEAUTIFY_FLAG" val=""/>
  <p:tag name="KSO_WM_DIAGRAM_VIRTUALLY_FRAME" val="{&quot;height&quot;:403.2750393700788,&quot;left&quot;:72,&quot;top&quot;:183.9,&quot;width&quot;:899.9749606299213}"/>
</p:tagLst>
</file>

<file path=ppt/tags/tag434.xml><?xml version="1.0" encoding="utf-8"?>
<p:tagLst xmlns:p="http://schemas.openxmlformats.org/presentationml/2006/main">
  <p:tag name="KSO_WM_BEAUTIFY_FLAG" val=""/>
  <p:tag name="KSO_WM_DIAGRAM_VIRTUALLY_FRAME" val="{&quot;height&quot;:403.2750393700788,&quot;left&quot;:72,&quot;top&quot;:183.9,&quot;width&quot;:899.9749606299213}"/>
</p:tagLst>
</file>

<file path=ppt/tags/tag435.xml><?xml version="1.0" encoding="utf-8"?>
<p:tagLst xmlns:p="http://schemas.openxmlformats.org/presentationml/2006/main">
  <p:tag name="KSO_WM_BEAUTIFY_FLAG" val=""/>
  <p:tag name="KSO_WM_DIAGRAM_VIRTUALLY_FRAME" val="{&quot;height&quot;:403.2750393700788,&quot;left&quot;:72,&quot;top&quot;:183.9,&quot;width&quot;:899.9749606299213}"/>
</p:tagLst>
</file>

<file path=ppt/tags/tag436.xml><?xml version="1.0" encoding="utf-8"?>
<p:tagLst xmlns:p="http://schemas.openxmlformats.org/presentationml/2006/main">
  <p:tag name="KSO_WM_BEAUTIFY_FLAG" val=""/>
</p:tagLst>
</file>

<file path=ppt/tags/tag437.xml><?xml version="1.0" encoding="utf-8"?>
<p:tagLst xmlns:p="http://schemas.openxmlformats.org/presentationml/2006/main">
  <p:tag name="KSO_WM_BEAUTIFY_FLAG" val=""/>
</p:tagLst>
</file>

<file path=ppt/tags/tag438.xml><?xml version="1.0" encoding="utf-8"?>
<p:tagLst xmlns:p="http://schemas.openxmlformats.org/presentationml/2006/main">
  <p:tag name="KSO_WM_BEAUTIFY_FLAG" val=""/>
  <p:tag name="KSO_WM_DIAGRAM_VIRTUALLY_FRAME" val="{&quot;height&quot;:403.2750393700788,&quot;left&quot;:72,&quot;top&quot;:183.9,&quot;width&quot;:899.9749606299213}"/>
</p:tagLst>
</file>

<file path=ppt/tags/tag439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BEAUTIFY_FLAG" val=""/>
</p:tagLst>
</file>

<file path=ppt/tags/tag441.xml><?xml version="1.0" encoding="utf-8"?>
<p:tagLst xmlns:p="http://schemas.openxmlformats.org/presentationml/2006/main">
  <p:tag name="KSO_WM_BEAUTIFY_FLAG" val=""/>
</p:tagLst>
</file>

<file path=ppt/tags/tag442.xml><?xml version="1.0" encoding="utf-8"?>
<p:tagLst xmlns:p="http://schemas.openxmlformats.org/presentationml/2006/main">
  <p:tag name="KSO_WM_BEAUTIFY_FLAG" val=""/>
</p:tagLst>
</file>

<file path=ppt/tags/tag443.xml><?xml version="1.0" encoding="utf-8"?>
<p:tagLst xmlns:p="http://schemas.openxmlformats.org/presentationml/2006/main">
  <p:tag name="KSO_WM_BEAUTIFY_FLAG" val=""/>
</p:tagLst>
</file>

<file path=ppt/tags/tag444.xml><?xml version="1.0" encoding="utf-8"?>
<p:tagLst xmlns:p="http://schemas.openxmlformats.org/presentationml/2006/main">
  <p:tag name="KSO_WM_BEAUTIFY_FLAG" val=""/>
</p:tagLst>
</file>

<file path=ppt/tags/tag445.xml><?xml version="1.0" encoding="utf-8"?>
<p:tagLst xmlns:p="http://schemas.openxmlformats.org/presentationml/2006/main">
  <p:tag name="KSO_WM_BEAUTIFY_FLAG" val=""/>
</p:tagLst>
</file>

<file path=ppt/tags/tag446.xml><?xml version="1.0" encoding="utf-8"?>
<p:tagLst xmlns:p="http://schemas.openxmlformats.org/presentationml/2006/main">
  <p:tag name="KSO_WM_BEAUTIFY_FLAG" val=""/>
</p:tagLst>
</file>

<file path=ppt/tags/tag447.xml><?xml version="1.0" encoding="utf-8"?>
<p:tagLst xmlns:p="http://schemas.openxmlformats.org/presentationml/2006/main">
  <p:tag name="KSO_WM_BEAUTIFY_FLAG" val=""/>
</p:tagLst>
</file>

<file path=ppt/tags/tag448.xml><?xml version="1.0" encoding="utf-8"?>
<p:tagLst xmlns:p="http://schemas.openxmlformats.org/presentationml/2006/main">
  <p:tag name="KSO_WM_BEAUTIFY_FLAG" val=""/>
</p:tagLst>
</file>

<file path=ppt/tags/tag449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51.xml><?xml version="1.0" encoding="utf-8"?>
<p:tagLst xmlns:p="http://schemas.openxmlformats.org/presentationml/2006/main">
  <p:tag name="KSO_WM_BEAUTIFY_FLAG" val=""/>
</p:tagLst>
</file>

<file path=ppt/tags/tag452.xml><?xml version="1.0" encoding="utf-8"?>
<p:tagLst xmlns:p="http://schemas.openxmlformats.org/presentationml/2006/main">
  <p:tag name="KSO_WM_DIAGRAM_VIRTUALLY_FRAME" val="{&quot;height&quot;:383.45,&quot;left&quot;:33.45,&quot;top&quot;:106.2,&quot;width&quot;:877.1}"/>
  <p:tag name="KSO_WM_BEAUTIFY_FLAG" val=""/>
</p:tagLst>
</file>

<file path=ppt/tags/tag453.xml><?xml version="1.0" encoding="utf-8"?>
<p:tagLst xmlns:p="http://schemas.openxmlformats.org/presentationml/2006/main">
  <p:tag name="KSO_WM_BEAUTIFY_FLAG" val=""/>
</p:tagLst>
</file>

<file path=ppt/tags/tag454.xml><?xml version="1.0" encoding="utf-8"?>
<p:tagLst xmlns:p="http://schemas.openxmlformats.org/presentationml/2006/main">
  <p:tag name="KSO_WM_DIAGRAM_VIRTUALLY_FRAME" val="{&quot;height&quot;:383.45,&quot;left&quot;:33.45,&quot;top&quot;:106.2,&quot;width&quot;:877.1}"/>
  <p:tag name="KSO_WM_BEAUTIFY_FLAG" val=""/>
</p:tagLst>
</file>

<file path=ppt/tags/tag455.xml><?xml version="1.0" encoding="utf-8"?>
<p:tagLst xmlns:p="http://schemas.openxmlformats.org/presentationml/2006/main">
  <p:tag name="KSO_WM_DIAGRAM_VIRTUALLY_FRAME" val="{&quot;height&quot;:383.45,&quot;left&quot;:33.45,&quot;top&quot;:106.2,&quot;width&quot;:877.1}"/>
  <p:tag name="KSO_WM_BEAUTIFY_FLAG" val=""/>
</p:tagLst>
</file>

<file path=ppt/tags/tag456.xml><?xml version="1.0" encoding="utf-8"?>
<p:tagLst xmlns:p="http://schemas.openxmlformats.org/presentationml/2006/main">
  <p:tag name="KSO_WM_DIAGRAM_VIRTUALLY_FRAME" val="{&quot;height&quot;:383.45,&quot;left&quot;:33.45,&quot;top&quot;:106.2,&quot;width&quot;:877.1}"/>
  <p:tag name="KSO_WM_BEAUTIFY_FLAG" val=""/>
</p:tagLst>
</file>

<file path=ppt/tags/tag457.xml><?xml version="1.0" encoding="utf-8"?>
<p:tagLst xmlns:p="http://schemas.openxmlformats.org/presentationml/2006/main">
  <p:tag name="KSO_WM_DIAGRAM_VIRTUALLY_FRAME" val="{&quot;height&quot;:383.45,&quot;left&quot;:33.45,&quot;top&quot;:106.2,&quot;width&quot;:877.1}"/>
  <p:tag name="KSO_WM_BEAUTIFY_FLAG" val=""/>
</p:tagLst>
</file>

<file path=ppt/tags/tag458.xml><?xml version="1.0" encoding="utf-8"?>
<p:tagLst xmlns:p="http://schemas.openxmlformats.org/presentationml/2006/main">
  <p:tag name="KSO_WM_BEAUTIFY_FLAG" val=""/>
</p:tagLst>
</file>

<file path=ppt/tags/tag459.xml><?xml version="1.0" encoding="utf-8"?>
<p:tagLst xmlns:p="http://schemas.openxmlformats.org/presentationml/2006/main">
  <p:tag name="KSO_WM_DIAGRAM_VIRTUALLY_FRAME" val="{&quot;height&quot;:383.45,&quot;left&quot;:33.45,&quot;top&quot;:106.2,&quot;width&quot;:877.1}"/>
  <p:tag name="KSO_WM_BEAUTIFY_FLAG" val="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BEAUTIFY_FLAG" val=""/>
</p:tagLst>
</file>

<file path=ppt/tags/tag461.xml><?xml version="1.0" encoding="utf-8"?>
<p:tagLst xmlns:p="http://schemas.openxmlformats.org/presentationml/2006/main">
  <p:tag name="KSO_WM_BEAUTIFY_FLAG" val=""/>
</p:tagLst>
</file>

<file path=ppt/tags/tag4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63.xml><?xml version="1.0" encoding="utf-8"?>
<p:tagLst xmlns:p="http://schemas.openxmlformats.org/presentationml/2006/main">
  <p:tag name="KSO_WM_BEAUTIFY_FLAG" val=""/>
</p:tagLst>
</file>

<file path=ppt/tags/tag464.xml><?xml version="1.0" encoding="utf-8"?>
<p:tagLst xmlns:p="http://schemas.openxmlformats.org/presentationml/2006/main">
  <p:tag name="KSO_WM_BEAUTIFY_FLAG" val=""/>
</p:tagLst>
</file>

<file path=ppt/tags/tag465.xml><?xml version="1.0" encoding="utf-8"?>
<p:tagLst xmlns:p="http://schemas.openxmlformats.org/presentationml/2006/main">
  <p:tag name="KSO_WM_BEAUTIFY_FLAG" val=""/>
</p:tagLst>
</file>

<file path=ppt/tags/tag466.xml><?xml version="1.0" encoding="utf-8"?>
<p:tagLst xmlns:p="http://schemas.openxmlformats.org/presentationml/2006/main">
  <p:tag name="KSO_WM_BEAUTIFY_FLAG" val=""/>
</p:tagLst>
</file>

<file path=ppt/tags/tag467.xml><?xml version="1.0" encoding="utf-8"?>
<p:tagLst xmlns:p="http://schemas.openxmlformats.org/presentationml/2006/main">
  <p:tag name="KSO_WM_BEAUTIFY_FLAG" val=""/>
</p:tagLst>
</file>

<file path=ppt/tags/tag468.xml><?xml version="1.0" encoding="utf-8"?>
<p:tagLst xmlns:p="http://schemas.openxmlformats.org/presentationml/2006/main">
  <p:tag name="KSO_WM_BEAUTIFY_FLAG" val=""/>
</p:tagLst>
</file>

<file path=ppt/tags/tag469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BEAUTIFY_FLAG" val=""/>
</p:tagLst>
</file>

<file path=ppt/tags/tag471.xml><?xml version="1.0" encoding="utf-8"?>
<p:tagLst xmlns:p="http://schemas.openxmlformats.org/presentationml/2006/main">
  <p:tag name="KSO_WM_BEAUTIFY_FLAG" val=""/>
</p:tagLst>
</file>

<file path=ppt/tags/tag472.xml><?xml version="1.0" encoding="utf-8"?>
<p:tagLst xmlns:p="http://schemas.openxmlformats.org/presentationml/2006/main">
  <p:tag name="KSO_WM_BEAUTIFY_FLAG" val=""/>
</p:tagLst>
</file>

<file path=ppt/tags/tag473.xml><?xml version="1.0" encoding="utf-8"?>
<p:tagLst xmlns:p="http://schemas.openxmlformats.org/presentationml/2006/main">
  <p:tag name="KSO_WM_BEAUTIFY_FLAG" val=""/>
</p:tagLst>
</file>

<file path=ppt/tags/tag474.xml><?xml version="1.0" encoding="utf-8"?>
<p:tagLst xmlns:p="http://schemas.openxmlformats.org/presentationml/2006/main">
  <p:tag name="KSO_WM_BEAUTIFY_FLAG" val=""/>
</p:tagLst>
</file>

<file path=ppt/tags/tag475.xml><?xml version="1.0" encoding="utf-8"?>
<p:tagLst xmlns:p="http://schemas.openxmlformats.org/presentationml/2006/main">
  <p:tag name="KSO_WM_BEAUTIFY_FLAG" val=""/>
</p:tagLst>
</file>

<file path=ppt/tags/tag476.xml><?xml version="1.0" encoding="utf-8"?>
<p:tagLst xmlns:p="http://schemas.openxmlformats.org/presentationml/2006/main">
  <p:tag name="KSO_WM_BEAUTIFY_FLAG" val=""/>
</p:tagLst>
</file>

<file path=ppt/tags/tag477.xml><?xml version="1.0" encoding="utf-8"?>
<p:tagLst xmlns:p="http://schemas.openxmlformats.org/presentationml/2006/main">
  <p:tag name="KSO_WM_BEAUTIFY_FLAG" val=""/>
</p:tagLst>
</file>

<file path=ppt/tags/tag478.xml><?xml version="1.0" encoding="utf-8"?>
<p:tagLst xmlns:p="http://schemas.openxmlformats.org/presentationml/2006/main">
  <p:tag name="KSO_WM_BEAUTIFY_FLAG" val=""/>
</p:tagLst>
</file>

<file path=ppt/tags/tag479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BEAUTIFY_FLAG" val=""/>
</p:tagLst>
</file>

<file path=ppt/tags/tag481.xml><?xml version="1.0" encoding="utf-8"?>
<p:tagLst xmlns:p="http://schemas.openxmlformats.org/presentationml/2006/main">
  <p:tag name="KSO_WM_BEAUTIFY_FLAG" val=""/>
</p:tagLst>
</file>

<file path=ppt/tags/tag48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86.xml><?xml version="1.0" encoding="utf-8"?>
<p:tagLst xmlns:p="http://schemas.openxmlformats.org/presentationml/2006/main">
  <p:tag name="KSO_WPP_MARK_KEY" val="f47a6c07-3c61-4e3d-94ae-11b4caf0a7b4"/>
  <p:tag name="COMMONDATA" val="eyJjb3VudCI6MiwiaGRpZCI6IjE4ZjhjZjVlYjBkNDhhNjI2MjE1MThjYjhjMmRkOGY5IiwidXNlckNvdW50IjoxfQ==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DIAGRAM_VIRTUALLY_FRAME" val="{&quot;height&quot;:259.00338582677165,&quot;left&quot;:134.75,&quot;top&quot;:143.05,&quot;width&quot;:339.5}"/>
</p:tagLst>
</file>

<file path=ppt/tags/tag99.xml><?xml version="1.0" encoding="utf-8"?>
<p:tagLst xmlns:p="http://schemas.openxmlformats.org/presentationml/2006/main">
  <p:tag name="KSO_WM_BEAUTIFY_FLAG" val=""/>
  <p:tag name="KSO_WM_DIAGRAM_VIRTUALLY_FRAME" val="{&quot;height&quot;:259.00338582677165,&quot;left&quot;:134.75,&quot;top&quot;:143.05,&quot;width&quot;:339.5}"/>
</p:tagLst>
</file>

<file path=ppt/theme/theme1.xml><?xml version="1.0" encoding="utf-8"?>
<a:theme xmlns:a="http://schemas.openxmlformats.org/drawingml/2006/main" name="唐峰设计：https://v.youku.com/v_show/id_XNTg4OTcwMDM3Ng==.html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0"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9000">
                <a:srgbClr val="0D42D3"/>
              </a:gs>
              <a:gs pos="0">
                <a:schemeClr val="accent1">
                  <a:lumMod val="45000"/>
                  <a:lumOff val="55000"/>
                </a:schemeClr>
              </a:gs>
            </a:gsLst>
            <a:lin ang="0" scaled="0"/>
          </a:gra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4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文档" ma:contentTypeID="0x010100F56D0951E120B94AAFE3770C299CB231" ma:contentTypeVersion="19" ma:contentTypeDescription="新建文档。" ma:contentTypeScope="" ma:versionID="736a6b7ec03d6bfd4f4c9b9077bbd7fd">
  <xsd:schema xmlns:xsd="http://www.w3.org/2001/XMLSchema" xmlns:xs="http://www.w3.org/2001/XMLSchema" xmlns:p="http://schemas.microsoft.com/office/2006/metadata/properties" xmlns:ns2="68be930b-a1a2-4dff-a79e-089cc53b51be" xmlns:ns3="b1c7d463-0414-4960-8b21-fd7f84705ead" targetNamespace="http://schemas.microsoft.com/office/2006/metadata/properties" ma:root="true" ma:fieldsID="2026b1e9873c50172c03bcf1244e4640" ns2:_="" ns3:_="">
    <xsd:import namespace="68be930b-a1a2-4dff-a79e-089cc53b51be"/>
    <xsd:import namespace="b1c7d463-0414-4960-8b21-fd7f84705ea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_x63cf__x8ff0_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_x6b63__x5f0f__x5458__x5de5_" minOccurs="0"/>
                <xsd:element ref="ns3:_x65f6__x95f4_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be930b-a1a2-4dff-a79e-089cc53b51b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享对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享对象详细信息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a427f4a7-23db-4f8d-b4cf-7fdc2b906881}" ma:internalName="TaxCatchAll" ma:showField="CatchAllData" ma:web="68be930b-a1a2-4dff-a79e-089cc53b51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c7d463-0414-4960-8b21-fd7f84705e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_x63cf__x8ff0_" ma:index="12" nillable="true" ma:displayName="描述" ma:format="Dropdown" ma:internalName="_x63cf__x8ff0_">
      <xsd:simpleType>
        <xsd:restriction base="dms:Text">
          <xsd:maxLength value="255"/>
        </xsd:restriction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图像标记" ma:readOnly="false" ma:fieldId="{5cf76f15-5ced-4ddc-b409-7134ff3c332f}" ma:taxonomyMulti="true" ma:sspId="9632cf6a-25bc-4f5f-bc79-5438e54e71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x6b63__x5f0f__x5458__x5de5_" ma:index="22" nillable="true" ma:displayName="正式员工" ma:format="Dropdown" ma:internalName="_x6b63__x5f0f__x5458__x5de5_">
      <xsd:simpleType>
        <xsd:restriction base="dms:Text">
          <xsd:maxLength value="255"/>
        </xsd:restriction>
      </xsd:simpleType>
    </xsd:element>
    <xsd:element name="_x65f6__x95f4_" ma:index="23" nillable="true" ma:displayName="时间" ma:format="DateOnly" ma:internalName="_x65f6__x95f4_">
      <xsd:simpleType>
        <xsd:restriction base="dms:DateTim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内容类型"/>
        <xsd:element ref="dc:title" minOccurs="0" maxOccurs="1" ma:index="4" ma:displayName="标题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c7d463-0414-4960-8b21-fd7f84705ead">
      <Terms xmlns="http://schemas.microsoft.com/office/infopath/2007/PartnerControls"/>
    </lcf76f155ced4ddcb4097134ff3c332f>
    <TaxCatchAll xmlns="68be930b-a1a2-4dff-a79e-089cc53b51be" xsi:nil="true"/>
    <_x63cf__x8ff0_ xmlns="b1c7d463-0414-4960-8b21-fd7f84705ead" xsi:nil="true"/>
    <_x6b63__x5f0f__x5458__x5de5_ xmlns="b1c7d463-0414-4960-8b21-fd7f84705ead" xsi:nil="true"/>
    <_x65f6__x95f4_ xmlns="b1c7d463-0414-4960-8b21-fd7f84705ead" xsi:nil="true"/>
  </documentManagement>
</p:properties>
</file>

<file path=customXml/itemProps483.xml><?xml version="1.0" encoding="utf-8"?>
<ds:datastoreItem xmlns:ds="http://schemas.openxmlformats.org/officeDocument/2006/customXml" ds:itemID="{3D162A0E-667D-47BC-9B44-B3ECDE939C2D}">
  <ds:schemaRefs/>
</ds:datastoreItem>
</file>

<file path=customXml/itemProps484.xml><?xml version="1.0" encoding="utf-8"?>
<ds:datastoreItem xmlns:ds="http://schemas.openxmlformats.org/officeDocument/2006/customXml" ds:itemID="{1F233BD6-B5D7-428A-9218-33CF0D207BCE}">
  <ds:schemaRefs/>
</ds:datastoreItem>
</file>

<file path=customXml/itemProps485.xml><?xml version="1.0" encoding="utf-8"?>
<ds:datastoreItem xmlns:ds="http://schemas.openxmlformats.org/officeDocument/2006/customXml" ds:itemID="{360C554D-597F-4E94-B632-1BE43444B71E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6690</Words>
  <Application>WPS 演示</Application>
  <PresentationFormat>宽屏</PresentationFormat>
  <Paragraphs>675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6" baseType="lpstr">
      <vt:lpstr>Arial</vt:lpstr>
      <vt:lpstr>宋体</vt:lpstr>
      <vt:lpstr>Wingdings</vt:lpstr>
      <vt:lpstr>Wingdings</vt:lpstr>
      <vt:lpstr>阿里巴巴普惠体 3.0 55 Regular</vt:lpstr>
      <vt:lpstr>思源黑体 CN Normal</vt:lpstr>
      <vt:lpstr>黑体</vt:lpstr>
      <vt:lpstr>Times New Roman Regular</vt:lpstr>
      <vt:lpstr>微软雅黑</vt:lpstr>
      <vt:lpstr>阿里巴巴普惠体</vt:lpstr>
      <vt:lpstr>Arial Unicode MS</vt:lpstr>
      <vt:lpstr>Calibri</vt:lpstr>
      <vt:lpstr>资源黑体</vt:lpstr>
      <vt:lpstr>MyFont</vt:lpstr>
      <vt:lpstr>思源黑体 Medium</vt:lpstr>
      <vt:lpstr>Times New Roman</vt:lpstr>
      <vt:lpstr>唐峰设计：https://v.youku.com/v_show/id_XNTg4OTcwMDM3Ng==.html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junxi.huang</dc:creator>
  <cp:lastModifiedBy>罗涵缤</cp:lastModifiedBy>
  <cp:revision>240</cp:revision>
  <cp:lastPrinted>2024-12-26T08:35:00Z</cp:lastPrinted>
  <dcterms:created xsi:type="dcterms:W3CDTF">2024-12-26T08:35:00Z</dcterms:created>
  <dcterms:modified xsi:type="dcterms:W3CDTF">2025-08-21T06:34:47Z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2DB6E1480408D060304C59679A2C2825_43</vt:lpwstr>
  </property>
  <property fmtid="{D5CDD505-2E9C-101B-9397-08002B2CF9AE}" pid="4" name="KSOTemplateUUID">
    <vt:lpwstr>v1.0_mb_UUIMg04nbRBjpbKYMIkYSA==</vt:lpwstr>
  </property>
  <property fmtid="{D5CDD505-2E9C-101B-9397-08002B2CF9AE}" pid="5" name="MediaServiceImageTags">
    <vt:lpwstr/>
  </property>
  <property fmtid="{D5CDD505-2E9C-101B-9397-08002B2CF9AE}" pid="6" name="ContentTypeId">
    <vt:lpwstr>0x010100F56D0951E120B94AAFE3770C299CB231</vt:lpwstr>
  </property>
</Properties>
</file>