
<file path=[Content_Types].xml><?xml version="1.0" encoding="utf-8"?>
<Types xmlns="http://schemas.openxmlformats.org/package/2006/content-types">
  <Default Extension="xml" ContentType="application/xml"/>
  <Default Extension="jpeg" ContentType="image/jpeg"/>
  <Default Extension="JPG" ContentType="image/.jpg"/>
  <Default Extension="png" ContentType="image/png"/>
  <Default Extension="rels" ContentType="application/vnd.openxmlformats-package.relationships+xml"/>
  <Override PartName="/customXml/itemProps388.xml" ContentType="application/vnd.openxmlformats-officedocument.customXmlProperties+xml"/>
  <Override PartName="/customXml/itemProps389.xml" ContentType="application/vnd.openxmlformats-officedocument.customXmlProperties+xml"/>
  <Override PartName="/customXml/itemProps390.xml" ContentType="application/vnd.openxmlformats-officedocument.customXmlPropertie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fonts/font1.fntdata" ContentType="application/x-fontdata"/>
  <Override PartName="/ppt/fonts/font2.fntdata" ContentType="application/x-fontdata"/>
  <Override PartName="/ppt/fonts/font3.fntdata" ContentType="application/x-fontdata"/>
  <Override PartName="/ppt/fonts/font4.fntdata" ContentType="application/x-fontdata"/>
  <Override PartName="/ppt/fonts/font5.fntdata" ContentType="application/x-fontdata"/>
  <Override PartName="/ppt/fonts/font6.fntdata" ContentType="application/x-fontdata"/>
  <Override PartName="/ppt/fonts/font7.fntdata" ContentType="application/x-fontdata"/>
  <Override PartName="/ppt/fonts/font8.fntdata" ContentType="application/x-fontdata"/>
  <Override PartName="/ppt/fonts/font9.fntdata" ContentType="application/x-fontdata"/>
  <Override PartName="/ppt/handoutMasters/handoutMaster1.xml" ContentType="application/vnd.openxmlformats-officedocument.presentationml.handoutMaster+xml"/>
  <Override PartName="/ppt/media/image20.svg" ContentType="image/svg+xml"/>
  <Override PartName="/ppt/media/image6.svg" ContentType="image/svg+xml"/>
  <Override PartName="/ppt/media/image8.svg" ContentType="image/svg+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9.xml" ContentType="application/vnd.openxmlformats-officedocument.presentationml.tags+xml"/>
  <Override PartName="/ppt/tags/tag391.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 id="2147483661" r:id="rId3"/>
    <p:sldMasterId id="2147483674" r:id="rId4"/>
  </p:sldMasterIdLst>
  <p:notesMasterIdLst>
    <p:notesMasterId r:id="rId6"/>
  </p:notesMasterIdLst>
  <p:handoutMasterIdLst>
    <p:handoutMasterId r:id="rId43"/>
  </p:handoutMasterIdLst>
  <p:sldIdLst>
    <p:sldId id="383" r:id="rId5"/>
    <p:sldId id="260" r:id="rId7"/>
    <p:sldId id="261" r:id="rId8"/>
    <p:sldId id="465" r:id="rId9"/>
    <p:sldId id="466" r:id="rId10"/>
    <p:sldId id="504" r:id="rId11"/>
    <p:sldId id="505" r:id="rId12"/>
    <p:sldId id="506" r:id="rId13"/>
    <p:sldId id="507" r:id="rId14"/>
    <p:sldId id="512" r:id="rId15"/>
    <p:sldId id="509" r:id="rId16"/>
    <p:sldId id="510" r:id="rId17"/>
    <p:sldId id="511" r:id="rId18"/>
    <p:sldId id="508" r:id="rId19"/>
    <p:sldId id="513" r:id="rId20"/>
    <p:sldId id="514" r:id="rId21"/>
    <p:sldId id="515" r:id="rId22"/>
    <p:sldId id="516" r:id="rId23"/>
    <p:sldId id="517" r:id="rId24"/>
    <p:sldId id="518" r:id="rId25"/>
    <p:sldId id="520" r:id="rId26"/>
    <p:sldId id="519" r:id="rId27"/>
    <p:sldId id="521" r:id="rId28"/>
    <p:sldId id="522" r:id="rId29"/>
    <p:sldId id="523" r:id="rId30"/>
    <p:sldId id="524" r:id="rId31"/>
    <p:sldId id="525" r:id="rId32"/>
    <p:sldId id="526" r:id="rId33"/>
    <p:sldId id="527" r:id="rId34"/>
    <p:sldId id="528" r:id="rId35"/>
    <p:sldId id="529" r:id="rId36"/>
    <p:sldId id="530" r:id="rId37"/>
    <p:sldId id="531" r:id="rId38"/>
    <p:sldId id="532" r:id="rId39"/>
    <p:sldId id="533" r:id="rId40"/>
    <p:sldId id="535" r:id="rId41"/>
    <p:sldId id="302" r:id="rId42"/>
  </p:sldIdLst>
  <p:sldSz cx="12192000" cy="6858000"/>
  <p:notesSz cx="6858000" cy="9144000"/>
  <p:embeddedFontLst>
    <p:embeddedFont>
      <p:font typeface="Calibri" panose="020F0502020204030204"/>
      <p:regular r:id="rId48"/>
      <p:bold r:id="rId49"/>
      <p:italic r:id="rId50"/>
      <p:boldItalic r:id="rId51"/>
    </p:embeddedFont>
    <p:embeddedFont>
      <p:font typeface="MS PGothic" panose="020B0600070205080204" charset="-128"/>
      <p:regular r:id="rId52"/>
    </p:embeddedFont>
    <p:embeddedFont>
      <p:font typeface="MyFont" panose="02010609030101010101" charset="-122"/>
      <p:regular r:id="rId53"/>
    </p:embeddedFont>
    <p:embeddedFont>
      <p:font typeface="阿里巴巴普惠体 3.0 45 Light" panose="00020600040101010101" charset="-122"/>
      <p:regular r:id="rId54"/>
    </p:embeddedFont>
    <p:embeddedFont>
      <p:font typeface="微软雅黑" panose="020B0503020204020204" charset="-122"/>
      <p:regular r:id="rId55"/>
    </p:embeddedFont>
    <p:embeddedFont>
      <p:font typeface="阿里巴巴普惠体" panose="00020600040101010101" charset="-122"/>
      <p:regular r:id="rId56"/>
    </p:embeddedFont>
  </p:embeddedFontLst>
  <p:custDataLst>
    <p:tags r:id="rId6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10" userDrawn="1">
          <p15:clr>
            <a:srgbClr val="A4A3A4"/>
          </p15:clr>
        </p15:guide>
        <p15:guide id="2" pos="3817"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ingsoft" initials="k" lastIdx="1" clrIdx="0"/>
  <p:cmAuthor id="2" name="作者" initials="A" lastIdx="0" clrIdx="1"/>
  <p:cmAuthor id="3" name="wfhuang" initials="w" lastIdx="3"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36FDE"/>
    <a:srgbClr val="688DE5"/>
    <a:srgbClr val="61A1FC"/>
    <a:srgbClr val="002060"/>
    <a:srgbClr val="B7D0F4"/>
    <a:srgbClr val="4472C4"/>
    <a:srgbClr val="F7FAFE"/>
    <a:srgbClr val="90B6EE"/>
    <a:srgbClr val="8190D0"/>
    <a:srgbClr val="022EA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D425F77-CCA3-4ED3-ABAD-241676931E88}" styleName="表样式 1 17">
    <a:wholeTbl>
      <a:tcTxStyle>
        <a:fontRef idx="none">
          <a:schemeClr val="tx1"/>
        </a:fontRef>
      </a:tcTxStyle>
      <a:tcStyle>
        <a:tcBdr>
          <a:left>
            <a:ln w="9525" cmpd="sng">
              <a:solidFill>
                <a:schemeClr val="accent1"/>
              </a:solidFill>
            </a:ln>
          </a:left>
          <a:right>
            <a:ln w="9525" cmpd="sng">
              <a:solidFill>
                <a:schemeClr val="accent1"/>
              </a:solidFill>
            </a:ln>
          </a:right>
          <a:top>
            <a:ln w="9525" cmpd="sng">
              <a:solidFill>
                <a:schemeClr val="accent1"/>
              </a:solidFill>
            </a:ln>
          </a:top>
          <a:bottom>
            <a:ln w="9525" cmpd="sng">
              <a:solidFill>
                <a:schemeClr val="accent1"/>
              </a:solidFill>
            </a:ln>
          </a:bottom>
          <a:insideH>
            <a:ln w="9525" cmpd="sng">
              <a:solidFill>
                <a:schemeClr val="accent1">
                  <a:lumMod val="40000"/>
                  <a:lumOff val="60000"/>
                </a:schemeClr>
              </a:solidFill>
            </a:ln>
          </a:insideH>
          <a:insideV>
            <a:ln w="9525" cmpd="sng">
              <a:solidFill>
                <a:schemeClr val="accent1">
                  <a:lumMod val="40000"/>
                  <a:lumOff val="60000"/>
                </a:schemeClr>
              </a:solidFill>
            </a:ln>
          </a:insideV>
        </a:tcBdr>
        <a:fill>
          <a:solidFill>
            <a:schemeClr val="bg1">
              <a:alpha val="0"/>
            </a:schemeClr>
          </a:solidFill>
        </a:fill>
      </a:tcStyle>
    </a:wholeTbl>
    <a:band2H>
      <a:tcStyle>
        <a:tcBdr/>
        <a:fill>
          <a:solidFill>
            <a:schemeClr val="accent1">
              <a:lumMod val="40000"/>
              <a:lumOff val="60000"/>
              <a:alpha val="25000"/>
            </a:schemeClr>
          </a:solidFill>
        </a:fill>
      </a:tcStyle>
    </a:band2H>
    <a:band1V>
      <a:tcStyle>
        <a:tcBdr/>
        <a:fill>
          <a:solidFill>
            <a:schemeClr val="accent1">
              <a:lumMod val="40000"/>
              <a:lumOff val="60000"/>
              <a:alpha val="25000"/>
            </a:schemeClr>
          </a:solidFill>
        </a:fill>
      </a:tcStyle>
    </a:band1V>
    <a:lastCol>
      <a:tcTxStyle b="on">
        <a:fontRef idx="none">
          <a:schemeClr val="tx1"/>
        </a:fontRef>
      </a:tcTxStyle>
      <a:tcStyle>
        <a:tcBdr>
          <a:left>
            <a:ln w="9525" cmpd="sng">
              <a:solidFill>
                <a:schemeClr val="accent1">
                  <a:lumMod val="40000"/>
                  <a:lumOff val="60000"/>
                </a:schemeClr>
              </a:solidFill>
            </a:ln>
          </a:left>
          <a:right>
            <a:ln w="9525" cmpd="sng">
              <a:solidFill>
                <a:schemeClr val="accent1"/>
              </a:solidFill>
            </a:ln>
          </a:right>
          <a:top>
            <a:ln w="9525" cmpd="sng">
              <a:solidFill>
                <a:schemeClr val="accent1"/>
              </a:solidFill>
            </a:ln>
          </a:top>
          <a:bottom>
            <a:ln w="9525" cmpd="sng">
              <a:solidFill>
                <a:schemeClr val="accent1"/>
              </a:solidFill>
            </a:ln>
          </a:bottom>
          <a:insideH>
            <a:ln w="9525" cmpd="sng">
              <a:solidFill>
                <a:schemeClr val="accent1">
                  <a:lumMod val="40000"/>
                  <a:lumOff val="60000"/>
                </a:schemeClr>
              </a:solidFill>
            </a:ln>
          </a:insideH>
          <a:insideV>
            <a:ln>
              <a:noFill/>
            </a:ln>
          </a:insideV>
        </a:tcBdr>
        <a:fill>
          <a:solidFill>
            <a:schemeClr val="accent1">
              <a:lumMod val="40000"/>
              <a:lumOff val="60000"/>
              <a:alpha val="40000"/>
            </a:schemeClr>
          </a:solidFill>
        </a:fill>
      </a:tcStyle>
    </a:lastCol>
    <a:firstCol>
      <a:tcTxStyle b="on">
        <a:fontRef idx="none">
          <a:schemeClr val="accent1"/>
        </a:fontRef>
      </a:tcTxStyle>
      <a:tcStyle>
        <a:tcBdr>
          <a:left>
            <a:ln w="9525" cmpd="sng">
              <a:solidFill>
                <a:schemeClr val="accent1"/>
              </a:solidFill>
            </a:ln>
          </a:left>
          <a:right>
            <a:ln w="9525" cmpd="sng">
              <a:solidFill>
                <a:schemeClr val="accent1">
                  <a:lumMod val="40000"/>
                  <a:lumOff val="60000"/>
                </a:schemeClr>
              </a:solidFill>
            </a:ln>
          </a:right>
          <a:top>
            <a:ln w="9525" cmpd="sng">
              <a:solidFill>
                <a:schemeClr val="accent1"/>
              </a:solidFill>
            </a:ln>
          </a:top>
          <a:bottom>
            <a:ln w="9525" cmpd="sng">
              <a:solidFill>
                <a:schemeClr val="accent1"/>
              </a:solidFill>
            </a:ln>
          </a:bottom>
          <a:insideH>
            <a:ln w="9525" cmpd="sng">
              <a:solidFill>
                <a:schemeClr val="accent1">
                  <a:lumMod val="40000"/>
                  <a:lumOff val="60000"/>
                </a:schemeClr>
              </a:solidFill>
            </a:ln>
          </a:insideH>
          <a:insideV>
            <a:ln>
              <a:noFill/>
            </a:ln>
          </a:insideV>
        </a:tcBdr>
        <a:fill>
          <a:solidFill>
            <a:schemeClr val="bg1">
              <a:alpha val="0"/>
            </a:schemeClr>
          </a:solidFill>
        </a:fill>
      </a:tcStyle>
    </a:firstCol>
    <a:lastRow>
      <a:tcTxStyle b="on">
        <a:fontRef idx="none">
          <a:schemeClr val="accent1"/>
        </a:fontRef>
      </a:tcTxStyle>
      <a:tcStyle>
        <a:tcBdr>
          <a:left>
            <a:ln w="9525" cmpd="sng">
              <a:solidFill>
                <a:schemeClr val="accent1"/>
              </a:solidFill>
            </a:ln>
          </a:left>
          <a:right>
            <a:ln w="9525" cmpd="sng">
              <a:solidFill>
                <a:schemeClr val="accent1"/>
              </a:solidFill>
            </a:ln>
          </a:right>
          <a:top>
            <a:ln w="9525" cmpd="sng">
              <a:solidFill>
                <a:schemeClr val="accent1">
                  <a:lumMod val="40000"/>
                  <a:lumOff val="60000"/>
                </a:schemeClr>
              </a:solidFill>
            </a:ln>
          </a:top>
          <a:bottom>
            <a:ln w="9525" cmpd="sng">
              <a:solidFill>
                <a:schemeClr val="accent1"/>
              </a:solidFill>
            </a:ln>
          </a:bottom>
          <a:insideH>
            <a:ln>
              <a:noFill/>
            </a:ln>
          </a:insideH>
          <a:insideV>
            <a:ln>
              <a:noFill/>
            </a:ln>
          </a:insideV>
        </a:tcBdr>
        <a:fill>
          <a:solidFill>
            <a:schemeClr val="bg1">
              <a:alpha val="0"/>
            </a:schemeClr>
          </a:solidFill>
        </a:fill>
      </a:tcStyle>
    </a:lastRow>
    <a:seCell>
      <a:tcTxStyle b="on">
        <a:fontRef idx="none">
          <a:schemeClr val="accent1"/>
        </a:fontRef>
      </a:tcTxStyle>
      <a:tcStyle>
        <a:tcBdr>
          <a:left>
            <a:ln>
              <a:noFill/>
            </a:ln>
          </a:left>
          <a:right>
            <a:ln w="9525" cmpd="sng">
              <a:solidFill>
                <a:schemeClr val="accent1"/>
              </a:solidFill>
            </a:ln>
          </a:right>
          <a:top>
            <a:ln w="9525" cmpd="sng">
              <a:solidFill>
                <a:schemeClr val="accent1">
                  <a:lumMod val="40000"/>
                  <a:lumOff val="60000"/>
                </a:schemeClr>
              </a:solidFill>
            </a:ln>
          </a:top>
          <a:bottom>
            <a:ln w="9525" cmpd="sng">
              <a:solidFill>
                <a:schemeClr val="accent1"/>
              </a:solidFill>
            </a:ln>
          </a:bottom>
          <a:insideH>
            <a:ln>
              <a:noFill/>
            </a:ln>
          </a:insideH>
          <a:insideV>
            <a:ln>
              <a:noFill/>
            </a:ln>
          </a:insideV>
        </a:tcBdr>
        <a:fill>
          <a:solidFill>
            <a:schemeClr val="bg1">
              <a:alpha val="0"/>
            </a:schemeClr>
          </a:solidFill>
        </a:fill>
      </a:tcStyle>
    </a:seCell>
    <a:swCell>
      <a:tcTxStyle b="on">
        <a:fontRef idx="none">
          <a:schemeClr val="accent1"/>
        </a:fontRef>
      </a:tcTxStyle>
      <a:tcStyle>
        <a:tcBdr>
          <a:left>
            <a:ln w="9525" cmpd="sng">
              <a:solidFill>
                <a:schemeClr val="accent1"/>
              </a:solidFill>
            </a:ln>
          </a:left>
          <a:right>
            <a:ln>
              <a:noFill/>
            </a:ln>
          </a:right>
          <a:top>
            <a:ln w="9525" cmpd="sng">
              <a:solidFill>
                <a:schemeClr val="accent1">
                  <a:lumMod val="40000"/>
                  <a:lumOff val="60000"/>
                </a:schemeClr>
              </a:solidFill>
            </a:ln>
          </a:top>
          <a:bottom>
            <a:ln w="9525" cmpd="sng">
              <a:solidFill>
                <a:schemeClr val="accent1"/>
              </a:solidFill>
            </a:ln>
          </a:bottom>
          <a:insideH>
            <a:ln>
              <a:noFill/>
            </a:ln>
          </a:insideH>
          <a:insideV>
            <a:ln>
              <a:noFill/>
            </a:ln>
          </a:insideV>
        </a:tcBdr>
        <a:fill>
          <a:solidFill>
            <a:schemeClr val="bg1">
              <a:alpha val="0"/>
            </a:schemeClr>
          </a:solidFill>
        </a:fill>
      </a:tcStyle>
    </a:swCell>
    <a:firstRow>
      <a:tcTxStyle b="on">
        <a:fontRef idx="none">
          <a:schemeClr val="accent1"/>
        </a:fontRef>
      </a:tcTxStyle>
      <a:tcStyle>
        <a:tcBdr>
          <a:left>
            <a:ln w="9525" cmpd="sng">
              <a:solidFill>
                <a:schemeClr val="accent1"/>
              </a:solidFill>
            </a:ln>
          </a:left>
          <a:right>
            <a:ln w="9525" cmpd="sng">
              <a:solidFill>
                <a:schemeClr val="accent1"/>
              </a:solidFill>
            </a:ln>
          </a:right>
          <a:top>
            <a:ln w="9525" cmpd="sng">
              <a:solidFill>
                <a:schemeClr val="accent1"/>
              </a:solidFill>
            </a:ln>
          </a:top>
          <a:bottom>
            <a:ln w="9525" cmpd="sng">
              <a:solidFill>
                <a:schemeClr val="accent1">
                  <a:lumMod val="40000"/>
                  <a:lumOff val="60000"/>
                </a:schemeClr>
              </a:solidFill>
            </a:ln>
          </a:bottom>
          <a:insideH>
            <a:ln>
              <a:noFill/>
            </a:ln>
          </a:insideH>
          <a:insideV>
            <a:ln w="9525" cmpd="sng">
              <a:solidFill>
                <a:schemeClr val="accent1">
                  <a:lumMod val="40000"/>
                  <a:lumOff val="60000"/>
                </a:schemeClr>
              </a:solidFill>
            </a:ln>
          </a:insideV>
        </a:tcBdr>
        <a:fill>
          <a:solidFill>
            <a:schemeClr val="bg1">
              <a:alpha val="0"/>
            </a:schemeClr>
          </a:solidFill>
        </a:fill>
      </a:tcStyle>
    </a:firstRow>
  </a:tblStyle>
  <a:tblStyle styleId="{FC56CBC0-8449-43F1-97A9-9EB9D1DB324F}" styleName="表样式 1 19">
    <a:wholeTbl>
      <a:tcTxStyle>
        <a:fontRef idx="none">
          <a:schemeClr val="tx1"/>
        </a:fontRef>
      </a:tcTxStyle>
      <a:tcStyle>
        <a:tcBdr>
          <a:left>
            <a:ln>
              <a:noFill/>
            </a:ln>
          </a:left>
          <a:right>
            <a:ln>
              <a:noFill/>
            </a:ln>
          </a:right>
          <a:top>
            <a:ln w="9525" cmpd="sng">
              <a:solidFill>
                <a:schemeClr val="accent1"/>
              </a:solidFill>
            </a:ln>
          </a:top>
          <a:bottom>
            <a:ln w="9525" cmpd="sng">
              <a:solidFill>
                <a:schemeClr val="accent1"/>
              </a:solidFill>
            </a:ln>
          </a:bottom>
          <a:insideH>
            <a:ln w="9525" cmpd="sng">
              <a:solidFill>
                <a:schemeClr val="accent1">
                  <a:lumMod val="40000"/>
                  <a:lumOff val="60000"/>
                </a:schemeClr>
              </a:solidFill>
            </a:ln>
          </a:insideH>
          <a:insideV>
            <a:ln>
              <a:noFill/>
            </a:ln>
          </a:insideV>
        </a:tcBdr>
        <a:fill>
          <a:solidFill>
            <a:schemeClr val="bg1">
              <a:alpha val="0"/>
            </a:schemeClr>
          </a:solidFill>
        </a:fill>
      </a:tcStyle>
    </a:wholeTbl>
    <a:band2H>
      <a:tcStyle>
        <a:tcBdr/>
        <a:fill>
          <a:solidFill>
            <a:schemeClr val="accent1">
              <a:lumMod val="40000"/>
              <a:lumOff val="60000"/>
              <a:alpha val="25000"/>
            </a:schemeClr>
          </a:solidFill>
        </a:fill>
      </a:tcStyle>
    </a:band2H>
    <a:band1V>
      <a:tcStyle>
        <a:tcBdr>
          <a:left>
            <a:ln>
              <a:noFill/>
            </a:ln>
          </a:left>
          <a:right>
            <a:ln>
              <a:noFill/>
            </a:ln>
          </a:right>
          <a:top>
            <a:ln w="9525" cmpd="sng">
              <a:solidFill>
                <a:schemeClr val="accent1"/>
              </a:solidFill>
            </a:ln>
          </a:top>
          <a:bottom>
            <a:ln w="9525" cmpd="sng">
              <a:solidFill>
                <a:schemeClr val="accent1"/>
              </a:solidFill>
            </a:ln>
          </a:bottom>
          <a:insideH>
            <a:ln w="9525" cmpd="sng">
              <a:solidFill>
                <a:schemeClr val="accent1">
                  <a:lumMod val="40000"/>
                  <a:lumOff val="60000"/>
                </a:schemeClr>
              </a:solidFill>
            </a:ln>
          </a:insideH>
          <a:insideV>
            <a:ln>
              <a:noFill/>
            </a:ln>
          </a:insideV>
        </a:tcBdr>
        <a:fill>
          <a:solidFill>
            <a:schemeClr val="accent1">
              <a:lumMod val="40000"/>
              <a:lumOff val="60000"/>
              <a:alpha val="25000"/>
            </a:schemeClr>
          </a:solidFill>
        </a:fill>
      </a:tcStyle>
    </a:band1V>
    <a:lastCol>
      <a:tcTxStyle b="on">
        <a:fontRef idx="none">
          <a:schemeClr val="tx1"/>
        </a:fontRef>
      </a:tcTxStyle>
      <a:tcStyle>
        <a:tcBdr>
          <a:left>
            <a:ln>
              <a:noFill/>
            </a:ln>
          </a:left>
          <a:right>
            <a:ln>
              <a:noFill/>
            </a:ln>
          </a:right>
          <a:top>
            <a:ln w="9525" cmpd="sng">
              <a:solidFill>
                <a:schemeClr val="accent1"/>
              </a:solidFill>
            </a:ln>
          </a:top>
          <a:bottom>
            <a:ln w="9525" cmpd="sng">
              <a:solidFill>
                <a:schemeClr val="accent1"/>
              </a:solidFill>
            </a:ln>
          </a:bottom>
          <a:insideH>
            <a:ln w="9525" cmpd="sng">
              <a:solidFill>
                <a:schemeClr val="accent1">
                  <a:lumMod val="40000"/>
                  <a:lumOff val="60000"/>
                </a:schemeClr>
              </a:solidFill>
            </a:ln>
          </a:insideH>
          <a:insideV>
            <a:ln>
              <a:noFill/>
            </a:ln>
          </a:insideV>
        </a:tcBdr>
        <a:fill>
          <a:solidFill>
            <a:schemeClr val="accent1">
              <a:lumMod val="40000"/>
              <a:lumOff val="60000"/>
              <a:alpha val="50000"/>
            </a:schemeClr>
          </a:solidFill>
        </a:fill>
      </a:tcStyle>
    </a:lastCol>
    <a:firstCol>
      <a:tcTxStyle b="on">
        <a:fontRef idx="none">
          <a:schemeClr val="accent1"/>
        </a:fontRef>
      </a:tcTxStyle>
      <a:tcStyle>
        <a:tcBdr>
          <a:left>
            <a:ln>
              <a:noFill/>
            </a:ln>
          </a:left>
          <a:right>
            <a:ln>
              <a:noFill/>
            </a:ln>
          </a:right>
          <a:top>
            <a:ln w="9525" cmpd="sng">
              <a:solidFill>
                <a:schemeClr val="accent1"/>
              </a:solidFill>
            </a:ln>
          </a:top>
          <a:bottom>
            <a:ln w="9525" cmpd="sng">
              <a:solidFill>
                <a:schemeClr val="accent1"/>
              </a:solidFill>
            </a:ln>
          </a:bottom>
          <a:insideH>
            <a:ln w="9525" cmpd="sng">
              <a:solidFill>
                <a:schemeClr val="accent1">
                  <a:lumMod val="40000"/>
                  <a:lumOff val="60000"/>
                </a:schemeClr>
              </a:solidFill>
            </a:ln>
          </a:insideH>
          <a:insideV>
            <a:ln>
              <a:noFill/>
            </a:ln>
          </a:insideV>
        </a:tcBdr>
        <a:fill>
          <a:solidFill>
            <a:schemeClr val="accent1">
              <a:lumMod val="40000"/>
              <a:lumOff val="60000"/>
              <a:alpha val="50000"/>
            </a:schemeClr>
          </a:solidFill>
        </a:fill>
      </a:tcStyle>
    </a:firstCol>
    <a:lastRow>
      <a:tcTxStyle b="on">
        <a:fontRef idx="none">
          <a:schemeClr val="accent1"/>
        </a:fontRef>
      </a:tcTxStyle>
      <a:tcStyle>
        <a:tcBdr>
          <a:left>
            <a:ln>
              <a:noFill/>
            </a:ln>
          </a:left>
          <a:right>
            <a:ln>
              <a:noFill/>
            </a:ln>
          </a:right>
          <a:top>
            <a:ln w="9525" cmpd="sng">
              <a:solidFill>
                <a:schemeClr val="accent1">
                  <a:lumMod val="40000"/>
                  <a:lumOff val="60000"/>
                </a:schemeClr>
              </a:solidFill>
            </a:ln>
          </a:top>
          <a:bottom>
            <a:ln w="9525" cmpd="sng">
              <a:solidFill>
                <a:schemeClr val="accent1"/>
              </a:solidFill>
            </a:ln>
          </a:bottom>
          <a:insideH>
            <a:ln>
              <a:noFill/>
            </a:ln>
          </a:insideH>
          <a:insideV>
            <a:ln>
              <a:noFill/>
            </a:ln>
          </a:insideV>
        </a:tcBdr>
        <a:fill>
          <a:solidFill>
            <a:schemeClr val="accent1">
              <a:lumMod val="40000"/>
              <a:lumOff val="60000"/>
              <a:alpha val="50000"/>
            </a:schemeClr>
          </a:solidFill>
        </a:fill>
      </a:tcStyle>
    </a:lastRow>
    <a:firstRow>
      <a:tcTxStyle b="on">
        <a:fontRef idx="none">
          <a:schemeClr val="accent1"/>
        </a:fontRef>
      </a:tcTxStyle>
      <a:tcStyle>
        <a:tcBdr>
          <a:left>
            <a:ln>
              <a:noFill/>
            </a:ln>
          </a:left>
          <a:right>
            <a:ln>
              <a:noFill/>
            </a:ln>
          </a:right>
          <a:top>
            <a:ln>
              <a:noFill/>
            </a:ln>
          </a:top>
          <a:bottom>
            <a:ln w="9525" cmpd="sng">
              <a:solidFill>
                <a:schemeClr val="accent1"/>
              </a:solidFill>
            </a:ln>
          </a:bottom>
          <a:insideH>
            <a:ln>
              <a:noFill/>
            </a:ln>
          </a:insideH>
          <a:insideV>
            <a:ln>
              <a:noFill/>
            </a:ln>
          </a:insideV>
        </a:tcBdr>
        <a:fill>
          <a:solidFill>
            <a:schemeClr val="accent1">
              <a:lumMod val="40000"/>
              <a:lumOff val="60000"/>
              <a:alpha val="50000"/>
            </a:schemeClr>
          </a:solidFill>
        </a:fill>
      </a:tcStyle>
    </a:firstRow>
  </a:tblStyle>
  <a:tblStyle styleId="{217C6257-D844-4167-9C01-DE4EC6091575}" styleName="表样式 1 19">
    <a:wholeTbl>
      <a:tcTxStyle>
        <a:fontRef idx="none">
          <a:schemeClr val="tx1"/>
        </a:fontRef>
      </a:tcTxStyle>
      <a:tcStyle>
        <a:tcBdr>
          <a:left>
            <a:ln>
              <a:noFill/>
            </a:ln>
          </a:left>
          <a:right>
            <a:ln>
              <a:noFill/>
            </a:ln>
          </a:right>
          <a:top>
            <a:ln w="9525" cmpd="sng">
              <a:solidFill>
                <a:schemeClr val="accent1"/>
              </a:solidFill>
            </a:ln>
          </a:top>
          <a:bottom>
            <a:ln w="9525" cmpd="sng">
              <a:solidFill>
                <a:schemeClr val="accent1"/>
              </a:solidFill>
            </a:ln>
          </a:bottom>
          <a:insideH>
            <a:ln w="9525" cmpd="sng">
              <a:solidFill>
                <a:schemeClr val="accent1">
                  <a:lumMod val="40000"/>
                  <a:lumOff val="60000"/>
                </a:schemeClr>
              </a:solidFill>
            </a:ln>
          </a:insideH>
          <a:insideV>
            <a:ln>
              <a:noFill/>
            </a:ln>
          </a:insideV>
        </a:tcBdr>
        <a:fill>
          <a:solidFill>
            <a:schemeClr val="bg1">
              <a:alpha val="0"/>
            </a:schemeClr>
          </a:solidFill>
        </a:fill>
      </a:tcStyle>
    </a:wholeTbl>
    <a:band2H>
      <a:tcStyle>
        <a:tcBdr/>
        <a:fill>
          <a:solidFill>
            <a:schemeClr val="accent1">
              <a:lumMod val="40000"/>
              <a:lumOff val="60000"/>
              <a:alpha val="25000"/>
            </a:schemeClr>
          </a:solidFill>
        </a:fill>
      </a:tcStyle>
    </a:band2H>
    <a:band1V>
      <a:tcStyle>
        <a:tcBdr>
          <a:left>
            <a:ln>
              <a:noFill/>
            </a:ln>
          </a:left>
          <a:right>
            <a:ln>
              <a:noFill/>
            </a:ln>
          </a:right>
          <a:top>
            <a:ln w="9525" cmpd="sng">
              <a:solidFill>
                <a:schemeClr val="accent1"/>
              </a:solidFill>
            </a:ln>
          </a:top>
          <a:bottom>
            <a:ln w="9525" cmpd="sng">
              <a:solidFill>
                <a:schemeClr val="accent1"/>
              </a:solidFill>
            </a:ln>
          </a:bottom>
          <a:insideH>
            <a:ln w="9525" cmpd="sng">
              <a:solidFill>
                <a:schemeClr val="accent1">
                  <a:lumMod val="40000"/>
                  <a:lumOff val="60000"/>
                </a:schemeClr>
              </a:solidFill>
            </a:ln>
          </a:insideH>
          <a:insideV>
            <a:ln>
              <a:noFill/>
            </a:ln>
          </a:insideV>
        </a:tcBdr>
        <a:fill>
          <a:solidFill>
            <a:schemeClr val="accent1">
              <a:lumMod val="40000"/>
              <a:lumOff val="60000"/>
              <a:alpha val="25000"/>
            </a:schemeClr>
          </a:solidFill>
        </a:fill>
      </a:tcStyle>
    </a:band1V>
    <a:lastCol>
      <a:tcTxStyle b="on">
        <a:fontRef idx="none">
          <a:schemeClr val="tx1"/>
        </a:fontRef>
      </a:tcTxStyle>
      <a:tcStyle>
        <a:tcBdr>
          <a:left>
            <a:ln>
              <a:noFill/>
            </a:ln>
          </a:left>
          <a:right>
            <a:ln>
              <a:noFill/>
            </a:ln>
          </a:right>
          <a:top>
            <a:ln w="9525" cmpd="sng">
              <a:solidFill>
                <a:schemeClr val="accent1"/>
              </a:solidFill>
            </a:ln>
          </a:top>
          <a:bottom>
            <a:ln w="9525" cmpd="sng">
              <a:solidFill>
                <a:schemeClr val="accent1"/>
              </a:solidFill>
            </a:ln>
          </a:bottom>
          <a:insideH>
            <a:ln w="9525" cmpd="sng">
              <a:solidFill>
                <a:schemeClr val="accent1">
                  <a:lumMod val="40000"/>
                  <a:lumOff val="60000"/>
                </a:schemeClr>
              </a:solidFill>
            </a:ln>
          </a:insideH>
          <a:insideV>
            <a:ln>
              <a:noFill/>
            </a:ln>
          </a:insideV>
        </a:tcBdr>
        <a:fill>
          <a:solidFill>
            <a:schemeClr val="accent1">
              <a:lumMod val="40000"/>
              <a:lumOff val="60000"/>
              <a:alpha val="50000"/>
            </a:schemeClr>
          </a:solidFill>
        </a:fill>
      </a:tcStyle>
    </a:lastCol>
    <a:firstCol>
      <a:tcTxStyle b="on">
        <a:fontRef idx="none">
          <a:schemeClr val="accent1"/>
        </a:fontRef>
      </a:tcTxStyle>
      <a:tcStyle>
        <a:tcBdr>
          <a:left>
            <a:ln>
              <a:noFill/>
            </a:ln>
          </a:left>
          <a:right>
            <a:ln>
              <a:noFill/>
            </a:ln>
          </a:right>
          <a:top>
            <a:ln w="9525" cmpd="sng">
              <a:solidFill>
                <a:schemeClr val="accent1"/>
              </a:solidFill>
            </a:ln>
          </a:top>
          <a:bottom>
            <a:ln w="9525" cmpd="sng">
              <a:solidFill>
                <a:schemeClr val="accent1"/>
              </a:solidFill>
            </a:ln>
          </a:bottom>
          <a:insideH>
            <a:ln w="9525" cmpd="sng">
              <a:solidFill>
                <a:schemeClr val="accent1">
                  <a:lumMod val="40000"/>
                  <a:lumOff val="60000"/>
                </a:schemeClr>
              </a:solidFill>
            </a:ln>
          </a:insideH>
          <a:insideV>
            <a:ln>
              <a:noFill/>
            </a:ln>
          </a:insideV>
        </a:tcBdr>
        <a:fill>
          <a:solidFill>
            <a:schemeClr val="accent1">
              <a:lumMod val="40000"/>
              <a:lumOff val="60000"/>
              <a:alpha val="50000"/>
            </a:schemeClr>
          </a:solidFill>
        </a:fill>
      </a:tcStyle>
    </a:firstCol>
    <a:lastRow>
      <a:tcTxStyle b="on">
        <a:fontRef idx="none">
          <a:schemeClr val="accent1"/>
        </a:fontRef>
      </a:tcTxStyle>
      <a:tcStyle>
        <a:tcBdr>
          <a:left>
            <a:ln>
              <a:noFill/>
            </a:ln>
          </a:left>
          <a:right>
            <a:ln>
              <a:noFill/>
            </a:ln>
          </a:right>
          <a:top>
            <a:ln w="9525" cmpd="sng">
              <a:solidFill>
                <a:schemeClr val="accent1">
                  <a:lumMod val="40000"/>
                  <a:lumOff val="60000"/>
                </a:schemeClr>
              </a:solidFill>
            </a:ln>
          </a:top>
          <a:bottom>
            <a:ln w="9525" cmpd="sng">
              <a:solidFill>
                <a:schemeClr val="accent1"/>
              </a:solidFill>
            </a:ln>
          </a:bottom>
          <a:insideH>
            <a:ln>
              <a:noFill/>
            </a:ln>
          </a:insideH>
          <a:insideV>
            <a:ln>
              <a:noFill/>
            </a:ln>
          </a:insideV>
        </a:tcBdr>
        <a:fill>
          <a:solidFill>
            <a:schemeClr val="accent1">
              <a:lumMod val="40000"/>
              <a:lumOff val="60000"/>
              <a:alpha val="50000"/>
            </a:schemeClr>
          </a:solidFill>
        </a:fill>
      </a:tcStyle>
    </a:lastRow>
    <a:firstRow>
      <a:tcTxStyle b="on">
        <a:fontRef idx="none">
          <a:schemeClr val="accent1"/>
        </a:fontRef>
      </a:tcTxStyle>
      <a:tcStyle>
        <a:tcBdr>
          <a:left>
            <a:ln>
              <a:noFill/>
            </a:ln>
          </a:left>
          <a:right>
            <a:ln>
              <a:noFill/>
            </a:ln>
          </a:right>
          <a:top>
            <a:ln>
              <a:noFill/>
            </a:ln>
          </a:top>
          <a:bottom>
            <a:ln w="9525" cmpd="sng">
              <a:solidFill>
                <a:schemeClr val="accent1"/>
              </a:solidFill>
            </a:ln>
          </a:bottom>
          <a:insideH>
            <a:ln>
              <a:noFill/>
            </a:ln>
          </a:insideH>
          <a:insideV>
            <a:ln>
              <a:noFill/>
            </a:ln>
          </a:insideV>
        </a:tcBdr>
        <a:fill>
          <a:solidFill>
            <a:schemeClr val="accent1">
              <a:lumMod val="40000"/>
              <a:lumOff val="60000"/>
              <a:alpha val="50000"/>
            </a:schemeClr>
          </a:solidFill>
        </a:fill>
      </a:tcStyle>
    </a:firstRow>
  </a:tblStyle>
  <a:tblStyle styleId="{A1A823E7-1C55-43DC-89C7-3F6955D606D0}" styleName="表样式 1 19">
    <a:wholeTbl>
      <a:tcTxStyle>
        <a:fontRef idx="none">
          <a:schemeClr val="tx1"/>
        </a:fontRef>
      </a:tcTxStyle>
      <a:tcStyle>
        <a:tcBdr>
          <a:left>
            <a:ln>
              <a:noFill/>
            </a:ln>
          </a:left>
          <a:right>
            <a:ln>
              <a:noFill/>
            </a:ln>
          </a:right>
          <a:top>
            <a:ln w="9525" cmpd="sng">
              <a:solidFill>
                <a:schemeClr val="accent1"/>
              </a:solidFill>
            </a:ln>
          </a:top>
          <a:bottom>
            <a:ln w="9525" cmpd="sng">
              <a:solidFill>
                <a:schemeClr val="accent1"/>
              </a:solidFill>
            </a:ln>
          </a:bottom>
          <a:insideH>
            <a:ln w="9525" cmpd="sng">
              <a:solidFill>
                <a:schemeClr val="accent1">
                  <a:lumMod val="40000"/>
                  <a:lumOff val="60000"/>
                </a:schemeClr>
              </a:solidFill>
            </a:ln>
          </a:insideH>
          <a:insideV>
            <a:ln>
              <a:noFill/>
            </a:ln>
          </a:insideV>
        </a:tcBdr>
        <a:fill>
          <a:solidFill>
            <a:schemeClr val="bg1">
              <a:alpha val="0"/>
            </a:schemeClr>
          </a:solidFill>
        </a:fill>
      </a:tcStyle>
    </a:wholeTbl>
    <a:band2H>
      <a:tcStyle>
        <a:tcBdr/>
        <a:fill>
          <a:solidFill>
            <a:schemeClr val="accent1">
              <a:lumMod val="40000"/>
              <a:lumOff val="60000"/>
              <a:alpha val="25000"/>
            </a:schemeClr>
          </a:solidFill>
        </a:fill>
      </a:tcStyle>
    </a:band2H>
    <a:band1V>
      <a:tcStyle>
        <a:tcBdr>
          <a:left>
            <a:ln>
              <a:noFill/>
            </a:ln>
          </a:left>
          <a:right>
            <a:ln>
              <a:noFill/>
            </a:ln>
          </a:right>
          <a:top>
            <a:ln w="9525" cmpd="sng">
              <a:solidFill>
                <a:schemeClr val="accent1"/>
              </a:solidFill>
            </a:ln>
          </a:top>
          <a:bottom>
            <a:ln w="9525" cmpd="sng">
              <a:solidFill>
                <a:schemeClr val="accent1"/>
              </a:solidFill>
            </a:ln>
          </a:bottom>
          <a:insideH>
            <a:ln w="9525" cmpd="sng">
              <a:solidFill>
                <a:schemeClr val="accent1">
                  <a:lumMod val="40000"/>
                  <a:lumOff val="60000"/>
                </a:schemeClr>
              </a:solidFill>
            </a:ln>
          </a:insideH>
          <a:insideV>
            <a:ln>
              <a:noFill/>
            </a:ln>
          </a:insideV>
        </a:tcBdr>
        <a:fill>
          <a:solidFill>
            <a:schemeClr val="accent1">
              <a:lumMod val="40000"/>
              <a:lumOff val="60000"/>
              <a:alpha val="25000"/>
            </a:schemeClr>
          </a:solidFill>
        </a:fill>
      </a:tcStyle>
    </a:band1V>
    <a:lastCol>
      <a:tcTxStyle b="on">
        <a:fontRef idx="none">
          <a:schemeClr val="tx1"/>
        </a:fontRef>
      </a:tcTxStyle>
      <a:tcStyle>
        <a:tcBdr>
          <a:left>
            <a:ln>
              <a:noFill/>
            </a:ln>
          </a:left>
          <a:right>
            <a:ln>
              <a:noFill/>
            </a:ln>
          </a:right>
          <a:top>
            <a:ln w="9525" cmpd="sng">
              <a:solidFill>
                <a:schemeClr val="accent1"/>
              </a:solidFill>
            </a:ln>
          </a:top>
          <a:bottom>
            <a:ln w="9525" cmpd="sng">
              <a:solidFill>
                <a:schemeClr val="accent1"/>
              </a:solidFill>
            </a:ln>
          </a:bottom>
          <a:insideH>
            <a:ln w="9525" cmpd="sng">
              <a:solidFill>
                <a:schemeClr val="accent1">
                  <a:lumMod val="40000"/>
                  <a:lumOff val="60000"/>
                </a:schemeClr>
              </a:solidFill>
            </a:ln>
          </a:insideH>
          <a:insideV>
            <a:ln>
              <a:noFill/>
            </a:ln>
          </a:insideV>
        </a:tcBdr>
        <a:fill>
          <a:solidFill>
            <a:schemeClr val="accent1">
              <a:lumMod val="40000"/>
              <a:lumOff val="60000"/>
              <a:alpha val="50000"/>
            </a:schemeClr>
          </a:solidFill>
        </a:fill>
      </a:tcStyle>
    </a:lastCol>
    <a:firstCol>
      <a:tcTxStyle b="on">
        <a:fontRef idx="none">
          <a:schemeClr val="accent1"/>
        </a:fontRef>
      </a:tcTxStyle>
      <a:tcStyle>
        <a:tcBdr>
          <a:left>
            <a:ln>
              <a:noFill/>
            </a:ln>
          </a:left>
          <a:right>
            <a:ln>
              <a:noFill/>
            </a:ln>
          </a:right>
          <a:top>
            <a:ln w="9525" cmpd="sng">
              <a:solidFill>
                <a:schemeClr val="accent1"/>
              </a:solidFill>
            </a:ln>
          </a:top>
          <a:bottom>
            <a:ln w="9525" cmpd="sng">
              <a:solidFill>
                <a:schemeClr val="accent1"/>
              </a:solidFill>
            </a:ln>
          </a:bottom>
          <a:insideH>
            <a:ln w="9525" cmpd="sng">
              <a:solidFill>
                <a:schemeClr val="accent1">
                  <a:lumMod val="40000"/>
                  <a:lumOff val="60000"/>
                </a:schemeClr>
              </a:solidFill>
            </a:ln>
          </a:insideH>
          <a:insideV>
            <a:ln>
              <a:noFill/>
            </a:ln>
          </a:insideV>
        </a:tcBdr>
        <a:fill>
          <a:solidFill>
            <a:schemeClr val="accent1">
              <a:lumMod val="40000"/>
              <a:lumOff val="60000"/>
              <a:alpha val="50000"/>
            </a:schemeClr>
          </a:solidFill>
        </a:fill>
      </a:tcStyle>
    </a:firstCol>
    <a:lastRow>
      <a:tcTxStyle b="on">
        <a:fontRef idx="none">
          <a:schemeClr val="accent1"/>
        </a:fontRef>
      </a:tcTxStyle>
      <a:tcStyle>
        <a:tcBdr>
          <a:left>
            <a:ln>
              <a:noFill/>
            </a:ln>
          </a:left>
          <a:right>
            <a:ln>
              <a:noFill/>
            </a:ln>
          </a:right>
          <a:top>
            <a:ln w="9525" cmpd="sng">
              <a:solidFill>
                <a:schemeClr val="accent1">
                  <a:lumMod val="40000"/>
                  <a:lumOff val="60000"/>
                </a:schemeClr>
              </a:solidFill>
            </a:ln>
          </a:top>
          <a:bottom>
            <a:ln w="9525" cmpd="sng">
              <a:solidFill>
                <a:schemeClr val="accent1"/>
              </a:solidFill>
            </a:ln>
          </a:bottom>
          <a:insideH>
            <a:ln>
              <a:noFill/>
            </a:ln>
          </a:insideH>
          <a:insideV>
            <a:ln>
              <a:noFill/>
            </a:ln>
          </a:insideV>
        </a:tcBdr>
        <a:fill>
          <a:solidFill>
            <a:schemeClr val="accent1">
              <a:lumMod val="40000"/>
              <a:lumOff val="60000"/>
              <a:alpha val="50000"/>
            </a:schemeClr>
          </a:solidFill>
        </a:fill>
      </a:tcStyle>
    </a:lastRow>
    <a:firstRow>
      <a:tcTxStyle b="on">
        <a:fontRef idx="none">
          <a:schemeClr val="accent1"/>
        </a:fontRef>
      </a:tcTxStyle>
      <a:tcStyle>
        <a:tcBdr>
          <a:left>
            <a:ln>
              <a:noFill/>
            </a:ln>
          </a:left>
          <a:right>
            <a:ln>
              <a:noFill/>
            </a:ln>
          </a:right>
          <a:top>
            <a:ln>
              <a:noFill/>
            </a:ln>
          </a:top>
          <a:bottom>
            <a:ln w="9525" cmpd="sng">
              <a:solidFill>
                <a:schemeClr val="accent1"/>
              </a:solidFill>
            </a:ln>
          </a:bottom>
          <a:insideH>
            <a:ln>
              <a:noFill/>
            </a:ln>
          </a:insideH>
          <a:insideV>
            <a:ln>
              <a:noFill/>
            </a:ln>
          </a:insideV>
        </a:tcBdr>
        <a:fill>
          <a:solidFill>
            <a:schemeClr val="accent1">
              <a:lumMod val="40000"/>
              <a:lumOff val="60000"/>
              <a:alpha val="50000"/>
            </a:schemeClr>
          </a:solidFill>
        </a:fill>
      </a:tcStyle>
    </a:firstRow>
  </a:tblStyle>
  <a:tblStyle styleId="{2852A0F2-5DE2-4435-B366-CF5881EA91FC}" styleName="表样式 1 25 3 2 5 2">
    <a:wholeTbl>
      <a:tcTxStyle>
        <a:fontRef idx="none">
          <a:schemeClr val="tx1"/>
        </a:fontRef>
      </a:tcTxStyle>
      <a:tcStyle>
        <a:tcBdr>
          <a:left>
            <a:ln>
              <a:noFill/>
            </a:ln>
          </a:left>
          <a:right>
            <a:ln>
              <a:noFill/>
            </a:ln>
          </a:right>
          <a:top>
            <a:ln w="9525" cmpd="sng">
              <a:solidFill>
                <a:schemeClr val="accent1"/>
              </a:solidFill>
            </a:ln>
          </a:top>
          <a:bottom>
            <a:ln w="9525" cmpd="sng">
              <a:solidFill>
                <a:schemeClr val="accent1"/>
              </a:solidFill>
            </a:ln>
          </a:bottom>
          <a:insideH>
            <a:ln>
              <a:noFill/>
            </a:ln>
          </a:insideH>
          <a:insideV>
            <a:ln>
              <a:noFill/>
            </a:ln>
          </a:insideV>
        </a:tcBdr>
        <a:fill>
          <a:solidFill>
            <a:schemeClr val="bg1">
              <a:alpha val="0"/>
            </a:schemeClr>
          </a:solidFill>
        </a:fill>
      </a:tcStyle>
    </a:wholeTbl>
    <a:band2H>
      <a:tcStyle>
        <a:tcBdr/>
        <a:fill>
          <a:solidFill>
            <a:srgbClr val="CBCBCB">
              <a:alpha val="25000"/>
            </a:srgbClr>
          </a:solidFill>
        </a:fill>
      </a:tcStyle>
    </a:band2H>
    <a:band1V>
      <a:tcStyle>
        <a:tcBdr/>
        <a:fill>
          <a:solidFill>
            <a:srgbClr val="CBCBCB">
              <a:alpha val="25000"/>
            </a:srgbClr>
          </a:solidFill>
        </a:fill>
      </a:tcStyle>
    </a:band1V>
    <a:lastCol>
      <a:tcTxStyle>
        <a:fontRef idx="none">
          <a:schemeClr val="tx1"/>
        </a:fontRef>
      </a:tcTxStyle>
      <a:tcStyle>
        <a:tcBdr>
          <a:left>
            <a:ln w="9525" cmpd="sng">
              <a:solidFill>
                <a:schemeClr val="accent1"/>
              </a:solidFill>
            </a:ln>
          </a:left>
          <a:right>
            <a:ln>
              <a:noFill/>
            </a:ln>
          </a:right>
          <a:top>
            <a:ln w="9525" cmpd="sng">
              <a:solidFill>
                <a:schemeClr val="accent1"/>
              </a:solidFill>
            </a:ln>
          </a:top>
          <a:bottom>
            <a:ln w="9525" cmpd="sng">
              <a:solidFill>
                <a:schemeClr val="accent1"/>
              </a:solidFill>
            </a:ln>
          </a:bottom>
          <a:insideH>
            <a:ln>
              <a:noFill/>
            </a:ln>
          </a:insideH>
          <a:insideV>
            <a:ln>
              <a:noFill/>
            </a:ln>
          </a:insideV>
        </a:tcBdr>
        <a:fill>
          <a:solidFill>
            <a:schemeClr val="bg1">
              <a:alpha val="0"/>
            </a:schemeClr>
          </a:solidFill>
        </a:fill>
      </a:tcStyle>
    </a:lastCol>
    <a:firstCol>
      <a:tcTxStyle b="on">
        <a:fontRef idx="none">
          <a:schemeClr val="accent1"/>
        </a:fontRef>
      </a:tcTxStyle>
      <a:tcStyle>
        <a:tcBdr>
          <a:left>
            <a:ln>
              <a:noFill/>
            </a:ln>
          </a:left>
          <a:right>
            <a:ln w="9525" cmpd="sng">
              <a:solidFill>
                <a:schemeClr val="accent1"/>
              </a:solidFill>
            </a:ln>
          </a:right>
          <a:top>
            <a:ln w="9525" cmpd="sng">
              <a:solidFill>
                <a:schemeClr val="accent1"/>
              </a:solidFill>
            </a:ln>
          </a:top>
          <a:bottom>
            <a:ln w="9525" cmpd="sng">
              <a:solidFill>
                <a:schemeClr val="accent1"/>
              </a:solidFill>
            </a:ln>
          </a:bottom>
          <a:insideH>
            <a:ln>
              <a:noFill/>
            </a:ln>
          </a:insideH>
          <a:insideV>
            <a:ln>
              <a:noFill/>
            </a:ln>
          </a:insideV>
        </a:tcBdr>
        <a:fill>
          <a:solidFill>
            <a:schemeClr val="bg1">
              <a:alpha val="0"/>
            </a:schemeClr>
          </a:solidFill>
        </a:fill>
      </a:tcStyle>
    </a:firstCol>
    <a:firstRow>
      <a:tcTxStyle b="on">
        <a:fontRef idx="none">
          <a:schemeClr val="accent1"/>
        </a:fontRef>
      </a:tcTxStyle>
      <a:tcStyle>
        <a:tcBdr>
          <a:left>
            <a:ln>
              <a:noFill/>
            </a:ln>
          </a:left>
          <a:right>
            <a:ln>
              <a:noFill/>
            </a:ln>
          </a:right>
          <a:top>
            <a:ln>
              <a:noFill/>
            </a:ln>
          </a:top>
          <a:bottom>
            <a:ln w="9525" cmpd="sng">
              <a:solidFill>
                <a:schemeClr val="accent1"/>
              </a:solidFill>
            </a:ln>
          </a:bottom>
          <a:insideH>
            <a:ln>
              <a:noFill/>
            </a:ln>
          </a:insideH>
          <a:insideV>
            <a:ln>
              <a:noFill/>
            </a:ln>
          </a:insideV>
        </a:tcBdr>
        <a:fill>
          <a:solidFill>
            <a:schemeClr val="accent1">
              <a:lumMod val="40000"/>
              <a:lumOff val="60000"/>
              <a:alpha val="50000"/>
            </a:schemeClr>
          </a:solidFill>
        </a:fill>
      </a:tcStyle>
    </a:firstRow>
  </a:tblStyle>
  <a:tblStyle styleId="{0CAD2B56-D0DD-4CF4-849E-3FD42E510192}" styleName="表样式 1 19">
    <a:wholeTbl>
      <a:tcTxStyle>
        <a:fontRef idx="none">
          <a:schemeClr val="tx1"/>
        </a:fontRef>
      </a:tcTxStyle>
      <a:tcStyle>
        <a:tcBdr>
          <a:left>
            <a:ln>
              <a:noFill/>
            </a:ln>
          </a:left>
          <a:right>
            <a:ln>
              <a:noFill/>
            </a:ln>
          </a:right>
          <a:top>
            <a:ln w="9525" cmpd="sng">
              <a:solidFill>
                <a:schemeClr val="accent1"/>
              </a:solidFill>
            </a:ln>
          </a:top>
          <a:bottom>
            <a:ln w="9525" cmpd="sng">
              <a:solidFill>
                <a:schemeClr val="accent1"/>
              </a:solidFill>
            </a:ln>
          </a:bottom>
          <a:insideH>
            <a:ln w="9525" cmpd="sng">
              <a:solidFill>
                <a:schemeClr val="accent1">
                  <a:lumMod val="40000"/>
                  <a:lumOff val="60000"/>
                </a:schemeClr>
              </a:solidFill>
            </a:ln>
          </a:insideH>
          <a:insideV>
            <a:ln>
              <a:noFill/>
            </a:ln>
          </a:insideV>
        </a:tcBdr>
        <a:fill>
          <a:solidFill>
            <a:schemeClr val="bg1">
              <a:alpha val="0"/>
            </a:schemeClr>
          </a:solidFill>
        </a:fill>
      </a:tcStyle>
    </a:wholeTbl>
    <a:band2H>
      <a:tcStyle>
        <a:tcBdr/>
        <a:fill>
          <a:solidFill>
            <a:schemeClr val="accent1">
              <a:lumMod val="40000"/>
              <a:lumOff val="60000"/>
              <a:alpha val="25000"/>
            </a:schemeClr>
          </a:solidFill>
        </a:fill>
      </a:tcStyle>
    </a:band2H>
    <a:band1V>
      <a:tcStyle>
        <a:tcBdr>
          <a:left>
            <a:ln>
              <a:noFill/>
            </a:ln>
          </a:left>
          <a:right>
            <a:ln>
              <a:noFill/>
            </a:ln>
          </a:right>
          <a:top>
            <a:ln w="9525" cmpd="sng">
              <a:solidFill>
                <a:schemeClr val="accent1"/>
              </a:solidFill>
            </a:ln>
          </a:top>
          <a:bottom>
            <a:ln w="9525" cmpd="sng">
              <a:solidFill>
                <a:schemeClr val="accent1"/>
              </a:solidFill>
            </a:ln>
          </a:bottom>
          <a:insideH>
            <a:ln w="9525" cmpd="sng">
              <a:solidFill>
                <a:schemeClr val="accent1">
                  <a:lumMod val="40000"/>
                  <a:lumOff val="60000"/>
                </a:schemeClr>
              </a:solidFill>
            </a:ln>
          </a:insideH>
          <a:insideV>
            <a:ln>
              <a:noFill/>
            </a:ln>
          </a:insideV>
        </a:tcBdr>
        <a:fill>
          <a:solidFill>
            <a:schemeClr val="accent1">
              <a:lumMod val="40000"/>
              <a:lumOff val="60000"/>
              <a:alpha val="25000"/>
            </a:schemeClr>
          </a:solidFill>
        </a:fill>
      </a:tcStyle>
    </a:band1V>
    <a:lastCol>
      <a:tcTxStyle b="on">
        <a:fontRef idx="none">
          <a:schemeClr val="tx1"/>
        </a:fontRef>
      </a:tcTxStyle>
      <a:tcStyle>
        <a:tcBdr>
          <a:left>
            <a:ln>
              <a:noFill/>
            </a:ln>
          </a:left>
          <a:right>
            <a:ln>
              <a:noFill/>
            </a:ln>
          </a:right>
          <a:top>
            <a:ln w="9525" cmpd="sng">
              <a:solidFill>
                <a:schemeClr val="accent1"/>
              </a:solidFill>
            </a:ln>
          </a:top>
          <a:bottom>
            <a:ln w="9525" cmpd="sng">
              <a:solidFill>
                <a:schemeClr val="accent1"/>
              </a:solidFill>
            </a:ln>
          </a:bottom>
          <a:insideH>
            <a:ln w="9525" cmpd="sng">
              <a:solidFill>
                <a:schemeClr val="accent1">
                  <a:lumMod val="40000"/>
                  <a:lumOff val="60000"/>
                </a:schemeClr>
              </a:solidFill>
            </a:ln>
          </a:insideH>
          <a:insideV>
            <a:ln>
              <a:noFill/>
            </a:ln>
          </a:insideV>
        </a:tcBdr>
        <a:fill>
          <a:solidFill>
            <a:schemeClr val="accent1">
              <a:lumMod val="40000"/>
              <a:lumOff val="60000"/>
              <a:alpha val="50000"/>
            </a:schemeClr>
          </a:solidFill>
        </a:fill>
      </a:tcStyle>
    </a:lastCol>
    <a:firstCol>
      <a:tcTxStyle b="on">
        <a:fontRef idx="none">
          <a:schemeClr val="accent1"/>
        </a:fontRef>
      </a:tcTxStyle>
      <a:tcStyle>
        <a:tcBdr>
          <a:left>
            <a:ln>
              <a:noFill/>
            </a:ln>
          </a:left>
          <a:right>
            <a:ln>
              <a:noFill/>
            </a:ln>
          </a:right>
          <a:top>
            <a:ln w="9525" cmpd="sng">
              <a:solidFill>
                <a:schemeClr val="accent1"/>
              </a:solidFill>
            </a:ln>
          </a:top>
          <a:bottom>
            <a:ln w="9525" cmpd="sng">
              <a:solidFill>
                <a:schemeClr val="accent1"/>
              </a:solidFill>
            </a:ln>
          </a:bottom>
          <a:insideH>
            <a:ln w="9525" cmpd="sng">
              <a:solidFill>
                <a:schemeClr val="accent1">
                  <a:lumMod val="40000"/>
                  <a:lumOff val="60000"/>
                </a:schemeClr>
              </a:solidFill>
            </a:ln>
          </a:insideH>
          <a:insideV>
            <a:ln>
              <a:noFill/>
            </a:ln>
          </a:insideV>
        </a:tcBdr>
        <a:fill>
          <a:solidFill>
            <a:schemeClr val="accent1">
              <a:lumMod val="40000"/>
              <a:lumOff val="60000"/>
              <a:alpha val="50000"/>
            </a:schemeClr>
          </a:solidFill>
        </a:fill>
      </a:tcStyle>
    </a:firstCol>
    <a:lastRow>
      <a:tcTxStyle b="on">
        <a:fontRef idx="none">
          <a:schemeClr val="accent1"/>
        </a:fontRef>
      </a:tcTxStyle>
      <a:tcStyle>
        <a:tcBdr>
          <a:left>
            <a:ln>
              <a:noFill/>
            </a:ln>
          </a:left>
          <a:right>
            <a:ln>
              <a:noFill/>
            </a:ln>
          </a:right>
          <a:top>
            <a:ln w="9525" cmpd="sng">
              <a:solidFill>
                <a:schemeClr val="accent1">
                  <a:lumMod val="40000"/>
                  <a:lumOff val="60000"/>
                </a:schemeClr>
              </a:solidFill>
            </a:ln>
          </a:top>
          <a:bottom>
            <a:ln w="9525" cmpd="sng">
              <a:solidFill>
                <a:schemeClr val="accent1"/>
              </a:solidFill>
            </a:ln>
          </a:bottom>
          <a:insideH>
            <a:ln>
              <a:noFill/>
            </a:ln>
          </a:insideH>
          <a:insideV>
            <a:ln>
              <a:noFill/>
            </a:ln>
          </a:insideV>
        </a:tcBdr>
        <a:fill>
          <a:solidFill>
            <a:schemeClr val="accent1">
              <a:lumMod val="40000"/>
              <a:lumOff val="60000"/>
              <a:alpha val="50000"/>
            </a:schemeClr>
          </a:solidFill>
        </a:fill>
      </a:tcStyle>
    </a:lastRow>
    <a:firstRow>
      <a:tcTxStyle b="on">
        <a:fontRef idx="none">
          <a:schemeClr val="accent1"/>
        </a:fontRef>
      </a:tcTxStyle>
      <a:tcStyle>
        <a:tcBdr>
          <a:left>
            <a:ln>
              <a:noFill/>
            </a:ln>
          </a:left>
          <a:right>
            <a:ln>
              <a:noFill/>
            </a:ln>
          </a:right>
          <a:top>
            <a:ln>
              <a:noFill/>
            </a:ln>
          </a:top>
          <a:bottom>
            <a:ln w="9525" cmpd="sng">
              <a:solidFill>
                <a:schemeClr val="accent1"/>
              </a:solidFill>
            </a:ln>
          </a:bottom>
          <a:insideH>
            <a:ln>
              <a:noFill/>
            </a:ln>
          </a:insideH>
          <a:insideV>
            <a:ln>
              <a:noFill/>
            </a:ln>
          </a:insideV>
        </a:tcBdr>
        <a:fill>
          <a:solidFill>
            <a:schemeClr val="accent1">
              <a:lumMod val="40000"/>
              <a:lumOff val="60000"/>
              <a:alpha val="50000"/>
            </a:schemeClr>
          </a:solidFill>
        </a:fill>
      </a:tcStyle>
    </a:firstRow>
  </a:tblStyle>
  <a:tblStyle styleId="{9E56EBCE-241F-4889-992D-B96601765EA8}" styleName="表样式 1">
    <a:wholeTbl>
      <a:tcTxStyle>
        <a:fontRef idx="none">
          <a:schemeClr val="tx1"/>
        </a:fontRef>
      </a:tcTxStyle>
      <a:tcStyle>
        <a:tcBdr>
          <a:left>
            <a:ln>
              <a:noFill/>
            </a:ln>
          </a:left>
          <a:right>
            <a:ln>
              <a:noFill/>
            </a:ln>
          </a:right>
          <a:top>
            <a:ln w="12700" cmpd="sng">
              <a:solidFill>
                <a:schemeClr val="accent1"/>
              </a:solidFill>
            </a:ln>
          </a:top>
          <a:bottom>
            <a:ln w="12700" cmpd="sng">
              <a:solidFill>
                <a:schemeClr val="accent1"/>
              </a:solidFill>
            </a:ln>
          </a:bottom>
          <a:insideH>
            <a:ln w="9525" cmpd="sng">
              <a:solidFill>
                <a:schemeClr val="accent1">
                  <a:lumMod val="40000"/>
                  <a:lumOff val="60000"/>
                </a:schemeClr>
              </a:solidFill>
            </a:ln>
          </a:insideH>
          <a:insideV>
            <a:ln>
              <a:noFill/>
            </a:ln>
          </a:insideV>
        </a:tcBdr>
        <a:fill>
          <a:solidFill>
            <a:schemeClr val="bg1">
              <a:alpha val="0"/>
            </a:schemeClr>
          </a:solidFill>
        </a:fill>
      </a:tcStyle>
    </a:wholeTbl>
    <a:band2H>
      <a:tcStyle>
        <a:tcBdr/>
        <a:fill>
          <a:solidFill>
            <a:schemeClr val="accent1">
              <a:lumMod val="40000"/>
              <a:lumOff val="60000"/>
              <a:alpha val="25000"/>
            </a:schemeClr>
          </a:solidFill>
        </a:fill>
      </a:tcStyle>
    </a:band2H>
    <a:band1V>
      <a:tcStyle>
        <a:tcBdr>
          <a:left>
            <a:ln>
              <a:noFill/>
            </a:ln>
          </a:left>
          <a:right>
            <a:ln>
              <a:noFill/>
            </a:ln>
          </a:right>
          <a:top>
            <a:ln w="12700" cmpd="sng">
              <a:solidFill>
                <a:schemeClr val="accent1"/>
              </a:solidFill>
            </a:ln>
          </a:top>
          <a:bottom>
            <a:ln w="12700" cmpd="sng">
              <a:solidFill>
                <a:schemeClr val="accent1"/>
              </a:solidFill>
            </a:ln>
          </a:bottom>
          <a:insideH>
            <a:ln w="9525" cmpd="sng">
              <a:solidFill>
                <a:schemeClr val="accent1">
                  <a:lumMod val="40000"/>
                  <a:lumOff val="60000"/>
                </a:schemeClr>
              </a:solidFill>
            </a:ln>
          </a:insideH>
          <a:insideV>
            <a:ln>
              <a:noFill/>
            </a:ln>
          </a:insideV>
        </a:tcBdr>
        <a:fill>
          <a:solidFill>
            <a:schemeClr val="accent1">
              <a:lumMod val="40000"/>
              <a:lumOff val="60000"/>
              <a:alpha val="25000"/>
            </a:schemeClr>
          </a:solidFill>
        </a:fill>
      </a:tcStyle>
    </a:band1V>
    <a:lastCol>
      <a:tcTxStyle b="on">
        <a:fontRef idx="none">
          <a:schemeClr val="tx1"/>
        </a:fontRef>
      </a:tcTxStyle>
      <a:tcStyle>
        <a:tcBdr>
          <a:left>
            <a:ln>
              <a:noFill/>
            </a:ln>
          </a:left>
          <a:right>
            <a:ln>
              <a:noFill/>
            </a:ln>
          </a:right>
          <a:top>
            <a:ln w="12700" cmpd="sng">
              <a:solidFill>
                <a:schemeClr val="accent1"/>
              </a:solidFill>
            </a:ln>
          </a:top>
          <a:bottom>
            <a:ln w="12700" cmpd="sng">
              <a:solidFill>
                <a:schemeClr val="accent1"/>
              </a:solidFill>
            </a:ln>
          </a:bottom>
          <a:insideH>
            <a:ln w="9525" cmpd="sng">
              <a:solidFill>
                <a:schemeClr val="accent1">
                  <a:lumMod val="40000"/>
                  <a:lumOff val="60000"/>
                </a:schemeClr>
              </a:solidFill>
            </a:ln>
          </a:insideH>
          <a:insideV>
            <a:ln>
              <a:noFill/>
            </a:ln>
          </a:insideV>
        </a:tcBdr>
        <a:fill>
          <a:solidFill>
            <a:schemeClr val="accent1">
              <a:lumMod val="40000"/>
              <a:lumOff val="60000"/>
              <a:alpha val="40000"/>
            </a:schemeClr>
          </a:solidFill>
        </a:fill>
      </a:tcStyle>
    </a:lastCol>
    <a:firstCol>
      <a:tcTxStyle b="on">
        <a:fontRef idx="none">
          <a:schemeClr val="tx1"/>
        </a:fontRef>
      </a:tcTxStyle>
      <a:tcStyle>
        <a:tcBdr>
          <a:left>
            <a:ln>
              <a:noFill/>
            </a:ln>
          </a:left>
          <a:right>
            <a:ln>
              <a:noFill/>
            </a:ln>
          </a:right>
          <a:top>
            <a:ln w="12700" cmpd="sng">
              <a:solidFill>
                <a:schemeClr val="accent1"/>
              </a:solidFill>
            </a:ln>
          </a:top>
          <a:bottom>
            <a:ln w="12700" cmpd="sng">
              <a:solidFill>
                <a:schemeClr val="accent1"/>
              </a:solidFill>
            </a:ln>
          </a:bottom>
          <a:insideH>
            <a:ln w="9525" cmpd="sng">
              <a:solidFill>
                <a:schemeClr val="accent1">
                  <a:lumMod val="40000"/>
                  <a:lumOff val="60000"/>
                </a:schemeClr>
              </a:solidFill>
            </a:ln>
          </a:insideH>
          <a:insideV>
            <a:ln>
              <a:noFill/>
            </a:ln>
          </a:insideV>
        </a:tcBdr>
        <a:fill>
          <a:solidFill>
            <a:schemeClr val="accent1">
              <a:lumMod val="40000"/>
              <a:lumOff val="60000"/>
              <a:alpha val="40000"/>
            </a:schemeClr>
          </a:solidFill>
        </a:fill>
      </a:tcStyle>
    </a:firstCol>
    <a:lastRow>
      <a:tcTxStyle b="on">
        <a:fontRef idx="none">
          <a:schemeClr val="accent1"/>
        </a:fontRef>
      </a:tcTxStyle>
      <a:tcStyle>
        <a:tcBdr>
          <a:left>
            <a:ln>
              <a:noFill/>
            </a:ln>
          </a:left>
          <a:right>
            <a:ln>
              <a:noFill/>
            </a:ln>
          </a:right>
          <a:top>
            <a:ln w="9525" cmpd="sng">
              <a:solidFill>
                <a:schemeClr val="accent1"/>
              </a:solidFill>
            </a:ln>
          </a:top>
          <a:bottom>
            <a:ln w="12700" cmpd="sng">
              <a:solidFill>
                <a:schemeClr val="accent1"/>
              </a:solidFill>
            </a:ln>
          </a:bottom>
          <a:insideH>
            <a:ln>
              <a:noFill/>
            </a:ln>
          </a:insideH>
          <a:insideV>
            <a:ln>
              <a:noFill/>
            </a:ln>
          </a:insideV>
        </a:tcBdr>
        <a:fill>
          <a:solidFill>
            <a:schemeClr val="bg1">
              <a:alpha val="0"/>
            </a:schemeClr>
          </a:solidFill>
        </a:fill>
      </a:tcStyle>
    </a:lastRow>
    <a:seCell>
      <a:tcTxStyle b="on">
        <a:fontRef idx="none">
          <a:schemeClr val="accent1"/>
        </a:fontRef>
      </a:tcTxStyle>
      <a:tcStyle>
        <a:tcBdr>
          <a:left>
            <a:ln>
              <a:noFill/>
            </a:ln>
          </a:left>
          <a:right>
            <a:ln>
              <a:noFill/>
            </a:ln>
          </a:right>
          <a:top>
            <a:ln w="9525" cmpd="sng">
              <a:solidFill>
                <a:schemeClr val="accent1"/>
              </a:solidFill>
            </a:ln>
          </a:top>
          <a:bottom>
            <a:ln w="12700" cmpd="sng">
              <a:solidFill>
                <a:schemeClr val="accent1"/>
              </a:solidFill>
            </a:ln>
          </a:bottom>
          <a:insideH>
            <a:ln>
              <a:noFill/>
            </a:ln>
          </a:insideH>
          <a:insideV>
            <a:ln>
              <a:noFill/>
            </a:ln>
          </a:insideV>
        </a:tcBdr>
        <a:fill>
          <a:solidFill>
            <a:srgbClr val="FFFFFF"/>
          </a:solidFill>
        </a:fill>
      </a:tcStyle>
    </a:seCell>
    <a:swCell>
      <a:tcTxStyle b="on">
        <a:fontRef idx="none">
          <a:schemeClr val="accent1"/>
        </a:fontRef>
      </a:tcTxStyle>
      <a:tcStyle>
        <a:tcBdr>
          <a:left>
            <a:ln>
              <a:noFill/>
            </a:ln>
          </a:left>
          <a:right>
            <a:ln>
              <a:noFill/>
            </a:ln>
          </a:right>
          <a:top>
            <a:ln w="9525" cmpd="sng">
              <a:solidFill>
                <a:schemeClr val="accent1"/>
              </a:solidFill>
            </a:ln>
          </a:top>
          <a:bottom>
            <a:ln w="12700" cmpd="sng">
              <a:solidFill>
                <a:schemeClr val="accent1"/>
              </a:solidFill>
            </a:ln>
          </a:bottom>
          <a:insideH>
            <a:ln>
              <a:noFill/>
            </a:ln>
          </a:insideH>
          <a:insideV>
            <a:ln>
              <a:noFill/>
            </a:ln>
          </a:insideV>
        </a:tcBdr>
        <a:fill>
          <a:solidFill>
            <a:srgbClr val="FFFFFF"/>
          </a:solidFill>
        </a:fill>
      </a:tcStyle>
    </a:swCell>
    <a:firstRow>
      <a:tcTxStyle b="on">
        <a:fontRef idx="none">
          <a:schemeClr val="accent1"/>
        </a:fontRef>
      </a:tcTxStyle>
      <a:tcStyle>
        <a:tcBdr>
          <a:left>
            <a:ln>
              <a:noFill/>
            </a:ln>
          </a:left>
          <a:right>
            <a:ln>
              <a:noFill/>
            </a:ln>
          </a:right>
          <a:top>
            <a:ln>
              <a:noFill/>
            </a:ln>
          </a:top>
          <a:bottom>
            <a:ln w="12700" cmpd="sng">
              <a:solidFill>
                <a:schemeClr val="accent1"/>
              </a:solidFill>
            </a:ln>
          </a:bottom>
          <a:insideH>
            <a:ln>
              <a:noFill/>
            </a:ln>
          </a:insideH>
          <a:insideV>
            <a:ln>
              <a:noFill/>
            </a:ln>
          </a:insideV>
        </a:tcBdr>
        <a:fill>
          <a:solidFill>
            <a:schemeClr val="bg1">
              <a:alpha val="0"/>
            </a:schemeClr>
          </a:solidFill>
        </a:fill>
      </a:tcStyle>
    </a:firstRow>
    <a:neCell>
      <a:tcTxStyle b="on">
        <a:fontRef idx="none">
          <a:schemeClr val="accent1"/>
        </a:fontRef>
      </a:tcTxStyle>
      <a:tcStyle>
        <a:tcBdr>
          <a:left>
            <a:ln>
              <a:noFill/>
            </a:ln>
          </a:left>
          <a:right>
            <a:ln>
              <a:noFill/>
            </a:ln>
          </a:right>
          <a:top>
            <a:ln>
              <a:noFill/>
            </a:ln>
          </a:top>
          <a:bottom>
            <a:ln w="12700" cmpd="sng">
              <a:solidFill>
                <a:schemeClr val="accent1"/>
              </a:solidFill>
            </a:ln>
          </a:bottom>
          <a:insideH>
            <a:ln>
              <a:noFill/>
            </a:ln>
          </a:insideH>
          <a:insideV>
            <a:ln>
              <a:noFill/>
            </a:ln>
          </a:insideV>
        </a:tcBdr>
        <a:fill>
          <a:solidFill>
            <a:schemeClr val="bg1">
              <a:alpha val="0"/>
            </a:schemeClr>
          </a:solidFill>
        </a:fill>
      </a:tcStyle>
    </a:neCell>
    <a:nwCell>
      <a:tcTxStyle b="on">
        <a:fontRef idx="none">
          <a:schemeClr val="accent1"/>
        </a:fontRef>
      </a:tcTxStyle>
      <a:tcStyle>
        <a:tcBdr>
          <a:left>
            <a:ln>
              <a:noFill/>
            </a:ln>
          </a:left>
          <a:right>
            <a:ln>
              <a:noFill/>
            </a:ln>
          </a:right>
          <a:top>
            <a:ln>
              <a:noFill/>
            </a:ln>
          </a:top>
          <a:bottom>
            <a:ln w="12700" cmpd="sng">
              <a:solidFill>
                <a:schemeClr val="accent1"/>
              </a:solidFill>
            </a:ln>
          </a:bottom>
          <a:insideH>
            <a:ln>
              <a:noFill/>
            </a:ln>
          </a:insideH>
          <a:insideV>
            <a:ln>
              <a:noFill/>
            </a:ln>
          </a:insideV>
        </a:tcBdr>
        <a:fill>
          <a:solidFill>
            <a:schemeClr val="bg1">
              <a:alpha val="0"/>
            </a:schemeClr>
          </a:solidFill>
        </a:fill>
      </a:tcStyle>
    </a:nwCell>
  </a:tblStyle>
  <a:tblStyle styleId="{D2CADD0C-98C3-4B0B-A881-9621B12E4A7D}" styleName="表样式 1">
    <a:wholeTbl>
      <a:tcTxStyle>
        <a:fontRef idx="none">
          <a:schemeClr val="tx1"/>
        </a:fontRef>
      </a:tcTxStyle>
      <a:tcStyle>
        <a:tcBdr>
          <a:left>
            <a:ln>
              <a:noFill/>
            </a:ln>
          </a:left>
          <a:right>
            <a:ln>
              <a:noFill/>
            </a:ln>
          </a:right>
          <a:top>
            <a:ln w="12700" cmpd="sng">
              <a:solidFill>
                <a:schemeClr val="accent1"/>
              </a:solidFill>
            </a:ln>
          </a:top>
          <a:bottom>
            <a:ln w="12700" cmpd="sng">
              <a:solidFill>
                <a:schemeClr val="accent1"/>
              </a:solidFill>
            </a:ln>
          </a:bottom>
          <a:insideH>
            <a:ln w="9525" cmpd="sng">
              <a:solidFill>
                <a:schemeClr val="accent1">
                  <a:lumMod val="40000"/>
                  <a:lumOff val="60000"/>
                </a:schemeClr>
              </a:solidFill>
            </a:ln>
          </a:insideH>
          <a:insideV>
            <a:ln>
              <a:noFill/>
            </a:ln>
          </a:insideV>
        </a:tcBdr>
        <a:fill>
          <a:solidFill>
            <a:schemeClr val="bg1">
              <a:alpha val="0"/>
            </a:schemeClr>
          </a:solidFill>
        </a:fill>
      </a:tcStyle>
    </a:wholeTbl>
    <a:band2H>
      <a:tcStyle>
        <a:tcBdr/>
        <a:fill>
          <a:solidFill>
            <a:schemeClr val="accent1">
              <a:lumMod val="40000"/>
              <a:lumOff val="60000"/>
              <a:alpha val="25000"/>
            </a:schemeClr>
          </a:solidFill>
        </a:fill>
      </a:tcStyle>
    </a:band2H>
    <a:band1V>
      <a:tcStyle>
        <a:tcBdr>
          <a:left>
            <a:ln>
              <a:noFill/>
            </a:ln>
          </a:left>
          <a:right>
            <a:ln>
              <a:noFill/>
            </a:ln>
          </a:right>
          <a:top>
            <a:ln w="12700" cmpd="sng">
              <a:solidFill>
                <a:schemeClr val="accent1"/>
              </a:solidFill>
            </a:ln>
          </a:top>
          <a:bottom>
            <a:ln w="12700" cmpd="sng">
              <a:solidFill>
                <a:schemeClr val="accent1"/>
              </a:solidFill>
            </a:ln>
          </a:bottom>
          <a:insideH>
            <a:ln w="9525" cmpd="sng">
              <a:solidFill>
                <a:schemeClr val="accent1">
                  <a:lumMod val="40000"/>
                  <a:lumOff val="60000"/>
                </a:schemeClr>
              </a:solidFill>
            </a:ln>
          </a:insideH>
          <a:insideV>
            <a:ln>
              <a:noFill/>
            </a:ln>
          </a:insideV>
        </a:tcBdr>
        <a:fill>
          <a:solidFill>
            <a:schemeClr val="accent1">
              <a:lumMod val="40000"/>
              <a:lumOff val="60000"/>
              <a:alpha val="25000"/>
            </a:schemeClr>
          </a:solidFill>
        </a:fill>
      </a:tcStyle>
    </a:band1V>
    <a:lastCol>
      <a:tcTxStyle b="on">
        <a:fontRef idx="none">
          <a:schemeClr val="tx1"/>
        </a:fontRef>
      </a:tcTxStyle>
      <a:tcStyle>
        <a:tcBdr>
          <a:left>
            <a:ln>
              <a:noFill/>
            </a:ln>
          </a:left>
          <a:right>
            <a:ln>
              <a:noFill/>
            </a:ln>
          </a:right>
          <a:top>
            <a:ln w="12700" cmpd="sng">
              <a:solidFill>
                <a:schemeClr val="accent1"/>
              </a:solidFill>
            </a:ln>
          </a:top>
          <a:bottom>
            <a:ln w="12700" cmpd="sng">
              <a:solidFill>
                <a:schemeClr val="accent1"/>
              </a:solidFill>
            </a:ln>
          </a:bottom>
          <a:insideH>
            <a:ln w="9525" cmpd="sng">
              <a:solidFill>
                <a:schemeClr val="accent1">
                  <a:lumMod val="40000"/>
                  <a:lumOff val="60000"/>
                </a:schemeClr>
              </a:solidFill>
            </a:ln>
          </a:insideH>
          <a:insideV>
            <a:ln>
              <a:noFill/>
            </a:ln>
          </a:insideV>
        </a:tcBdr>
        <a:fill>
          <a:solidFill>
            <a:schemeClr val="accent1">
              <a:lumMod val="40000"/>
              <a:lumOff val="60000"/>
              <a:alpha val="40000"/>
            </a:schemeClr>
          </a:solidFill>
        </a:fill>
      </a:tcStyle>
    </a:lastCol>
    <a:firstCol>
      <a:tcTxStyle b="on">
        <a:fontRef idx="none">
          <a:schemeClr val="tx1"/>
        </a:fontRef>
      </a:tcTxStyle>
      <a:tcStyle>
        <a:tcBdr>
          <a:left>
            <a:ln>
              <a:noFill/>
            </a:ln>
          </a:left>
          <a:right>
            <a:ln>
              <a:noFill/>
            </a:ln>
          </a:right>
          <a:top>
            <a:ln w="12700" cmpd="sng">
              <a:solidFill>
                <a:schemeClr val="accent1"/>
              </a:solidFill>
            </a:ln>
          </a:top>
          <a:bottom>
            <a:ln w="12700" cmpd="sng">
              <a:solidFill>
                <a:schemeClr val="accent1"/>
              </a:solidFill>
            </a:ln>
          </a:bottom>
          <a:insideH>
            <a:ln w="9525" cmpd="sng">
              <a:solidFill>
                <a:schemeClr val="accent1">
                  <a:lumMod val="40000"/>
                  <a:lumOff val="60000"/>
                </a:schemeClr>
              </a:solidFill>
            </a:ln>
          </a:insideH>
          <a:insideV>
            <a:ln>
              <a:noFill/>
            </a:ln>
          </a:insideV>
        </a:tcBdr>
        <a:fill>
          <a:solidFill>
            <a:schemeClr val="accent1">
              <a:lumMod val="40000"/>
              <a:lumOff val="60000"/>
              <a:alpha val="40000"/>
            </a:schemeClr>
          </a:solidFill>
        </a:fill>
      </a:tcStyle>
    </a:firstCol>
    <a:lastRow>
      <a:tcTxStyle b="on">
        <a:fontRef idx="none">
          <a:schemeClr val="accent1"/>
        </a:fontRef>
      </a:tcTxStyle>
      <a:tcStyle>
        <a:tcBdr>
          <a:left>
            <a:ln>
              <a:noFill/>
            </a:ln>
          </a:left>
          <a:right>
            <a:ln>
              <a:noFill/>
            </a:ln>
          </a:right>
          <a:top>
            <a:ln w="9525" cmpd="sng">
              <a:solidFill>
                <a:schemeClr val="accent1"/>
              </a:solidFill>
            </a:ln>
          </a:top>
          <a:bottom>
            <a:ln w="12700" cmpd="sng">
              <a:solidFill>
                <a:schemeClr val="accent1"/>
              </a:solidFill>
            </a:ln>
          </a:bottom>
          <a:insideH>
            <a:ln>
              <a:noFill/>
            </a:ln>
          </a:insideH>
          <a:insideV>
            <a:ln>
              <a:noFill/>
            </a:ln>
          </a:insideV>
        </a:tcBdr>
        <a:fill>
          <a:solidFill>
            <a:schemeClr val="bg1">
              <a:alpha val="0"/>
            </a:schemeClr>
          </a:solidFill>
        </a:fill>
      </a:tcStyle>
    </a:lastRow>
    <a:seCell>
      <a:tcTxStyle b="on">
        <a:fontRef idx="none">
          <a:schemeClr val="accent1"/>
        </a:fontRef>
      </a:tcTxStyle>
      <a:tcStyle>
        <a:tcBdr>
          <a:left>
            <a:ln>
              <a:noFill/>
            </a:ln>
          </a:left>
          <a:right>
            <a:ln>
              <a:noFill/>
            </a:ln>
          </a:right>
          <a:top>
            <a:ln w="9525" cmpd="sng">
              <a:solidFill>
                <a:schemeClr val="accent1"/>
              </a:solidFill>
            </a:ln>
          </a:top>
          <a:bottom>
            <a:ln w="12700" cmpd="sng">
              <a:solidFill>
                <a:schemeClr val="accent1"/>
              </a:solidFill>
            </a:ln>
          </a:bottom>
          <a:insideH>
            <a:ln>
              <a:noFill/>
            </a:ln>
          </a:insideH>
          <a:insideV>
            <a:ln>
              <a:noFill/>
            </a:ln>
          </a:insideV>
        </a:tcBdr>
        <a:fill>
          <a:solidFill>
            <a:srgbClr val="FFFFFF"/>
          </a:solidFill>
        </a:fill>
      </a:tcStyle>
    </a:seCell>
    <a:swCell>
      <a:tcTxStyle b="on">
        <a:fontRef idx="none">
          <a:schemeClr val="accent1"/>
        </a:fontRef>
      </a:tcTxStyle>
      <a:tcStyle>
        <a:tcBdr>
          <a:left>
            <a:ln>
              <a:noFill/>
            </a:ln>
          </a:left>
          <a:right>
            <a:ln>
              <a:noFill/>
            </a:ln>
          </a:right>
          <a:top>
            <a:ln w="9525" cmpd="sng">
              <a:solidFill>
                <a:schemeClr val="accent1"/>
              </a:solidFill>
            </a:ln>
          </a:top>
          <a:bottom>
            <a:ln w="12700" cmpd="sng">
              <a:solidFill>
                <a:schemeClr val="accent1"/>
              </a:solidFill>
            </a:ln>
          </a:bottom>
          <a:insideH>
            <a:ln>
              <a:noFill/>
            </a:ln>
          </a:insideH>
          <a:insideV>
            <a:ln>
              <a:noFill/>
            </a:ln>
          </a:insideV>
        </a:tcBdr>
        <a:fill>
          <a:solidFill>
            <a:srgbClr val="FFFFFF"/>
          </a:solidFill>
        </a:fill>
      </a:tcStyle>
    </a:swCell>
    <a:firstRow>
      <a:tcTxStyle b="on">
        <a:fontRef idx="none">
          <a:schemeClr val="accent1"/>
        </a:fontRef>
      </a:tcTxStyle>
      <a:tcStyle>
        <a:tcBdr>
          <a:left>
            <a:ln>
              <a:noFill/>
            </a:ln>
          </a:left>
          <a:right>
            <a:ln>
              <a:noFill/>
            </a:ln>
          </a:right>
          <a:top>
            <a:ln>
              <a:noFill/>
            </a:ln>
          </a:top>
          <a:bottom>
            <a:ln w="12700" cmpd="sng">
              <a:solidFill>
                <a:schemeClr val="accent1"/>
              </a:solidFill>
            </a:ln>
          </a:bottom>
          <a:insideH>
            <a:ln>
              <a:noFill/>
            </a:ln>
          </a:insideH>
          <a:insideV>
            <a:ln>
              <a:noFill/>
            </a:ln>
          </a:insideV>
        </a:tcBdr>
        <a:fill>
          <a:solidFill>
            <a:schemeClr val="bg1">
              <a:alpha val="0"/>
            </a:schemeClr>
          </a:solidFill>
        </a:fill>
      </a:tcStyle>
    </a:firstRow>
    <a:neCell>
      <a:tcTxStyle b="on">
        <a:fontRef idx="none">
          <a:schemeClr val="accent1"/>
        </a:fontRef>
      </a:tcTxStyle>
      <a:tcStyle>
        <a:tcBdr>
          <a:left>
            <a:ln>
              <a:noFill/>
            </a:ln>
          </a:left>
          <a:right>
            <a:ln>
              <a:noFill/>
            </a:ln>
          </a:right>
          <a:top>
            <a:ln>
              <a:noFill/>
            </a:ln>
          </a:top>
          <a:bottom>
            <a:ln w="12700" cmpd="sng">
              <a:solidFill>
                <a:schemeClr val="accent1"/>
              </a:solidFill>
            </a:ln>
          </a:bottom>
          <a:insideH>
            <a:ln>
              <a:noFill/>
            </a:ln>
          </a:insideH>
          <a:insideV>
            <a:ln>
              <a:noFill/>
            </a:ln>
          </a:insideV>
        </a:tcBdr>
        <a:fill>
          <a:solidFill>
            <a:schemeClr val="bg1">
              <a:alpha val="0"/>
            </a:schemeClr>
          </a:solidFill>
        </a:fill>
      </a:tcStyle>
    </a:neCell>
    <a:nwCell>
      <a:tcTxStyle b="on">
        <a:fontRef idx="none">
          <a:schemeClr val="accent1"/>
        </a:fontRef>
      </a:tcTxStyle>
      <a:tcStyle>
        <a:tcBdr>
          <a:left>
            <a:ln>
              <a:noFill/>
            </a:ln>
          </a:left>
          <a:right>
            <a:ln>
              <a:noFill/>
            </a:ln>
          </a:right>
          <a:top>
            <a:ln>
              <a:noFill/>
            </a:ln>
          </a:top>
          <a:bottom>
            <a:ln w="12700" cmpd="sng">
              <a:solidFill>
                <a:schemeClr val="accent1"/>
              </a:solidFill>
            </a:ln>
          </a:bottom>
          <a:insideH>
            <a:ln>
              <a:noFill/>
            </a:ln>
          </a:insideH>
          <a:insideV>
            <a:ln>
              <a:noFill/>
            </a:ln>
          </a:insideV>
        </a:tcBdr>
        <a:fill>
          <a:solidFill>
            <a:schemeClr val="bg1">
              <a:alpha val="0"/>
            </a:schemeClr>
          </a:solidFill>
        </a:fill>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1473" autoAdjust="0"/>
    <p:restoredTop sz="96327" autoAdjust="0"/>
  </p:normalViewPr>
  <p:slideViewPr>
    <p:cSldViewPr snapToGrid="0" showGuides="1">
      <p:cViewPr varScale="1">
        <p:scale>
          <a:sx n="126" d="100"/>
          <a:sy n="126" d="100"/>
        </p:scale>
        <p:origin x="208" y="224"/>
      </p:cViewPr>
      <p:guideLst>
        <p:guide orient="horz" pos="2110"/>
        <p:guide pos="3817"/>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4.xml"/><Relationship Id="rId8" Type="http://schemas.openxmlformats.org/officeDocument/2006/relationships/slide" Target="slides/slide3.xml"/><Relationship Id="rId7" Type="http://schemas.openxmlformats.org/officeDocument/2006/relationships/slide" Target="slides/slide2.xml"/><Relationship Id="rId60" Type="http://schemas.openxmlformats.org/officeDocument/2006/relationships/tags" Target="tags/tag391.xml"/><Relationship Id="rId6" Type="http://schemas.openxmlformats.org/officeDocument/2006/relationships/notesMaster" Target="notesMasters/notesMaster1.xml"/><Relationship Id="rId59" Type="http://schemas.openxmlformats.org/officeDocument/2006/relationships/customXml" Target="../customXml/item3.xml"/><Relationship Id="rId58" Type="http://schemas.openxmlformats.org/officeDocument/2006/relationships/customXml" Target="../customXml/item2.xml"/><Relationship Id="rId57" Type="http://schemas.openxmlformats.org/officeDocument/2006/relationships/customXml" Target="../customXml/item1.xml"/><Relationship Id="rId56" Type="http://schemas.openxmlformats.org/officeDocument/2006/relationships/font" Target="fonts/font9.fntdata"/><Relationship Id="rId55" Type="http://schemas.openxmlformats.org/officeDocument/2006/relationships/font" Target="fonts/font8.fntdata"/><Relationship Id="rId54" Type="http://schemas.openxmlformats.org/officeDocument/2006/relationships/font" Target="fonts/font7.fntdata"/><Relationship Id="rId53" Type="http://schemas.openxmlformats.org/officeDocument/2006/relationships/font" Target="fonts/font6.fntdata"/><Relationship Id="rId52" Type="http://schemas.openxmlformats.org/officeDocument/2006/relationships/font" Target="fonts/font5.fntdata"/><Relationship Id="rId51" Type="http://schemas.openxmlformats.org/officeDocument/2006/relationships/font" Target="fonts/font4.fntdata"/><Relationship Id="rId50" Type="http://schemas.openxmlformats.org/officeDocument/2006/relationships/font" Target="fonts/font3.fntdata"/><Relationship Id="rId5" Type="http://schemas.openxmlformats.org/officeDocument/2006/relationships/slide" Target="slides/slide1.xml"/><Relationship Id="rId49" Type="http://schemas.openxmlformats.org/officeDocument/2006/relationships/font" Target="fonts/font2.fntdata"/><Relationship Id="rId48" Type="http://schemas.openxmlformats.org/officeDocument/2006/relationships/font" Target="fonts/font1.fntdata"/><Relationship Id="rId47" Type="http://schemas.openxmlformats.org/officeDocument/2006/relationships/commentAuthors" Target="commentAuthors.xml"/><Relationship Id="rId46" Type="http://schemas.openxmlformats.org/officeDocument/2006/relationships/tableStyles" Target="tableStyles.xml"/><Relationship Id="rId45" Type="http://schemas.openxmlformats.org/officeDocument/2006/relationships/viewProps" Target="viewProps.xml"/><Relationship Id="rId44" Type="http://schemas.openxmlformats.org/officeDocument/2006/relationships/presProps" Target="presProps.xml"/><Relationship Id="rId43" Type="http://schemas.openxmlformats.org/officeDocument/2006/relationships/handoutMaster" Target="handoutMasters/handoutMaster1.xml"/><Relationship Id="rId42" Type="http://schemas.openxmlformats.org/officeDocument/2006/relationships/slide" Target="slides/slide37.xml"/><Relationship Id="rId41" Type="http://schemas.openxmlformats.org/officeDocument/2006/relationships/slide" Target="slides/slide36.xml"/><Relationship Id="rId40" Type="http://schemas.openxmlformats.org/officeDocument/2006/relationships/slide" Target="slides/slide35.xml"/><Relationship Id="rId4" Type="http://schemas.openxmlformats.org/officeDocument/2006/relationships/slideMaster" Target="slideMasters/slideMaster3.xml"/><Relationship Id="rId39" Type="http://schemas.openxmlformats.org/officeDocument/2006/relationships/slide" Target="slides/slide34.xml"/><Relationship Id="rId38" Type="http://schemas.openxmlformats.org/officeDocument/2006/relationships/slide" Target="slides/slide33.xml"/><Relationship Id="rId37" Type="http://schemas.openxmlformats.org/officeDocument/2006/relationships/slide" Target="slides/slide32.xml"/><Relationship Id="rId36" Type="http://schemas.openxmlformats.org/officeDocument/2006/relationships/slide" Target="slides/slide31.xml"/><Relationship Id="rId35" Type="http://schemas.openxmlformats.org/officeDocument/2006/relationships/slide" Target="slides/slide30.xml"/><Relationship Id="rId34" Type="http://schemas.openxmlformats.org/officeDocument/2006/relationships/slide" Target="slides/slide29.xml"/><Relationship Id="rId33" Type="http://schemas.openxmlformats.org/officeDocument/2006/relationships/slide" Target="slides/slide28.xml"/><Relationship Id="rId32" Type="http://schemas.openxmlformats.org/officeDocument/2006/relationships/slide" Target="slides/slide27.xml"/><Relationship Id="rId31" Type="http://schemas.openxmlformats.org/officeDocument/2006/relationships/slide" Target="slides/slide26.xml"/><Relationship Id="rId30" Type="http://schemas.openxmlformats.org/officeDocument/2006/relationships/slide" Target="slides/slide25.xml"/><Relationship Id="rId3" Type="http://schemas.openxmlformats.org/officeDocument/2006/relationships/slideMaster" Target="slideMasters/slideMaster2.xml"/><Relationship Id="rId29" Type="http://schemas.openxmlformats.org/officeDocument/2006/relationships/slide" Target="slides/slide24.xml"/><Relationship Id="rId28" Type="http://schemas.openxmlformats.org/officeDocument/2006/relationships/slide" Target="slides/slide23.xml"/><Relationship Id="rId27" Type="http://schemas.openxmlformats.org/officeDocument/2006/relationships/slide" Target="slides/slide22.xml"/><Relationship Id="rId26" Type="http://schemas.openxmlformats.org/officeDocument/2006/relationships/slide" Target="slides/slide21.xml"/><Relationship Id="rId25" Type="http://schemas.openxmlformats.org/officeDocument/2006/relationships/slide" Target="slides/slide20.xml"/><Relationship Id="rId24" Type="http://schemas.openxmlformats.org/officeDocument/2006/relationships/slide" Target="slides/slide19.xml"/><Relationship Id="rId23" Type="http://schemas.openxmlformats.org/officeDocument/2006/relationships/slide" Target="slides/slide18.xml"/><Relationship Id="rId22" Type="http://schemas.openxmlformats.org/officeDocument/2006/relationships/slide" Target="slides/slide17.xml"/><Relationship Id="rId21" Type="http://schemas.openxmlformats.org/officeDocument/2006/relationships/slide" Target="slides/slide16.xml"/><Relationship Id="rId20" Type="http://schemas.openxmlformats.org/officeDocument/2006/relationships/slide" Target="slides/slide15.xml"/><Relationship Id="rId2" Type="http://schemas.openxmlformats.org/officeDocument/2006/relationships/theme" Target="theme/theme1.xml"/><Relationship Id="rId19" Type="http://schemas.openxmlformats.org/officeDocument/2006/relationships/slide" Target="slides/slide14.xml"/><Relationship Id="rId18" Type="http://schemas.openxmlformats.org/officeDocument/2006/relationships/slide" Target="slides/slide13.xml"/><Relationship Id="rId17" Type="http://schemas.openxmlformats.org/officeDocument/2006/relationships/slide" Target="slides/slide12.xml"/><Relationship Id="rId16" Type="http://schemas.openxmlformats.org/officeDocument/2006/relationships/slide" Target="slides/slide11.xml"/><Relationship Id="rId15" Type="http://schemas.openxmlformats.org/officeDocument/2006/relationships/slide" Target="slides/slide10.xml"/><Relationship Id="rId14" Type="http://schemas.openxmlformats.org/officeDocument/2006/relationships/slide" Target="slides/slide9.xml"/><Relationship Id="rId13" Type="http://schemas.openxmlformats.org/officeDocument/2006/relationships/slide" Target="slides/slide8.xml"/><Relationship Id="rId12" Type="http://schemas.openxmlformats.org/officeDocument/2006/relationships/slide" Target="slides/slide7.xml"/><Relationship Id="rId11" Type="http://schemas.openxmlformats.org/officeDocument/2006/relationships/slide" Target="slides/slide6.xml"/><Relationship Id="rId10" Type="http://schemas.openxmlformats.org/officeDocument/2006/relationships/slide" Target="slides/slide5.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lang="zh-CN" alt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ea typeface="宋体" panose="02010600030101010101" pitchFamily="2" charset="-122"/>
              <a:cs typeface="Calibri" panose="020F0502020204030204"/>
            </a:endParaRPr>
          </a:p>
        </p:txBody>
      </p:sp>
      <p:sp>
        <p:nvSpPr>
          <p:cNvPr id="4" name="灯片编号占位符 3"/>
          <p:cNvSpPr>
            <a:spLocks noGrp="1"/>
          </p:cNvSpPr>
          <p:nvPr>
            <p:ph type="sldNum" sz="quarter" idx="10"/>
          </p:nvPr>
        </p:nvSpPr>
        <p:spPr/>
        <p:txBody>
          <a:bodyPr/>
          <a:lstStyle/>
          <a:p>
            <a:fld id="{6473F681-7291-41D2-A146-1FB28A7F6200}"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ea typeface="宋体" panose="02010600030101010101" pitchFamily="2" charset="-122"/>
              <a:cs typeface="Calibri" panose="020F0502020204030204"/>
            </a:endParaRPr>
          </a:p>
        </p:txBody>
      </p:sp>
      <p:sp>
        <p:nvSpPr>
          <p:cNvPr id="4" name="灯片编号占位符 3"/>
          <p:cNvSpPr>
            <a:spLocks noGrp="1"/>
          </p:cNvSpPr>
          <p:nvPr>
            <p:ph type="sldNum" sz="quarter" idx="10"/>
          </p:nvPr>
        </p:nvSpPr>
        <p:spPr/>
        <p:txBody>
          <a:bodyPr/>
          <a:lstStyle/>
          <a:p>
            <a:fld id="{6473F681-7291-41D2-A146-1FB28A7F6200}"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ea typeface="宋体" panose="02010600030101010101" pitchFamily="2" charset="-122"/>
              <a:cs typeface="Calibri" panose="020F0502020204030204"/>
            </a:endParaRPr>
          </a:p>
        </p:txBody>
      </p:sp>
      <p:sp>
        <p:nvSpPr>
          <p:cNvPr id="4" name="灯片编号占位符 3"/>
          <p:cNvSpPr>
            <a:spLocks noGrp="1"/>
          </p:cNvSpPr>
          <p:nvPr>
            <p:ph type="sldNum" sz="quarter" idx="10"/>
          </p:nvPr>
        </p:nvSpPr>
        <p:spPr/>
        <p:txBody>
          <a:bodyPr/>
          <a:lstStyle/>
          <a:p>
            <a:fld id="{6473F681-7291-41D2-A146-1FB28A7F6200}"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ea typeface="宋体" panose="02010600030101010101" pitchFamily="2" charset="-122"/>
              <a:cs typeface="Calibri" panose="020F0502020204030204"/>
            </a:endParaRPr>
          </a:p>
        </p:txBody>
      </p:sp>
      <p:sp>
        <p:nvSpPr>
          <p:cNvPr id="4" name="灯片编号占位符 3"/>
          <p:cNvSpPr>
            <a:spLocks noGrp="1"/>
          </p:cNvSpPr>
          <p:nvPr>
            <p:ph type="sldNum" sz="quarter" idx="10"/>
          </p:nvPr>
        </p:nvSpPr>
        <p:spPr/>
        <p:txBody>
          <a:bodyPr/>
          <a:lstStyle/>
          <a:p>
            <a:fld id="{6473F681-7291-41D2-A146-1FB28A7F6200}"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ea typeface="宋体" panose="02010600030101010101" pitchFamily="2" charset="-122"/>
              <a:cs typeface="Calibri" panose="020F0502020204030204"/>
            </a:endParaRPr>
          </a:p>
        </p:txBody>
      </p:sp>
      <p:sp>
        <p:nvSpPr>
          <p:cNvPr id="4" name="灯片编号占位符 3"/>
          <p:cNvSpPr>
            <a:spLocks noGrp="1"/>
          </p:cNvSpPr>
          <p:nvPr>
            <p:ph type="sldNum" sz="quarter" idx="10"/>
          </p:nvPr>
        </p:nvSpPr>
        <p:spPr/>
        <p:txBody>
          <a:bodyPr/>
          <a:lstStyle/>
          <a:p>
            <a:fld id="{6473F681-7291-41D2-A146-1FB28A7F6200}"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dirty="0"/>
              <a:t>Introduction of company and products </a:t>
            </a:r>
            <a:r>
              <a:rPr lang="zh-CN" altLang="en-US" dirty="0"/>
              <a:t>保留 </a:t>
            </a:r>
            <a:r>
              <a:rPr lang="en-US" altLang="zh-CN" dirty="0"/>
              <a:t>introduction </a:t>
            </a:r>
            <a:r>
              <a:rPr lang="zh-CN" altLang="en-US" dirty="0"/>
              <a:t>就可以了</a:t>
            </a:r>
            <a:endParaRPr lang="en-US" altLang="zh-CN" dirty="0"/>
          </a:p>
          <a:p>
            <a:endParaRPr lang="zh-CN" altLang="en-US" dirty="0"/>
          </a:p>
        </p:txBody>
      </p:sp>
      <p:sp>
        <p:nvSpPr>
          <p:cNvPr id="4" name="灯片编号占位符 3"/>
          <p:cNvSpPr>
            <a:spLocks noGrp="1"/>
          </p:cNvSpPr>
          <p:nvPr>
            <p:ph type="sldNum" sz="quarter" idx="5"/>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ea typeface="宋体" panose="02010600030101010101" pitchFamily="2" charset="-122"/>
              <a:cs typeface="Calibri" panose="020F0502020204030204"/>
            </a:endParaRPr>
          </a:p>
        </p:txBody>
      </p:sp>
      <p:sp>
        <p:nvSpPr>
          <p:cNvPr id="4" name="灯片编号占位符 3"/>
          <p:cNvSpPr>
            <a:spLocks noGrp="1"/>
          </p:cNvSpPr>
          <p:nvPr>
            <p:ph type="sldNum" sz="quarter" idx="10"/>
          </p:nvPr>
        </p:nvSpPr>
        <p:spPr/>
        <p:txBody>
          <a:bodyPr/>
          <a:lstStyle/>
          <a:p>
            <a:fld id="{6473F681-7291-41D2-A146-1FB28A7F6200}"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ea typeface="宋体" panose="02010600030101010101" pitchFamily="2" charset="-122"/>
              <a:cs typeface="Calibri" panose="020F0502020204030204"/>
            </a:endParaRPr>
          </a:p>
        </p:txBody>
      </p:sp>
      <p:sp>
        <p:nvSpPr>
          <p:cNvPr id="4" name="灯片编号占位符 3"/>
          <p:cNvSpPr>
            <a:spLocks noGrp="1"/>
          </p:cNvSpPr>
          <p:nvPr>
            <p:ph type="sldNum" sz="quarter" idx="10"/>
          </p:nvPr>
        </p:nvSpPr>
        <p:spPr/>
        <p:txBody>
          <a:bodyPr/>
          <a:lstStyle/>
          <a:p>
            <a:fld id="{6473F681-7291-41D2-A146-1FB28A7F6200}"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ea typeface="宋体" panose="02010600030101010101" pitchFamily="2" charset="-122"/>
              <a:cs typeface="Calibri" panose="020F0502020204030204"/>
            </a:endParaRPr>
          </a:p>
        </p:txBody>
      </p:sp>
      <p:sp>
        <p:nvSpPr>
          <p:cNvPr id="4" name="灯片编号占位符 3"/>
          <p:cNvSpPr>
            <a:spLocks noGrp="1"/>
          </p:cNvSpPr>
          <p:nvPr>
            <p:ph type="sldNum" sz="quarter" idx="10"/>
          </p:nvPr>
        </p:nvSpPr>
        <p:spPr/>
        <p:txBody>
          <a:bodyPr/>
          <a:lstStyle/>
          <a:p>
            <a:fld id="{6473F681-7291-41D2-A146-1FB28A7F6200}"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ea typeface="宋体" panose="02010600030101010101" pitchFamily="2" charset="-122"/>
                <a:cs typeface="Calibri" panose="020F0502020204030204"/>
                <a:sym typeface="+mn-ea"/>
              </a:rPr>
              <a:t>不同数据结构应用在函数上的计算方式可能不同，例如对矩阵求</a:t>
            </a:r>
            <a:r>
              <a:rPr lang="en-US" altLang="zh-CN">
                <a:ea typeface="宋体" panose="02010600030101010101" pitchFamily="2" charset="-122"/>
                <a:cs typeface="Calibri" panose="020F0502020204030204"/>
                <a:sym typeface="+mn-ea"/>
              </a:rPr>
              <a:t> sum </a:t>
            </a:r>
            <a:r>
              <a:rPr lang="zh-CN" altLang="en-US">
                <a:ea typeface="宋体" panose="02010600030101010101" pitchFamily="2" charset="-122"/>
                <a:cs typeface="Calibri" panose="020F0502020204030204"/>
                <a:sym typeface="+mn-ea"/>
              </a:rPr>
              <a:t>默认是按列计算，求</a:t>
            </a:r>
            <a:r>
              <a:rPr lang="en-US" altLang="zh-CN">
                <a:ea typeface="宋体" panose="02010600030101010101" pitchFamily="2" charset="-122"/>
                <a:cs typeface="Calibri" panose="020F0502020204030204"/>
                <a:sym typeface="+mn-ea"/>
              </a:rPr>
              <a:t> count </a:t>
            </a:r>
            <a:r>
              <a:rPr lang="zh-CN" altLang="en-US">
                <a:ea typeface="宋体" panose="02010600030101010101" pitchFamily="2" charset="-122"/>
                <a:cs typeface="Calibri" panose="020F0502020204030204"/>
                <a:sym typeface="+mn-ea"/>
              </a:rPr>
              <a:t>默认是统计所有元素等等，</a:t>
            </a:r>
            <a:endParaRPr lang="zh-CN" altLang="en-US">
              <a:ea typeface="宋体" panose="02010600030101010101" pitchFamily="2" charset="-122"/>
              <a:cs typeface="Calibri" panose="020F0502020204030204"/>
              <a:sym typeface="+mn-ea"/>
            </a:endParaRPr>
          </a:p>
          <a:p>
            <a:r>
              <a:rPr lang="zh-CN" altLang="en-US">
                <a:ea typeface="宋体" panose="02010600030101010101" pitchFamily="2" charset="-122"/>
                <a:cs typeface="Calibri" panose="020F0502020204030204"/>
                <a:sym typeface="+mn-ea"/>
              </a:rPr>
              <a:t>因此某些情况下需要将其他数据结构转换为向量才能进行计算。</a:t>
            </a:r>
            <a:endParaRPr lang="zh-CN" altLang="en-US">
              <a:ea typeface="宋体" panose="02010600030101010101" pitchFamily="2" charset="-122"/>
              <a:cs typeface="Calibri" panose="020F0502020204030204"/>
              <a:sym typeface="+mn-ea"/>
            </a:endParaRPr>
          </a:p>
          <a:p>
            <a:endParaRPr lang="zh-CN" altLang="en-US">
              <a:ea typeface="宋体" panose="02010600030101010101" pitchFamily="2" charset="-122"/>
              <a:cs typeface="Calibri" panose="020F0502020204030204"/>
              <a:sym typeface="+mn-ea"/>
            </a:endParaRPr>
          </a:p>
          <a:p>
            <a:r>
              <a:rPr lang="zh-CN" altLang="en-US">
                <a:ea typeface="宋体" panose="02010600030101010101" pitchFamily="2" charset="-122"/>
                <a:cs typeface="Calibri" panose="020F0502020204030204"/>
                <a:sym typeface="+mn-ea"/>
              </a:rPr>
              <a:t>例如，计算矩阵所有元素的均值，由于 avg 函数对矩阵默认是按列计算，因此需要先将矩阵展成向量</a:t>
            </a:r>
            <a:endParaRPr lang="zh-CN" altLang="en-US">
              <a:ea typeface="宋体" panose="02010600030101010101" pitchFamily="2" charset="-122"/>
              <a:cs typeface="Calibri" panose="020F0502020204030204"/>
            </a:endParaRPr>
          </a:p>
        </p:txBody>
      </p:sp>
      <p:sp>
        <p:nvSpPr>
          <p:cNvPr id="4" name="灯片编号占位符 3"/>
          <p:cNvSpPr>
            <a:spLocks noGrp="1"/>
          </p:cNvSpPr>
          <p:nvPr>
            <p:ph type="sldNum" sz="quarter" idx="10"/>
          </p:nvPr>
        </p:nvSpPr>
        <p:spPr/>
        <p:txBody>
          <a:bodyPr/>
          <a:lstStyle/>
          <a:p>
            <a:fld id="{6473F681-7291-41D2-A146-1FB28A7F6200}"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04-07</a:t>
            </a:r>
            <a:r>
              <a:rPr lang="zh-CN" altLang="en-US" dirty="0"/>
              <a:t>（页码）的形式 能不能改成 </a:t>
            </a:r>
            <a:r>
              <a:rPr lang="en-US" altLang="zh-CN" dirty="0"/>
              <a:t>P4-7 </a:t>
            </a:r>
            <a:r>
              <a:rPr lang="zh-CN" altLang="en-US" dirty="0"/>
              <a:t>简洁一点</a:t>
            </a:r>
            <a:endParaRPr lang="en-US" altLang="zh-CN" dirty="0"/>
          </a:p>
          <a:p>
            <a:endParaRPr lang="en-US" altLang="zh-CN" dirty="0"/>
          </a:p>
          <a:p>
            <a:r>
              <a:rPr lang="zh-CN" altLang="en-US" dirty="0"/>
              <a:t>另外右边目录下面的</a:t>
            </a:r>
            <a:r>
              <a:rPr lang="en-US" altLang="zh-CN" dirty="0"/>
              <a:t>CONTENTS </a:t>
            </a:r>
            <a:r>
              <a:rPr lang="zh-CN" altLang="en-US" dirty="0"/>
              <a:t>同一个词字母间不要有间距</a:t>
            </a:r>
            <a:endParaRPr lang="en-US" altLang="zh-CN" dirty="0"/>
          </a:p>
          <a:p>
            <a:endParaRPr lang="en-US" altLang="zh-CN" dirty="0"/>
          </a:p>
          <a:p>
            <a:endParaRPr lang="zh-CN" altLang="en-US" dirty="0"/>
          </a:p>
          <a:p>
            <a:endParaRPr lang="zh-CN" altLang="en-US" dirty="0"/>
          </a:p>
        </p:txBody>
      </p:sp>
      <p:sp>
        <p:nvSpPr>
          <p:cNvPr id="4" name="灯片编号占位符 3"/>
          <p:cNvSpPr>
            <a:spLocks noGrp="1"/>
          </p:cNvSpPr>
          <p:nvPr>
            <p:ph type="sldNum" sz="quarter" idx="5"/>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ea typeface="宋体" panose="02010600030101010101" pitchFamily="2" charset="-122"/>
              <a:cs typeface="Calibri" panose="020F0502020204030204"/>
            </a:endParaRPr>
          </a:p>
        </p:txBody>
      </p:sp>
      <p:sp>
        <p:nvSpPr>
          <p:cNvPr id="4" name="灯片编号占位符 3"/>
          <p:cNvSpPr>
            <a:spLocks noGrp="1"/>
          </p:cNvSpPr>
          <p:nvPr>
            <p:ph type="sldNum" sz="quarter" idx="10"/>
          </p:nvPr>
        </p:nvSpPr>
        <p:spPr/>
        <p:txBody>
          <a:bodyPr/>
          <a:lstStyle/>
          <a:p>
            <a:fld id="{6473F681-7291-41D2-A146-1FB28A7F6200}"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ea typeface="宋体" panose="02010600030101010101" pitchFamily="2" charset="-122"/>
              <a:cs typeface="Calibri" panose="020F0502020204030204"/>
            </a:endParaRPr>
          </a:p>
        </p:txBody>
      </p:sp>
      <p:sp>
        <p:nvSpPr>
          <p:cNvPr id="4" name="灯片编号占位符 3"/>
          <p:cNvSpPr>
            <a:spLocks noGrp="1"/>
          </p:cNvSpPr>
          <p:nvPr>
            <p:ph type="sldNum" sz="quarter" idx="10"/>
          </p:nvPr>
        </p:nvSpPr>
        <p:spPr/>
        <p:txBody>
          <a:bodyPr/>
          <a:lstStyle/>
          <a:p>
            <a:fld id="{6473F681-7291-41D2-A146-1FB28A7F6200}"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ea typeface="宋体" panose="02010600030101010101" pitchFamily="2" charset="-122"/>
                <a:cs typeface="Calibri" panose="020F0502020204030204"/>
                <a:sym typeface="+mn-ea"/>
              </a:rPr>
              <a:t>不同数据结构应用在函数上的计算方式可能不同，例如对矩阵求</a:t>
            </a:r>
            <a:r>
              <a:rPr lang="en-US" altLang="zh-CN">
                <a:ea typeface="宋体" panose="02010600030101010101" pitchFamily="2" charset="-122"/>
                <a:cs typeface="Calibri" panose="020F0502020204030204"/>
                <a:sym typeface="+mn-ea"/>
              </a:rPr>
              <a:t> sum </a:t>
            </a:r>
            <a:r>
              <a:rPr lang="zh-CN" altLang="en-US">
                <a:ea typeface="宋体" panose="02010600030101010101" pitchFamily="2" charset="-122"/>
                <a:cs typeface="Calibri" panose="020F0502020204030204"/>
                <a:sym typeface="+mn-ea"/>
              </a:rPr>
              <a:t>默认是按列计算，求</a:t>
            </a:r>
            <a:r>
              <a:rPr lang="en-US" altLang="zh-CN">
                <a:ea typeface="宋体" panose="02010600030101010101" pitchFamily="2" charset="-122"/>
                <a:cs typeface="Calibri" panose="020F0502020204030204"/>
                <a:sym typeface="+mn-ea"/>
              </a:rPr>
              <a:t> count </a:t>
            </a:r>
            <a:r>
              <a:rPr lang="zh-CN" altLang="en-US">
                <a:ea typeface="宋体" panose="02010600030101010101" pitchFamily="2" charset="-122"/>
                <a:cs typeface="Calibri" panose="020F0502020204030204"/>
                <a:sym typeface="+mn-ea"/>
              </a:rPr>
              <a:t>默认是统计所有元素等等，</a:t>
            </a:r>
            <a:endParaRPr lang="zh-CN" altLang="en-US">
              <a:ea typeface="宋体" panose="02010600030101010101" pitchFamily="2" charset="-122"/>
              <a:cs typeface="Calibri" panose="020F0502020204030204"/>
              <a:sym typeface="+mn-ea"/>
            </a:endParaRPr>
          </a:p>
          <a:p>
            <a:r>
              <a:rPr lang="zh-CN" altLang="en-US">
                <a:ea typeface="宋体" panose="02010600030101010101" pitchFamily="2" charset="-122"/>
                <a:cs typeface="Calibri" panose="020F0502020204030204"/>
                <a:sym typeface="+mn-ea"/>
              </a:rPr>
              <a:t>因此某些情况下需要将其他数据结构转换为向量才能进行计算。</a:t>
            </a:r>
            <a:endParaRPr lang="zh-CN" altLang="en-US">
              <a:ea typeface="宋体" panose="02010600030101010101" pitchFamily="2" charset="-122"/>
              <a:cs typeface="Calibri" panose="020F0502020204030204"/>
              <a:sym typeface="+mn-ea"/>
            </a:endParaRPr>
          </a:p>
          <a:p>
            <a:endParaRPr lang="zh-CN" altLang="en-US">
              <a:ea typeface="宋体" panose="02010600030101010101" pitchFamily="2" charset="-122"/>
              <a:cs typeface="Calibri" panose="020F0502020204030204"/>
              <a:sym typeface="+mn-ea"/>
            </a:endParaRPr>
          </a:p>
          <a:p>
            <a:r>
              <a:rPr lang="zh-CN" altLang="en-US">
                <a:ea typeface="宋体" panose="02010600030101010101" pitchFamily="2" charset="-122"/>
                <a:cs typeface="Calibri" panose="020F0502020204030204"/>
                <a:sym typeface="+mn-ea"/>
              </a:rPr>
              <a:t>例如，计算矩阵所有元素的均值，由于 avg 函数对矩阵默认是按列计算，因此需要先将矩阵展成向量</a:t>
            </a:r>
            <a:endParaRPr lang="zh-CN" altLang="en-US">
              <a:ea typeface="宋体" panose="02010600030101010101" pitchFamily="2" charset="-122"/>
              <a:cs typeface="Calibri" panose="020F0502020204030204"/>
            </a:endParaRPr>
          </a:p>
        </p:txBody>
      </p:sp>
      <p:sp>
        <p:nvSpPr>
          <p:cNvPr id="4" name="灯片编号占位符 3"/>
          <p:cNvSpPr>
            <a:spLocks noGrp="1"/>
          </p:cNvSpPr>
          <p:nvPr>
            <p:ph type="sldNum" sz="quarter" idx="10"/>
          </p:nvPr>
        </p:nvSpPr>
        <p:spPr/>
        <p:txBody>
          <a:bodyPr/>
          <a:lstStyle/>
          <a:p>
            <a:fld id="{6473F681-7291-41D2-A146-1FB28A7F6200}"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dirty="0"/>
              <a:t>Introduction of company and products </a:t>
            </a:r>
            <a:r>
              <a:rPr lang="zh-CN" altLang="en-US" dirty="0"/>
              <a:t>保留 </a:t>
            </a:r>
            <a:r>
              <a:rPr lang="en-US" altLang="zh-CN" dirty="0"/>
              <a:t>introduction </a:t>
            </a:r>
            <a:r>
              <a:rPr lang="zh-CN" altLang="en-US" dirty="0"/>
              <a:t>就可以了</a:t>
            </a:r>
            <a:endParaRPr lang="en-US" altLang="zh-CN" dirty="0"/>
          </a:p>
          <a:p>
            <a:endParaRPr lang="zh-CN" altLang="en-US" dirty="0"/>
          </a:p>
        </p:txBody>
      </p:sp>
      <p:sp>
        <p:nvSpPr>
          <p:cNvPr id="4" name="灯片编号占位符 3"/>
          <p:cNvSpPr>
            <a:spLocks noGrp="1"/>
          </p:cNvSpPr>
          <p:nvPr>
            <p:ph type="sldNum" sz="quarter" idx="5"/>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ea typeface="宋体" panose="02010600030101010101" pitchFamily="2" charset="-122"/>
              <a:cs typeface="Calibri" panose="020F0502020204030204"/>
            </a:endParaRPr>
          </a:p>
        </p:txBody>
      </p:sp>
      <p:sp>
        <p:nvSpPr>
          <p:cNvPr id="4" name="灯片编号占位符 3"/>
          <p:cNvSpPr>
            <a:spLocks noGrp="1"/>
          </p:cNvSpPr>
          <p:nvPr>
            <p:ph type="sldNum" sz="quarter" idx="10"/>
          </p:nvPr>
        </p:nvSpPr>
        <p:spPr/>
        <p:txBody>
          <a:bodyPr/>
          <a:lstStyle/>
          <a:p>
            <a:fld id="{6473F681-7291-41D2-A146-1FB28A7F6200}" type="slidenum">
              <a:rPr lang="zh-CN" altLang="en-US" smtClean="0"/>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ea typeface="宋体" panose="02010600030101010101" pitchFamily="2" charset="-122"/>
              <a:cs typeface="Calibri" panose="020F0502020204030204"/>
            </a:endParaRPr>
          </a:p>
        </p:txBody>
      </p:sp>
      <p:sp>
        <p:nvSpPr>
          <p:cNvPr id="4" name="灯片编号占位符 3"/>
          <p:cNvSpPr>
            <a:spLocks noGrp="1"/>
          </p:cNvSpPr>
          <p:nvPr>
            <p:ph type="sldNum" sz="quarter" idx="10"/>
          </p:nvPr>
        </p:nvSpPr>
        <p:spPr/>
        <p:txBody>
          <a:bodyPr/>
          <a:lstStyle/>
          <a:p>
            <a:fld id="{6473F681-7291-41D2-A146-1FB28A7F6200}" type="slidenum">
              <a:rPr lang="zh-CN" altLang="en-US" smtClean="0"/>
            </a:fld>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ea typeface="宋体" panose="02010600030101010101" pitchFamily="2" charset="-122"/>
              <a:cs typeface="Calibri" panose="020F0502020204030204"/>
            </a:endParaRPr>
          </a:p>
        </p:txBody>
      </p:sp>
      <p:sp>
        <p:nvSpPr>
          <p:cNvPr id="4" name="灯片编号占位符 3"/>
          <p:cNvSpPr>
            <a:spLocks noGrp="1"/>
          </p:cNvSpPr>
          <p:nvPr>
            <p:ph type="sldNum" sz="quarter" idx="10"/>
          </p:nvPr>
        </p:nvSpPr>
        <p:spPr/>
        <p:txBody>
          <a:bodyPr/>
          <a:lstStyle/>
          <a:p>
            <a:fld id="{6473F681-7291-41D2-A146-1FB28A7F6200}" type="slidenum">
              <a:rPr lang="zh-CN" altLang="en-US" smtClean="0"/>
            </a:fld>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indent="0" fontAlgn="auto">
              <a:buNone/>
            </a:pPr>
            <a:endParaRPr lang="zh-CN" altLang="en-US">
              <a:ea typeface="宋体" panose="02010600030101010101" pitchFamily="2" charset="-122"/>
              <a:cs typeface="Calibri" panose="020F0502020204030204"/>
            </a:endParaRPr>
          </a:p>
        </p:txBody>
      </p:sp>
      <p:sp>
        <p:nvSpPr>
          <p:cNvPr id="4" name="灯片编号占位符 3"/>
          <p:cNvSpPr>
            <a:spLocks noGrp="1"/>
          </p:cNvSpPr>
          <p:nvPr>
            <p:ph type="sldNum" sz="quarter" idx="10"/>
          </p:nvPr>
        </p:nvSpPr>
        <p:spPr/>
        <p:txBody>
          <a:bodyPr/>
          <a:lstStyle/>
          <a:p>
            <a:fld id="{6473F681-7291-41D2-A146-1FB28A7F6200}" type="slidenum">
              <a:rPr lang="zh-CN" altLang="en-US" smtClean="0"/>
            </a:fld>
            <a:endParaRPr lang="zh-CN"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indent="0" fontAlgn="auto">
              <a:buNone/>
            </a:pPr>
            <a:endParaRPr lang="zh-CN" altLang="en-US">
              <a:ea typeface="宋体" panose="02010600030101010101" pitchFamily="2" charset="-122"/>
              <a:cs typeface="Calibri" panose="020F0502020204030204"/>
            </a:endParaRPr>
          </a:p>
        </p:txBody>
      </p:sp>
      <p:sp>
        <p:nvSpPr>
          <p:cNvPr id="4" name="灯片编号占位符 3"/>
          <p:cNvSpPr>
            <a:spLocks noGrp="1"/>
          </p:cNvSpPr>
          <p:nvPr>
            <p:ph type="sldNum" sz="quarter" idx="10"/>
          </p:nvPr>
        </p:nvSpPr>
        <p:spPr/>
        <p:txBody>
          <a:bodyPr/>
          <a:lstStyle/>
          <a:p>
            <a:fld id="{6473F681-7291-41D2-A146-1FB28A7F6200}" type="slidenum">
              <a:rPr lang="zh-CN" altLang="en-US" smtClean="0"/>
            </a:fld>
            <a:endParaRPr lang="zh-CN"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dirty="0"/>
              <a:t>Introduction of company and products </a:t>
            </a:r>
            <a:r>
              <a:rPr lang="zh-CN" altLang="en-US" dirty="0"/>
              <a:t>保留 </a:t>
            </a:r>
            <a:r>
              <a:rPr lang="en-US" altLang="zh-CN" dirty="0"/>
              <a:t>introduction </a:t>
            </a:r>
            <a:r>
              <a:rPr lang="zh-CN" altLang="en-US" dirty="0"/>
              <a:t>就可以了</a:t>
            </a:r>
            <a:endParaRPr lang="en-US" altLang="zh-CN" dirty="0"/>
          </a:p>
          <a:p>
            <a:endParaRPr lang="zh-CN" altLang="en-US" dirty="0"/>
          </a:p>
        </p:txBody>
      </p:sp>
      <p:sp>
        <p:nvSpPr>
          <p:cNvPr id="4" name="灯片编号占位符 3"/>
          <p:cNvSpPr>
            <a:spLocks noGrp="1"/>
          </p:cNvSpPr>
          <p:nvPr>
            <p:ph type="sldNum" sz="quarter" idx="5"/>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dirty="0"/>
              <a:t>Introduction of company and products </a:t>
            </a:r>
            <a:r>
              <a:rPr lang="zh-CN" altLang="en-US" dirty="0"/>
              <a:t>保留 </a:t>
            </a:r>
            <a:r>
              <a:rPr lang="en-US" altLang="zh-CN" dirty="0"/>
              <a:t>introduction </a:t>
            </a:r>
            <a:r>
              <a:rPr lang="zh-CN" altLang="en-US" dirty="0"/>
              <a:t>就可以了</a:t>
            </a:r>
            <a:endParaRPr lang="en-US" altLang="zh-CN" dirty="0"/>
          </a:p>
          <a:p>
            <a:endParaRPr lang="zh-CN" altLang="en-US" dirty="0"/>
          </a:p>
        </p:txBody>
      </p:sp>
      <p:sp>
        <p:nvSpPr>
          <p:cNvPr id="4" name="灯片编号占位符 3"/>
          <p:cNvSpPr>
            <a:spLocks noGrp="1"/>
          </p:cNvSpPr>
          <p:nvPr>
            <p:ph type="sldNum" sz="quarter" idx="5"/>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indent="0" fontAlgn="auto">
              <a:buNone/>
            </a:pPr>
            <a:endParaRPr lang="zh-CN" altLang="en-US">
              <a:ea typeface="宋体" panose="02010600030101010101" pitchFamily="2" charset="-122"/>
              <a:cs typeface="Calibri" panose="020F0502020204030204"/>
            </a:endParaRPr>
          </a:p>
        </p:txBody>
      </p:sp>
      <p:sp>
        <p:nvSpPr>
          <p:cNvPr id="4" name="灯片编号占位符 3"/>
          <p:cNvSpPr>
            <a:spLocks noGrp="1"/>
          </p:cNvSpPr>
          <p:nvPr>
            <p:ph type="sldNum" sz="quarter" idx="10"/>
          </p:nvPr>
        </p:nvSpPr>
        <p:spPr/>
        <p:txBody>
          <a:bodyPr/>
          <a:lstStyle/>
          <a:p>
            <a:fld id="{6473F681-7291-41D2-A146-1FB28A7F6200}" type="slidenum">
              <a:rPr lang="zh-CN" altLang="en-US" smtClean="0"/>
            </a:fld>
            <a:endParaRPr lang="zh-CN"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indent="0" fontAlgn="auto">
              <a:buNone/>
            </a:pPr>
            <a:endParaRPr lang="zh-CN" altLang="en-US">
              <a:ea typeface="宋体" panose="02010600030101010101" pitchFamily="2" charset="-122"/>
              <a:cs typeface="Calibri" panose="020F0502020204030204"/>
            </a:endParaRPr>
          </a:p>
        </p:txBody>
      </p:sp>
      <p:sp>
        <p:nvSpPr>
          <p:cNvPr id="4" name="灯片编号占位符 3"/>
          <p:cNvSpPr>
            <a:spLocks noGrp="1"/>
          </p:cNvSpPr>
          <p:nvPr>
            <p:ph type="sldNum" sz="quarter" idx="10"/>
          </p:nvPr>
        </p:nvSpPr>
        <p:spPr/>
        <p:txBody>
          <a:bodyPr/>
          <a:lstStyle/>
          <a:p>
            <a:fld id="{6473F681-7291-41D2-A146-1FB28A7F6200}" type="slidenum">
              <a:rPr lang="zh-CN" altLang="en-US" smtClean="0"/>
            </a:fld>
            <a:endParaRPr lang="zh-CN" alt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indent="0" fontAlgn="auto">
              <a:buNone/>
            </a:pPr>
            <a:r>
              <a:rPr lang="zh-CN" altLang="en-US">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利用矩阵存储数据的主要原因有：</a:t>
            </a:r>
            <a:endParaRPr lang="zh-CN" altLang="en-US" b="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285750" indent="-285750" fontAlgn="auto">
              <a:spcBef>
                <a:spcPct val="0"/>
              </a:spcBef>
              <a:spcAft>
                <a:spcPct val="0"/>
              </a:spcAft>
              <a:buFont typeface="Arial" panose="020B0604020202020204" pitchFamily="34" charset="0"/>
              <a:buChar char="•"/>
            </a:pPr>
            <a:r>
              <a:rPr lang="zh-CN" altLang="en-US">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易于并行化处理：矩阵操作天然地适合并行计算，因为矩阵的行或列可以被独立处理，从而提高了计算效率。</a:t>
            </a:r>
            <a:endParaRPr lang="zh-CN" altLang="en-US"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285750" indent="-285750" fontAlgn="auto">
              <a:spcBef>
                <a:spcPct val="0"/>
              </a:spcBef>
              <a:spcAft>
                <a:spcPct val="0"/>
              </a:spcAft>
              <a:buFont typeface="Arial" panose="020B0604020202020204" pitchFamily="34" charset="0"/>
              <a:buChar char="•"/>
            </a:pPr>
            <a:r>
              <a:rPr lang="zh-CN" altLang="en-US">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支持线性代数运算：存储为矩阵可以利用线性代数运算，如矩阵乘法、矩阵求逆、特征值分解等。</a:t>
            </a:r>
            <a:r>
              <a:rPr lang="en-US" altLang="zh-CN">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 </a:t>
            </a:r>
            <a:endParaRPr lang="zh-CN" altLang="en-US"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285750" indent="-285750" fontAlgn="auto">
              <a:spcBef>
                <a:spcPct val="0"/>
              </a:spcBef>
              <a:spcAft>
                <a:spcPct val="0"/>
              </a:spcAft>
              <a:buFont typeface="Arial" panose="020B0604020202020204" pitchFamily="34" charset="0"/>
              <a:buChar char="•"/>
            </a:pPr>
            <a:r>
              <a:rPr lang="zh-CN" altLang="en-US">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适用于机器学习：许多机器学习算法（如神经网络、支持向量机等）的内部运算都是基于矩阵的。使用矩阵表示数据可以方便地应用这些算法，并且利用矩阵运算库进行高效的计算。</a:t>
            </a:r>
            <a:endParaRPr lang="zh-CN" altLang="en-US"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285750" indent="-285750" fontAlgn="auto">
              <a:spcBef>
                <a:spcPct val="0"/>
              </a:spcBef>
              <a:spcAft>
                <a:spcPct val="0"/>
              </a:spcAft>
              <a:buFont typeface="Arial" panose="020B0604020202020204" pitchFamily="34" charset="0"/>
              <a:buChar char="•"/>
            </a:pPr>
            <a:r>
              <a:rPr lang="zh-CN" altLang="en-US">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更好的空间局部性：矩阵通常在内存中是连续存储的，这提供了更好的内存访问模式，利于缓存的有效利用，从而提高了性能。</a:t>
            </a:r>
            <a:endParaRPr lang="zh-CN" altLang="en-US"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285750" indent="-285750" fontAlgn="auto">
              <a:spcBef>
                <a:spcPct val="0"/>
              </a:spcBef>
              <a:spcAft>
                <a:spcPct val="0"/>
              </a:spcAft>
              <a:buFont typeface="Arial" panose="020B0604020202020204" pitchFamily="34" charset="0"/>
              <a:buChar char="•"/>
            </a:pPr>
            <a:r>
              <a:rPr lang="zh-CN" altLang="en-US">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适用于多维数据分析</a:t>
            </a:r>
            <a:r>
              <a:rPr lang="en-US" altLang="zh-CN">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 </a:t>
            </a:r>
            <a:r>
              <a:rPr lang="zh-CN" altLang="en-US">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矩阵不仅适用于二维数据，还可以方便地扩展到更高维度的数据表示，比如三维或更高维度的张量。这种多维数据结构在深度学习和数据挖掘等领域中经常用到。</a:t>
            </a:r>
            <a:endParaRPr lang="zh-CN" altLang="en-US">
              <a:ea typeface="宋体" panose="02010600030101010101" pitchFamily="2" charset="-122"/>
              <a:cs typeface="Calibri" panose="020F0502020204030204"/>
            </a:endParaRPr>
          </a:p>
        </p:txBody>
      </p:sp>
      <p:sp>
        <p:nvSpPr>
          <p:cNvPr id="4" name="灯片编号占位符 3"/>
          <p:cNvSpPr>
            <a:spLocks noGrp="1"/>
          </p:cNvSpPr>
          <p:nvPr>
            <p:ph type="sldNum" sz="quarter" idx="10"/>
          </p:nvPr>
        </p:nvSpPr>
        <p:spPr/>
        <p:txBody>
          <a:bodyPr/>
          <a:lstStyle/>
          <a:p>
            <a:fld id="{6473F681-7291-41D2-A146-1FB28A7F6200}" type="slidenum">
              <a:rPr lang="zh-CN" altLang="en-US" smtClean="0"/>
            </a:fld>
            <a:endParaRPr lang="zh-CN" alt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indent="0" fontAlgn="auto">
              <a:buNone/>
            </a:pPr>
            <a:r>
              <a:rPr lang="zh-CN" altLang="en-US">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利用矩阵存储数据的主要原因有：</a:t>
            </a:r>
            <a:endParaRPr lang="zh-CN" altLang="en-US" b="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285750" indent="-285750" fontAlgn="auto">
              <a:spcBef>
                <a:spcPct val="0"/>
              </a:spcBef>
              <a:spcAft>
                <a:spcPct val="0"/>
              </a:spcAft>
              <a:buFont typeface="Arial" panose="020B0604020202020204" pitchFamily="34" charset="0"/>
              <a:buChar char="•"/>
            </a:pPr>
            <a:r>
              <a:rPr lang="zh-CN" altLang="en-US">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易于并行化处理：矩阵操作天然地适合并行计算，因为矩阵的行或列可以被独立处理，从而提高了计算效率。</a:t>
            </a:r>
            <a:endParaRPr lang="zh-CN" altLang="en-US"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285750" indent="-285750" fontAlgn="auto">
              <a:spcBef>
                <a:spcPct val="0"/>
              </a:spcBef>
              <a:spcAft>
                <a:spcPct val="0"/>
              </a:spcAft>
              <a:buFont typeface="Arial" panose="020B0604020202020204" pitchFamily="34" charset="0"/>
              <a:buChar char="•"/>
            </a:pPr>
            <a:r>
              <a:rPr lang="zh-CN" altLang="en-US">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支持线性代数运算：存储为矩阵可以利用线性代数运算，如矩阵乘法、矩阵求逆、特征值分解等。</a:t>
            </a:r>
            <a:r>
              <a:rPr lang="en-US" altLang="zh-CN">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 </a:t>
            </a:r>
            <a:endParaRPr lang="zh-CN" altLang="en-US"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285750" indent="-285750" fontAlgn="auto">
              <a:spcBef>
                <a:spcPct val="0"/>
              </a:spcBef>
              <a:spcAft>
                <a:spcPct val="0"/>
              </a:spcAft>
              <a:buFont typeface="Arial" panose="020B0604020202020204" pitchFamily="34" charset="0"/>
              <a:buChar char="•"/>
            </a:pPr>
            <a:r>
              <a:rPr lang="zh-CN" altLang="en-US">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适用于机器学习：许多机器学习算法（如神经网络、支持向量机等）的内部运算都是基于矩阵的。使用矩阵表示数据可以方便地应用这些算法，并且利用矩阵运算库进行高效的计算。</a:t>
            </a:r>
            <a:endParaRPr lang="zh-CN" altLang="en-US"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285750" indent="-285750" fontAlgn="auto">
              <a:spcBef>
                <a:spcPct val="0"/>
              </a:spcBef>
              <a:spcAft>
                <a:spcPct val="0"/>
              </a:spcAft>
              <a:buFont typeface="Arial" panose="020B0604020202020204" pitchFamily="34" charset="0"/>
              <a:buChar char="•"/>
            </a:pPr>
            <a:r>
              <a:rPr lang="zh-CN" altLang="en-US">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更好的空间局部性：矩阵通常在内存中是连续存储的，这提供了更好的内存访问模式，利于缓存的有效利用，从而提高了性能。</a:t>
            </a:r>
            <a:endParaRPr lang="zh-CN" altLang="en-US"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285750" indent="-285750" fontAlgn="auto">
              <a:spcBef>
                <a:spcPct val="0"/>
              </a:spcBef>
              <a:spcAft>
                <a:spcPct val="0"/>
              </a:spcAft>
              <a:buFont typeface="Arial" panose="020B0604020202020204" pitchFamily="34" charset="0"/>
              <a:buChar char="•"/>
            </a:pPr>
            <a:r>
              <a:rPr lang="zh-CN" altLang="en-US">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适用于多维数据分析</a:t>
            </a:r>
            <a:r>
              <a:rPr lang="en-US" altLang="zh-CN">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 </a:t>
            </a:r>
            <a:r>
              <a:rPr lang="zh-CN" altLang="en-US">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矩阵不仅适用于二维数据，还可以方便地扩展到更高维度的数据表示，比如三维或更高维度的张量。这种多维数据结构在深度学习和数据挖掘等领域中经常用到。</a:t>
            </a:r>
            <a:endParaRPr lang="zh-CN" altLang="en-US">
              <a:ea typeface="宋体" panose="02010600030101010101" pitchFamily="2" charset="-122"/>
              <a:cs typeface="Calibri" panose="020F0502020204030204"/>
            </a:endParaRPr>
          </a:p>
        </p:txBody>
      </p:sp>
      <p:sp>
        <p:nvSpPr>
          <p:cNvPr id="4" name="灯片编号占位符 3"/>
          <p:cNvSpPr>
            <a:spLocks noGrp="1"/>
          </p:cNvSpPr>
          <p:nvPr>
            <p:ph type="sldNum" sz="quarter" idx="10"/>
          </p:nvPr>
        </p:nvSpPr>
        <p:spPr/>
        <p:txBody>
          <a:bodyPr/>
          <a:lstStyle/>
          <a:p>
            <a:fld id="{6473F681-7291-41D2-A146-1FB28A7F6200}" type="slidenum">
              <a:rPr lang="zh-CN" altLang="en-US" smtClean="0"/>
            </a:fld>
            <a:endParaRPr lang="zh-CN" alt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indent="0" fontAlgn="auto">
              <a:buNone/>
            </a:pPr>
            <a:endParaRPr lang="zh-CN" altLang="en-US">
              <a:ea typeface="宋体" panose="02010600030101010101" pitchFamily="2" charset="-122"/>
              <a:cs typeface="Calibri" panose="020F0502020204030204"/>
            </a:endParaRPr>
          </a:p>
        </p:txBody>
      </p:sp>
      <p:sp>
        <p:nvSpPr>
          <p:cNvPr id="4" name="灯片编号占位符 3"/>
          <p:cNvSpPr>
            <a:spLocks noGrp="1"/>
          </p:cNvSpPr>
          <p:nvPr>
            <p:ph type="sldNum" sz="quarter" idx="10"/>
          </p:nvPr>
        </p:nvSpPr>
        <p:spPr/>
        <p:txBody>
          <a:bodyPr/>
          <a:lstStyle/>
          <a:p>
            <a:fld id="{6473F681-7291-41D2-A146-1FB28A7F6200}" type="slidenum">
              <a:rPr lang="zh-CN" altLang="en-US" smtClean="0"/>
            </a:fld>
            <a:endParaRPr lang="zh-CN" alt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indent="0" fontAlgn="auto">
              <a:buNone/>
            </a:pPr>
            <a:endParaRPr lang="zh-CN" altLang="en-US">
              <a:ea typeface="宋体" panose="02010600030101010101" pitchFamily="2" charset="-122"/>
              <a:cs typeface="Calibri" panose="020F0502020204030204"/>
            </a:endParaRPr>
          </a:p>
        </p:txBody>
      </p:sp>
      <p:sp>
        <p:nvSpPr>
          <p:cNvPr id="4" name="灯片编号占位符 3"/>
          <p:cNvSpPr>
            <a:spLocks noGrp="1"/>
          </p:cNvSpPr>
          <p:nvPr>
            <p:ph type="sldNum" sz="quarter" idx="10"/>
          </p:nvPr>
        </p:nvSpPr>
        <p:spPr/>
        <p:txBody>
          <a:bodyPr/>
          <a:lstStyle/>
          <a:p>
            <a:fld id="{6473F681-7291-41D2-A146-1FB28A7F6200}" type="slidenum">
              <a:rPr lang="zh-CN" altLang="en-US" smtClean="0"/>
            </a:fld>
            <a:endParaRPr lang="zh-CN" alt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indent="0" fontAlgn="auto">
              <a:buNone/>
            </a:pPr>
            <a:endParaRPr lang="zh-CN" altLang="en-US">
              <a:ea typeface="宋体" panose="02010600030101010101" pitchFamily="2" charset="-122"/>
              <a:cs typeface="Calibri" panose="020F0502020204030204"/>
            </a:endParaRPr>
          </a:p>
        </p:txBody>
      </p:sp>
      <p:sp>
        <p:nvSpPr>
          <p:cNvPr id="4" name="灯片编号占位符 3"/>
          <p:cNvSpPr>
            <a:spLocks noGrp="1"/>
          </p:cNvSpPr>
          <p:nvPr>
            <p:ph type="sldNum" sz="quarter" idx="10"/>
          </p:nvPr>
        </p:nvSpPr>
        <p:spPr/>
        <p:txBody>
          <a:bodyPr/>
          <a:lstStyle/>
          <a:p>
            <a:fld id="{6473F681-7291-41D2-A146-1FB28A7F6200}" type="slidenum">
              <a:rPr lang="zh-CN" altLang="en-US" smtClean="0"/>
            </a:fld>
            <a:endParaRPr lang="zh-CN" alt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r>
              <a:rPr lang="zh-CN" altLang="en-US" dirty="0"/>
              <a:t>唐峰设计：https://v.youku.com/v_show/id_XNTg4OTcwMDM3Ng==.html</a:t>
            </a:r>
            <a:endParaRPr lang="zh-CN" alt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a:ea typeface="宋体" panose="02010600030101010101" pitchFamily="2" charset="-122"/>
                <a:cs typeface="Calibri" panose="020F0502020204030204"/>
                <a:sym typeface="+mn-ea"/>
              </a:rPr>
              <a:t>​</a:t>
            </a:r>
            <a:r>
              <a:rPr lang="zh-CN" altLang="en-US">
                <a:ea typeface="宋体" panose="02010600030101010101" pitchFamily="2" charset="-122"/>
                <a:cs typeface="Calibri" panose="020F0502020204030204"/>
                <a:sym typeface="+mn-ea"/>
              </a:rPr>
              <a:t>数据结构（</a:t>
            </a:r>
            <a:r>
              <a:rPr lang="en-US" altLang="zh-CN">
                <a:ea typeface="宋体" panose="02010600030101010101" pitchFamily="2" charset="-122"/>
                <a:cs typeface="Calibri" panose="020F0502020204030204"/>
                <a:sym typeface="+mn-ea"/>
              </a:rPr>
              <a:t>Data Structures</a:t>
            </a:r>
            <a:r>
              <a:rPr lang="zh-CN" altLang="en-US">
                <a:ea typeface="宋体" panose="02010600030101010101" pitchFamily="2" charset="-122"/>
                <a:cs typeface="Calibri" panose="020F0502020204030204"/>
                <a:sym typeface="+mn-ea"/>
              </a:rPr>
              <a:t>）</a:t>
            </a:r>
            <a:r>
              <a:rPr lang="en-US" altLang="zh-CN">
                <a:ea typeface="宋体" panose="02010600030101010101" pitchFamily="2" charset="-122"/>
                <a:cs typeface="Calibri" panose="020F0502020204030204"/>
                <a:sym typeface="+mn-ea"/>
              </a:rPr>
              <a:t>​</a:t>
            </a:r>
            <a:r>
              <a:rPr lang="zh-CN" altLang="en-US">
                <a:ea typeface="宋体" panose="02010600030101010101" pitchFamily="2" charset="-122"/>
                <a:cs typeface="Calibri" panose="020F0502020204030204"/>
                <a:sym typeface="+mn-ea"/>
              </a:rPr>
              <a:t>决定了数据如何存储和访问。选择合适的数据结构能大幅提升性能。例如一维数组存储为常规向量能够走向量化优化计算性能高，但是存储为元组需要逐个判断元素性能较低。</a:t>
            </a:r>
            <a:endParaRPr lang="zh-CN" altLang="en-US">
              <a:ea typeface="宋体" panose="02010600030101010101" pitchFamily="2" charset="-122"/>
              <a:cs typeface="Calibri" panose="020F0502020204030204"/>
              <a:sym typeface="+mn-ea"/>
            </a:endParaRPr>
          </a:p>
          <a:p>
            <a:r>
              <a:rPr lang="zh-CN" altLang="en-US">
                <a:ea typeface="宋体" panose="02010600030101010101" pitchFamily="2" charset="-122"/>
                <a:cs typeface="Calibri" panose="020F0502020204030204"/>
                <a:sym typeface="+mn-ea"/>
              </a:rPr>
              <a:t>使用时我们一般会根据数据的特点、维度和计算场景，来选择合适的数据形式。</a:t>
            </a:r>
            <a:endParaRPr lang="zh-CN" altLang="en-US">
              <a:ea typeface="宋体" panose="02010600030101010101" pitchFamily="2" charset="-122"/>
              <a:cs typeface="Calibri" panose="020F0502020204030204"/>
              <a:sym typeface="+mn-ea"/>
            </a:endParaRPr>
          </a:p>
          <a:p>
            <a:endParaRPr lang="zh-CN" altLang="en-US">
              <a:ea typeface="宋体" panose="02010600030101010101" pitchFamily="2" charset="-122"/>
              <a:cs typeface="Calibri" panose="020F0502020204030204"/>
              <a:sym typeface="+mn-ea"/>
            </a:endParaRPr>
          </a:p>
          <a:p>
            <a:r>
              <a:rPr lang="zh-CN" altLang="en-US">
                <a:ea typeface="宋体" panose="02010600030101010101" pitchFamily="2" charset="-122"/>
                <a:cs typeface="Calibri" panose="020F0502020204030204"/>
                <a:sym typeface="+mn-ea"/>
              </a:rPr>
              <a:t>例如，对于二维数据，可选的存储形式较多:</a:t>
            </a:r>
            <a:endParaRPr lang="en-US" altLang="zh-CN" b="1" dirty="0">
              <a:ea typeface="宋体" panose="02010600030101010101" pitchFamily="2" charset="-122"/>
            </a:endParaRPr>
          </a:p>
          <a:p>
            <a:r>
              <a:rPr lang="ja-JP" altLang="en-US">
                <a:ea typeface="MS PGothic" panose="020B0600070205080204" charset="-128"/>
                <a:sym typeface="+mn-ea"/>
              </a:rPr>
              <a:t>数组向量</a:t>
            </a:r>
            <a:r>
              <a:rPr lang="en-US" dirty="0">
                <a:sym typeface="+mn-ea"/>
              </a:rPr>
              <a:t>（Array Vector），</a:t>
            </a:r>
            <a:r>
              <a:rPr lang="zh-CN" altLang="en-US" dirty="0">
                <a:sym typeface="+mn-ea"/>
              </a:rPr>
              <a:t>可以</a:t>
            </a:r>
            <a:r>
              <a:rPr lang="en-US" dirty="0" err="1">
                <a:sym typeface="+mn-ea"/>
              </a:rPr>
              <a:t>用以存储比如股票的多档报价数据。Array</a:t>
            </a:r>
            <a:r>
              <a:rPr lang="en-US" dirty="0">
                <a:sym typeface="+mn-ea"/>
              </a:rPr>
              <a:t> Vector </a:t>
            </a:r>
            <a:r>
              <a:rPr lang="en-US" dirty="0" err="1">
                <a:sym typeface="+mn-ea"/>
              </a:rPr>
              <a:t>的每一个元素是一个一维数组（类型完全相同</a:t>
            </a:r>
            <a:r>
              <a:rPr lang="en-US" dirty="0">
                <a:sym typeface="+mn-ea"/>
              </a:rPr>
              <a:t>），</a:t>
            </a:r>
            <a:r>
              <a:rPr lang="ja-JP" altLang="en-US">
                <a:ea typeface="MS PGothic" panose="020B0600070205080204" charset="-128"/>
                <a:sym typeface="+mn-ea"/>
              </a:rPr>
              <a:t>可以不等长</a:t>
            </a:r>
            <a:r>
              <a:rPr lang="en-US" dirty="0">
                <a:sym typeface="+mn-ea"/>
              </a:rPr>
              <a:t>。</a:t>
            </a:r>
            <a:r>
              <a:rPr lang="ja-JP" altLang="en-US">
                <a:ea typeface="MS PGothic" panose="020B0600070205080204" charset="-128"/>
                <a:sym typeface="+mn-ea"/>
              </a:rPr>
              <a:t>这种存储方式可以简化某些查询与计算的代码</a:t>
            </a:r>
            <a:r>
              <a:rPr lang="en-US" dirty="0">
                <a:sym typeface="+mn-ea"/>
              </a:rPr>
              <a:t>，</a:t>
            </a:r>
            <a:r>
              <a:rPr lang="ja-JP" altLang="en-US">
                <a:ea typeface="MS PGothic" panose="020B0600070205080204" charset="-128"/>
                <a:sym typeface="+mn-ea"/>
              </a:rPr>
              <a:t>提高数据压缩比</a:t>
            </a:r>
            <a:r>
              <a:rPr lang="en-US" dirty="0">
                <a:sym typeface="+mn-ea"/>
              </a:rPr>
              <a:t>，</a:t>
            </a:r>
            <a:r>
              <a:rPr lang="ja-JP" altLang="en-US">
                <a:ea typeface="MS PGothic" panose="020B0600070205080204" charset="-128"/>
                <a:sym typeface="+mn-ea"/>
              </a:rPr>
              <a:t>提升查询速度</a:t>
            </a:r>
            <a:r>
              <a:rPr lang="en-US" dirty="0">
                <a:sym typeface="+mn-ea"/>
              </a:rPr>
              <a:t>。</a:t>
            </a:r>
            <a:endParaRPr lang="en-US" dirty="0"/>
          </a:p>
          <a:p>
            <a:r>
              <a:rPr lang="zh-CN" altLang="en-US">
                <a:ea typeface="宋体" panose="02010600030101010101" pitchFamily="2" charset="-122"/>
                <a:cs typeface="Calibri" panose="020F0502020204030204"/>
                <a:sym typeface="+mn-ea"/>
              </a:rPr>
              <a:t>矩阵：矩阵中的元素类型均相同，且行列等长，既可以按行维度计算（如时间截面的股票排名），也可以按列维度计算（同一股票时序计算）。支持高效的线性代数运算（如矩阵乘法、转置），内存连续存储，适合向量化计算。</a:t>
            </a:r>
            <a:endParaRPr lang="zh-CN" altLang="en-US">
              <a:ea typeface="宋体" panose="02010600030101010101" pitchFamily="2" charset="-122"/>
              <a:cs typeface="Calibri" panose="020F0502020204030204"/>
              <a:sym typeface="+mn-ea"/>
            </a:endParaRPr>
          </a:p>
          <a:p>
            <a:r>
              <a:rPr lang="zh-CN" altLang="en-US">
                <a:ea typeface="宋体" panose="02010600030101010101" pitchFamily="2" charset="-122"/>
                <a:cs typeface="Calibri" panose="020F0502020204030204"/>
              </a:rPr>
              <a:t>表：存储多个不同属性的数据，表字段为同一类型，但是不同字段可以存储为不同的数据类型，适合结构化数据存储。表对象可以使用</a:t>
            </a:r>
            <a:r>
              <a:rPr lang="en-US" altLang="zh-CN">
                <a:ea typeface="宋体" panose="02010600030101010101" pitchFamily="2" charset="-122"/>
                <a:cs typeface="Calibri" panose="020F0502020204030204"/>
              </a:rPr>
              <a:t> SQL </a:t>
            </a:r>
            <a:r>
              <a:rPr lang="zh-CN" altLang="en-US">
                <a:ea typeface="宋体" panose="02010600030101010101" pitchFamily="2" charset="-122"/>
                <a:cs typeface="Calibri" panose="020F0502020204030204"/>
              </a:rPr>
              <a:t>语句进行查询。</a:t>
            </a:r>
            <a:endParaRPr lang="zh-CN" altLang="en-US">
              <a:ea typeface="宋体" panose="02010600030101010101" pitchFamily="2" charset="-122"/>
              <a:cs typeface="Calibri" panose="020F0502020204030204"/>
            </a:endParaRPr>
          </a:p>
          <a:p>
            <a:r>
              <a:rPr lang="zh-CN" altLang="en-US">
                <a:ea typeface="宋体" panose="02010600030101010101" pitchFamily="2" charset="-122"/>
                <a:cs typeface="Calibri" panose="020F0502020204030204"/>
              </a:rPr>
              <a:t>字典：存储</a:t>
            </a:r>
            <a:r>
              <a:rPr lang="en-US" altLang="zh-CN">
                <a:ea typeface="宋体" panose="02010600030101010101" pitchFamily="2" charset="-122"/>
                <a:cs typeface="Calibri" panose="020F0502020204030204"/>
              </a:rPr>
              <a:t> key-value pair</a:t>
            </a:r>
            <a:r>
              <a:rPr lang="zh-CN" altLang="en-US">
                <a:ea typeface="宋体" panose="02010600030101010101" pitchFamily="2" charset="-122"/>
                <a:cs typeface="Calibri" panose="020F0502020204030204"/>
              </a:rPr>
              <a:t>，</a:t>
            </a:r>
            <a:r>
              <a:rPr lang="en-US" altLang="zh-CN">
                <a:ea typeface="宋体" panose="02010600030101010101" pitchFamily="2" charset="-122"/>
                <a:cs typeface="Calibri" panose="020F0502020204030204"/>
              </a:rPr>
              <a:t> </a:t>
            </a:r>
            <a:r>
              <a:rPr lang="zh-CN" altLang="en-US">
                <a:ea typeface="宋体" panose="02010600030101010101" pitchFamily="2" charset="-122"/>
                <a:cs typeface="Calibri" panose="020F0502020204030204"/>
              </a:rPr>
              <a:t>键（</a:t>
            </a:r>
            <a:r>
              <a:rPr lang="en-US" altLang="zh-CN">
                <a:ea typeface="宋体" panose="02010600030101010101" pitchFamily="2" charset="-122"/>
                <a:cs typeface="Calibri" panose="020F0502020204030204"/>
              </a:rPr>
              <a:t>Key</a:t>
            </a:r>
            <a:r>
              <a:rPr lang="zh-CN" altLang="en-US">
                <a:ea typeface="宋体" panose="02010600030101010101" pitchFamily="2" charset="-122"/>
                <a:cs typeface="Calibri" panose="020F0502020204030204"/>
              </a:rPr>
              <a:t>）唯一且不可变，值（</a:t>
            </a:r>
            <a:r>
              <a:rPr lang="en-US" altLang="zh-CN">
                <a:ea typeface="宋体" panose="02010600030101010101" pitchFamily="2" charset="-122"/>
                <a:cs typeface="Calibri" panose="020F0502020204030204"/>
              </a:rPr>
              <a:t>Value</a:t>
            </a:r>
            <a:r>
              <a:rPr lang="zh-CN" altLang="en-US">
                <a:ea typeface="宋体" panose="02010600030101010101" pitchFamily="2" charset="-122"/>
                <a:cs typeface="Calibri" panose="020F0502020204030204"/>
              </a:rPr>
              <a:t>）可以是任意类型。</a:t>
            </a:r>
            <a:r>
              <a:rPr lang="zh-CN" altLang="en-US">
                <a:ea typeface="宋体" panose="02010600030101010101" pitchFamily="2" charset="-122"/>
                <a:cs typeface="Calibri" panose="020F0502020204030204"/>
                <a:sym typeface="+mn-ea"/>
              </a:rPr>
              <a:t>表可以视为一个列字段</a:t>
            </a:r>
            <a:r>
              <a:rPr lang="en-US" altLang="zh-CN">
                <a:ea typeface="宋体" panose="02010600030101010101" pitchFamily="2" charset="-122"/>
                <a:cs typeface="Calibri" panose="020F0502020204030204"/>
                <a:sym typeface="+mn-ea"/>
              </a:rPr>
              <a:t>-</a:t>
            </a:r>
            <a:r>
              <a:rPr lang="zh-CN" altLang="en-US">
                <a:ea typeface="宋体" panose="02010600030101010101" pitchFamily="2" charset="-122"/>
                <a:cs typeface="Calibri" panose="020F0502020204030204"/>
                <a:sym typeface="+mn-ea"/>
              </a:rPr>
              <a:t>列值的字典。</a:t>
            </a:r>
            <a:endParaRPr lang="zh-CN" altLang="en-US">
              <a:ea typeface="宋体" panose="02010600030101010101" pitchFamily="2" charset="-122"/>
              <a:cs typeface="Calibri" panose="020F0502020204030204"/>
              <a:sym typeface="+mn-ea"/>
            </a:endParaRPr>
          </a:p>
          <a:p>
            <a:endParaRPr lang="zh-CN" altLang="en-US">
              <a:ea typeface="宋体" panose="02010600030101010101" pitchFamily="2" charset="-122"/>
              <a:cs typeface="Calibri" panose="020F0502020204030204"/>
            </a:endParaRPr>
          </a:p>
          <a:p>
            <a:r>
              <a:rPr lang="zh-CN" altLang="en-US">
                <a:ea typeface="宋体" panose="02010600030101010101" pitchFamily="2" charset="-122"/>
                <a:cs typeface="Calibri" panose="020F0502020204030204"/>
              </a:rPr>
              <a:t>存储形式</a:t>
            </a:r>
            <a:r>
              <a:rPr lang="en-US" altLang="zh-CN">
                <a:ea typeface="宋体" panose="02010600030101010101" pitchFamily="2" charset="-122"/>
                <a:cs typeface="Calibri" panose="020F0502020204030204"/>
              </a:rPr>
              <a:t>	</a:t>
            </a:r>
            <a:r>
              <a:rPr lang="zh-CN" altLang="en-US">
                <a:ea typeface="宋体" panose="02010600030101010101" pitchFamily="2" charset="-122"/>
                <a:cs typeface="Calibri" panose="020F0502020204030204"/>
              </a:rPr>
              <a:t>元素类型一致性</a:t>
            </a:r>
            <a:r>
              <a:rPr lang="en-US" altLang="zh-CN">
                <a:ea typeface="宋体" panose="02010600030101010101" pitchFamily="2" charset="-122"/>
                <a:cs typeface="Calibri" panose="020F0502020204030204"/>
              </a:rPr>
              <a:t>	</a:t>
            </a:r>
            <a:r>
              <a:rPr lang="zh-CN" altLang="en-US">
                <a:ea typeface="宋体" panose="02010600030101010101" pitchFamily="2" charset="-122"/>
                <a:cs typeface="Calibri" panose="020F0502020204030204"/>
              </a:rPr>
              <a:t>维度灵活性</a:t>
            </a:r>
            <a:r>
              <a:rPr lang="en-US" altLang="zh-CN">
                <a:ea typeface="宋体" panose="02010600030101010101" pitchFamily="2" charset="-122"/>
                <a:cs typeface="Calibri" panose="020F0502020204030204"/>
              </a:rPr>
              <a:t>	</a:t>
            </a:r>
            <a:r>
              <a:rPr lang="zh-CN" altLang="en-US">
                <a:ea typeface="宋体" panose="02010600030101010101" pitchFamily="2" charset="-122"/>
                <a:cs typeface="Calibri" panose="020F0502020204030204"/>
              </a:rPr>
              <a:t>典型操作</a:t>
            </a:r>
            <a:endParaRPr lang="zh-CN" altLang="en-US">
              <a:ea typeface="宋体" panose="02010600030101010101" pitchFamily="2" charset="-122"/>
              <a:cs typeface="Calibri" panose="020F0502020204030204"/>
            </a:endParaRPr>
          </a:p>
          <a:p>
            <a:r>
              <a:rPr lang="zh-CN" altLang="en-US">
                <a:ea typeface="宋体" panose="02010600030101010101" pitchFamily="2" charset="-122"/>
                <a:cs typeface="Calibri" panose="020F0502020204030204"/>
              </a:rPr>
              <a:t>数组向量</a:t>
            </a:r>
            <a:r>
              <a:rPr lang="en-US" altLang="zh-CN">
                <a:ea typeface="宋体" panose="02010600030101010101" pitchFamily="2" charset="-122"/>
                <a:cs typeface="Calibri" panose="020F0502020204030204"/>
              </a:rPr>
              <a:t>	</a:t>
            </a:r>
            <a:r>
              <a:rPr lang="zh-CN" altLang="en-US">
                <a:ea typeface="宋体" panose="02010600030101010101" pitchFamily="2" charset="-122"/>
                <a:cs typeface="Calibri" panose="020F0502020204030204"/>
              </a:rPr>
              <a:t>单数组内一致</a:t>
            </a:r>
            <a:r>
              <a:rPr lang="en-US" altLang="zh-CN">
                <a:ea typeface="宋体" panose="02010600030101010101" pitchFamily="2" charset="-122"/>
                <a:cs typeface="Calibri" panose="020F0502020204030204"/>
              </a:rPr>
              <a:t>	</a:t>
            </a:r>
            <a:r>
              <a:rPr lang="zh-CN" altLang="en-US">
                <a:ea typeface="宋体" panose="02010600030101010101" pitchFamily="2" charset="-122"/>
                <a:cs typeface="Calibri" panose="020F0502020204030204"/>
              </a:rPr>
              <a:t>长度可不等</a:t>
            </a:r>
            <a:r>
              <a:rPr lang="en-US" altLang="zh-CN">
                <a:ea typeface="宋体" panose="02010600030101010101" pitchFamily="2" charset="-122"/>
                <a:cs typeface="Calibri" panose="020F0502020204030204"/>
              </a:rPr>
              <a:t>	</a:t>
            </a:r>
            <a:r>
              <a:rPr lang="zh-CN" altLang="en-US">
                <a:ea typeface="宋体" panose="02010600030101010101" pitchFamily="2" charset="-122"/>
                <a:cs typeface="Calibri" panose="020F0502020204030204"/>
              </a:rPr>
              <a:t>按数组索引查询</a:t>
            </a:r>
            <a:r>
              <a:rPr lang="en-US" altLang="zh-CN">
                <a:ea typeface="宋体" panose="02010600030101010101" pitchFamily="2" charset="-122"/>
                <a:cs typeface="Calibri" panose="020F0502020204030204"/>
              </a:rPr>
              <a:t>/</a:t>
            </a:r>
            <a:r>
              <a:rPr lang="zh-CN" altLang="en-US">
                <a:ea typeface="宋体" panose="02010600030101010101" pitchFamily="2" charset="-122"/>
                <a:cs typeface="Calibri" panose="020F0502020204030204"/>
              </a:rPr>
              <a:t>计算</a:t>
            </a:r>
            <a:endParaRPr lang="zh-CN" altLang="en-US">
              <a:ea typeface="宋体" panose="02010600030101010101" pitchFamily="2" charset="-122"/>
              <a:cs typeface="Calibri" panose="020F0502020204030204"/>
            </a:endParaRPr>
          </a:p>
          <a:p>
            <a:r>
              <a:rPr lang="zh-CN" altLang="en-US">
                <a:ea typeface="宋体" panose="02010600030101010101" pitchFamily="2" charset="-122"/>
                <a:cs typeface="Calibri" panose="020F0502020204030204"/>
              </a:rPr>
              <a:t>矩阵</a:t>
            </a:r>
            <a:r>
              <a:rPr lang="en-US" altLang="zh-CN">
                <a:ea typeface="宋体" panose="02010600030101010101" pitchFamily="2" charset="-122"/>
                <a:cs typeface="Calibri" panose="020F0502020204030204"/>
              </a:rPr>
              <a:t>	</a:t>
            </a:r>
            <a:r>
              <a:rPr lang="zh-CN" altLang="en-US">
                <a:ea typeface="宋体" panose="02010600030101010101" pitchFamily="2" charset="-122"/>
                <a:cs typeface="Calibri" panose="020F0502020204030204"/>
              </a:rPr>
              <a:t>全部元素一致</a:t>
            </a:r>
            <a:r>
              <a:rPr lang="en-US" altLang="zh-CN">
                <a:ea typeface="宋体" panose="02010600030101010101" pitchFamily="2" charset="-122"/>
                <a:cs typeface="Calibri" panose="020F0502020204030204"/>
              </a:rPr>
              <a:t>	</a:t>
            </a:r>
            <a:r>
              <a:rPr lang="zh-CN" altLang="en-US">
                <a:ea typeface="宋体" panose="02010600030101010101" pitchFamily="2" charset="-122"/>
                <a:cs typeface="Calibri" panose="020F0502020204030204"/>
              </a:rPr>
              <a:t>固定行数和列数</a:t>
            </a:r>
            <a:r>
              <a:rPr lang="en-US" altLang="zh-CN">
                <a:ea typeface="宋体" panose="02010600030101010101" pitchFamily="2" charset="-122"/>
                <a:cs typeface="Calibri" panose="020F0502020204030204"/>
              </a:rPr>
              <a:t>	</a:t>
            </a:r>
            <a:r>
              <a:rPr lang="zh-CN" altLang="en-US">
                <a:ea typeface="宋体" panose="02010600030101010101" pitchFamily="2" charset="-122"/>
                <a:cs typeface="Calibri" panose="020F0502020204030204"/>
              </a:rPr>
              <a:t>矩阵运算、切片</a:t>
            </a:r>
            <a:endParaRPr lang="zh-CN" altLang="en-US">
              <a:ea typeface="宋体" panose="02010600030101010101" pitchFamily="2" charset="-122"/>
              <a:cs typeface="Calibri" panose="020F0502020204030204"/>
            </a:endParaRPr>
          </a:p>
          <a:p>
            <a:r>
              <a:rPr lang="zh-CN" altLang="en-US">
                <a:ea typeface="宋体" panose="02010600030101010101" pitchFamily="2" charset="-122"/>
                <a:cs typeface="Calibri" panose="020F0502020204030204"/>
              </a:rPr>
              <a:t>表</a:t>
            </a:r>
            <a:r>
              <a:rPr lang="en-US" altLang="zh-CN">
                <a:ea typeface="宋体" panose="02010600030101010101" pitchFamily="2" charset="-122"/>
                <a:cs typeface="Calibri" panose="020F0502020204030204"/>
              </a:rPr>
              <a:t>	</a:t>
            </a:r>
            <a:r>
              <a:rPr lang="zh-CN" altLang="en-US">
                <a:ea typeface="宋体" panose="02010600030101010101" pitchFamily="2" charset="-122"/>
                <a:cs typeface="Calibri" panose="020F0502020204030204"/>
              </a:rPr>
              <a:t>单列内一致，列间可变</a:t>
            </a:r>
            <a:r>
              <a:rPr lang="en-US" altLang="zh-CN">
                <a:ea typeface="宋体" panose="02010600030101010101" pitchFamily="2" charset="-122"/>
                <a:cs typeface="Calibri" panose="020F0502020204030204"/>
              </a:rPr>
              <a:t>	</a:t>
            </a:r>
            <a:r>
              <a:rPr lang="zh-CN" altLang="en-US">
                <a:ea typeface="宋体" panose="02010600030101010101" pitchFamily="2" charset="-122"/>
                <a:cs typeface="Calibri" panose="020F0502020204030204"/>
              </a:rPr>
              <a:t>动态增删列</a:t>
            </a:r>
            <a:r>
              <a:rPr lang="en-US" altLang="zh-CN">
                <a:ea typeface="宋体" panose="02010600030101010101" pitchFamily="2" charset="-122"/>
                <a:cs typeface="Calibri" panose="020F0502020204030204"/>
              </a:rPr>
              <a:t>/</a:t>
            </a:r>
            <a:r>
              <a:rPr lang="zh-CN" altLang="en-US">
                <a:ea typeface="宋体" panose="02010600030101010101" pitchFamily="2" charset="-122"/>
                <a:cs typeface="Calibri" panose="020F0502020204030204"/>
              </a:rPr>
              <a:t>行</a:t>
            </a:r>
            <a:r>
              <a:rPr lang="en-US" altLang="zh-CN">
                <a:ea typeface="宋体" panose="02010600030101010101" pitchFamily="2" charset="-122"/>
                <a:cs typeface="Calibri" panose="020F0502020204030204"/>
              </a:rPr>
              <a:t>	SQL</a:t>
            </a:r>
            <a:r>
              <a:rPr lang="zh-CN" altLang="en-US">
                <a:ea typeface="宋体" panose="02010600030101010101" pitchFamily="2" charset="-122"/>
                <a:cs typeface="Calibri" panose="020F0502020204030204"/>
              </a:rPr>
              <a:t>查询、字段聚合</a:t>
            </a:r>
            <a:endParaRPr lang="zh-CN" altLang="en-US">
              <a:ea typeface="宋体" panose="02010600030101010101" pitchFamily="2" charset="-122"/>
              <a:cs typeface="Calibri" panose="020F0502020204030204"/>
            </a:endParaRPr>
          </a:p>
          <a:p>
            <a:r>
              <a:rPr lang="zh-CN" altLang="en-US">
                <a:ea typeface="宋体" panose="02010600030101010101" pitchFamily="2" charset="-122"/>
                <a:cs typeface="Calibri" panose="020F0502020204030204"/>
              </a:rPr>
              <a:t>字典</a:t>
            </a:r>
            <a:r>
              <a:rPr lang="en-US" altLang="zh-CN">
                <a:ea typeface="宋体" panose="02010600030101010101" pitchFamily="2" charset="-122"/>
                <a:cs typeface="Calibri" panose="020F0502020204030204"/>
              </a:rPr>
              <a:t>	</a:t>
            </a:r>
            <a:r>
              <a:rPr lang="zh-CN" altLang="en-US">
                <a:ea typeface="宋体" panose="02010600030101010101" pitchFamily="2" charset="-122"/>
                <a:cs typeface="Calibri" panose="020F0502020204030204"/>
              </a:rPr>
              <a:t>值类型任意</a:t>
            </a:r>
            <a:r>
              <a:rPr lang="en-US" altLang="zh-CN">
                <a:ea typeface="宋体" panose="02010600030101010101" pitchFamily="2" charset="-122"/>
                <a:cs typeface="Calibri" panose="020F0502020204030204"/>
              </a:rPr>
              <a:t>	</a:t>
            </a:r>
            <a:r>
              <a:rPr lang="zh-CN" altLang="en-US">
                <a:ea typeface="宋体" panose="02010600030101010101" pitchFamily="2" charset="-122"/>
                <a:cs typeface="Calibri" panose="020F0502020204030204"/>
              </a:rPr>
              <a:t>键不可变，值可变</a:t>
            </a:r>
            <a:r>
              <a:rPr lang="en-US" altLang="zh-CN">
                <a:ea typeface="宋体" panose="02010600030101010101" pitchFamily="2" charset="-122"/>
                <a:cs typeface="Calibri" panose="020F0502020204030204"/>
              </a:rPr>
              <a:t>	</a:t>
            </a:r>
            <a:r>
              <a:rPr lang="zh-CN" altLang="en-US">
                <a:ea typeface="宋体" panose="02010600030101010101" pitchFamily="2" charset="-122"/>
                <a:cs typeface="Calibri" panose="020F0502020204030204"/>
              </a:rPr>
              <a:t>按键快速检索、更新值</a:t>
            </a:r>
            <a:endParaRPr lang="zh-CN" altLang="en-US">
              <a:ea typeface="宋体" panose="02010600030101010101" pitchFamily="2" charset="-122"/>
              <a:cs typeface="Calibri" panose="020F0502020204030204"/>
            </a:endParaRPr>
          </a:p>
        </p:txBody>
      </p:sp>
      <p:sp>
        <p:nvSpPr>
          <p:cNvPr id="4" name="灯片编号占位符 3"/>
          <p:cNvSpPr>
            <a:spLocks noGrp="1"/>
          </p:cNvSpPr>
          <p:nvPr>
            <p:ph type="sldNum" sz="quarter" idx="10"/>
          </p:nvPr>
        </p:nvSpPr>
        <p:spPr/>
        <p:txBody>
          <a:bodyPr/>
          <a:lstStyle/>
          <a:p>
            <a:fld id="{6473F681-7291-41D2-A146-1FB28A7F6200}"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ea typeface="宋体" panose="02010600030101010101" pitchFamily="2" charset="-122"/>
              <a:cs typeface="Calibri" panose="020F0502020204030204"/>
            </a:endParaRPr>
          </a:p>
        </p:txBody>
      </p:sp>
      <p:sp>
        <p:nvSpPr>
          <p:cNvPr id="4" name="灯片编号占位符 3"/>
          <p:cNvSpPr>
            <a:spLocks noGrp="1"/>
          </p:cNvSpPr>
          <p:nvPr>
            <p:ph type="sldNum" sz="quarter" idx="10"/>
          </p:nvPr>
        </p:nvSpPr>
        <p:spPr/>
        <p:txBody>
          <a:bodyPr/>
          <a:lstStyle/>
          <a:p>
            <a:fld id="{6473F681-7291-41D2-A146-1FB28A7F6200}"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dirty="0"/>
              <a:t>Introduction of company and products </a:t>
            </a:r>
            <a:r>
              <a:rPr lang="zh-CN" altLang="en-US" dirty="0"/>
              <a:t>保留 </a:t>
            </a:r>
            <a:r>
              <a:rPr lang="en-US" altLang="zh-CN" dirty="0"/>
              <a:t>introduction </a:t>
            </a:r>
            <a:r>
              <a:rPr lang="zh-CN" altLang="en-US" dirty="0"/>
              <a:t>就可以了</a:t>
            </a:r>
            <a:endParaRPr lang="en-US" altLang="zh-CN" dirty="0"/>
          </a:p>
          <a:p>
            <a:endParaRPr lang="zh-CN" altLang="en-US" dirty="0"/>
          </a:p>
        </p:txBody>
      </p:sp>
      <p:sp>
        <p:nvSpPr>
          <p:cNvPr id="4" name="灯片编号占位符 3"/>
          <p:cNvSpPr>
            <a:spLocks noGrp="1"/>
          </p:cNvSpPr>
          <p:nvPr>
            <p:ph type="sldNum" sz="quarter" idx="5"/>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ea typeface="宋体" panose="02010600030101010101" pitchFamily="2" charset="-122"/>
              <a:cs typeface="Calibri" panose="020F0502020204030204"/>
            </a:endParaRPr>
          </a:p>
        </p:txBody>
      </p:sp>
      <p:sp>
        <p:nvSpPr>
          <p:cNvPr id="4" name="灯片编号占位符 3"/>
          <p:cNvSpPr>
            <a:spLocks noGrp="1"/>
          </p:cNvSpPr>
          <p:nvPr>
            <p:ph type="sldNum" sz="quarter" idx="10"/>
          </p:nvPr>
        </p:nvSpPr>
        <p:spPr/>
        <p:txBody>
          <a:bodyPr/>
          <a:lstStyle/>
          <a:p>
            <a:fld id="{6473F681-7291-41D2-A146-1FB28A7F6200}"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ea typeface="宋体" panose="02010600030101010101" pitchFamily="2" charset="-122"/>
              <a:cs typeface="Calibri" panose="020F0502020204030204"/>
            </a:endParaRPr>
          </a:p>
        </p:txBody>
      </p:sp>
      <p:sp>
        <p:nvSpPr>
          <p:cNvPr id="4" name="灯片编号占位符 3"/>
          <p:cNvSpPr>
            <a:spLocks noGrp="1"/>
          </p:cNvSpPr>
          <p:nvPr>
            <p:ph type="sldNum" sz="quarter" idx="10"/>
          </p:nvPr>
        </p:nvSpPr>
        <p:spPr/>
        <p:txBody>
          <a:bodyPr/>
          <a:lstStyle/>
          <a:p>
            <a:fld id="{6473F681-7291-41D2-A146-1FB28A7F6200}"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ea typeface="宋体" panose="02010600030101010101" pitchFamily="2" charset="-122"/>
              <a:cs typeface="Calibri" panose="020F0502020204030204"/>
            </a:endParaRPr>
          </a:p>
        </p:txBody>
      </p:sp>
      <p:sp>
        <p:nvSpPr>
          <p:cNvPr id="4" name="灯片编号占位符 3"/>
          <p:cNvSpPr>
            <a:spLocks noGrp="1"/>
          </p:cNvSpPr>
          <p:nvPr>
            <p:ph type="sldNum" sz="quarter" idx="10"/>
          </p:nvPr>
        </p:nvSpPr>
        <p:spPr/>
        <p:txBody>
          <a:bodyPr/>
          <a:lstStyle/>
          <a:p>
            <a:fld id="{6473F681-7291-41D2-A146-1FB28A7F6200}"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6" Type="http://schemas.openxmlformats.org/officeDocument/2006/relationships/tags" Target="../tags/tag67.xml"/><Relationship Id="rId5" Type="http://schemas.openxmlformats.org/officeDocument/2006/relationships/tags" Target="../tags/tag66.xml"/><Relationship Id="rId4" Type="http://schemas.openxmlformats.org/officeDocument/2006/relationships/tags" Target="../tags/tag65.xml"/><Relationship Id="rId3" Type="http://schemas.openxmlformats.org/officeDocument/2006/relationships/tags" Target="../tags/tag64.xml"/><Relationship Id="rId2" Type="http://schemas.openxmlformats.org/officeDocument/2006/relationships/tags" Target="../tags/tag63.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6" Type="http://schemas.openxmlformats.org/officeDocument/2006/relationships/tags" Target="../tags/tag72.xml"/><Relationship Id="rId5" Type="http://schemas.openxmlformats.org/officeDocument/2006/relationships/tags" Target="../tags/tag71.xml"/><Relationship Id="rId4" Type="http://schemas.openxmlformats.org/officeDocument/2006/relationships/tags" Target="../tags/tag70.xml"/><Relationship Id="rId3" Type="http://schemas.openxmlformats.org/officeDocument/2006/relationships/tags" Target="../tags/tag69.xml"/><Relationship Id="rId2" Type="http://schemas.openxmlformats.org/officeDocument/2006/relationships/tags" Target="../tags/tag68.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6" Type="http://schemas.openxmlformats.org/officeDocument/2006/relationships/tags" Target="../tags/tag77.xml"/><Relationship Id="rId5" Type="http://schemas.openxmlformats.org/officeDocument/2006/relationships/tags" Target="../tags/tag76.xml"/><Relationship Id="rId4" Type="http://schemas.openxmlformats.org/officeDocument/2006/relationships/tags" Target="../tags/tag75.xml"/><Relationship Id="rId3" Type="http://schemas.openxmlformats.org/officeDocument/2006/relationships/tags" Target="../tags/tag74.xml"/><Relationship Id="rId2" Type="http://schemas.openxmlformats.org/officeDocument/2006/relationships/tags" Target="../tags/tag73.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7" Type="http://schemas.openxmlformats.org/officeDocument/2006/relationships/tags" Target="../tags/tag83.xml"/><Relationship Id="rId6" Type="http://schemas.openxmlformats.org/officeDocument/2006/relationships/tags" Target="../tags/tag82.xml"/><Relationship Id="rId5" Type="http://schemas.openxmlformats.org/officeDocument/2006/relationships/tags" Target="../tags/tag81.xml"/><Relationship Id="rId4" Type="http://schemas.openxmlformats.org/officeDocument/2006/relationships/tags" Target="../tags/tag80.xml"/><Relationship Id="rId3" Type="http://schemas.openxmlformats.org/officeDocument/2006/relationships/tags" Target="../tags/tag79.xml"/><Relationship Id="rId2" Type="http://schemas.openxmlformats.org/officeDocument/2006/relationships/tags" Target="../tags/tag78.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9" Type="http://schemas.openxmlformats.org/officeDocument/2006/relationships/tags" Target="../tags/tag91.xml"/><Relationship Id="rId8" Type="http://schemas.openxmlformats.org/officeDocument/2006/relationships/tags" Target="../tags/tag90.xml"/><Relationship Id="rId7" Type="http://schemas.openxmlformats.org/officeDocument/2006/relationships/tags" Target="../tags/tag89.xml"/><Relationship Id="rId6" Type="http://schemas.openxmlformats.org/officeDocument/2006/relationships/tags" Target="../tags/tag88.xml"/><Relationship Id="rId5" Type="http://schemas.openxmlformats.org/officeDocument/2006/relationships/tags" Target="../tags/tag87.xml"/><Relationship Id="rId4" Type="http://schemas.openxmlformats.org/officeDocument/2006/relationships/tags" Target="../tags/tag86.xml"/><Relationship Id="rId3" Type="http://schemas.openxmlformats.org/officeDocument/2006/relationships/tags" Target="../tags/tag85.xml"/><Relationship Id="rId2" Type="http://schemas.openxmlformats.org/officeDocument/2006/relationships/tags" Target="../tags/tag84.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5" Type="http://schemas.openxmlformats.org/officeDocument/2006/relationships/tags" Target="../tags/tag95.xml"/><Relationship Id="rId4" Type="http://schemas.openxmlformats.org/officeDocument/2006/relationships/tags" Target="../tags/tag94.xml"/><Relationship Id="rId3" Type="http://schemas.openxmlformats.org/officeDocument/2006/relationships/tags" Target="../tags/tag93.xml"/><Relationship Id="rId2" Type="http://schemas.openxmlformats.org/officeDocument/2006/relationships/tags" Target="../tags/tag92.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4" Type="http://schemas.openxmlformats.org/officeDocument/2006/relationships/tags" Target="../tags/tag98.xml"/><Relationship Id="rId3" Type="http://schemas.openxmlformats.org/officeDocument/2006/relationships/tags" Target="../tags/tag97.xml"/><Relationship Id="rId2" Type="http://schemas.openxmlformats.org/officeDocument/2006/relationships/tags" Target="../tags/tag96.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7" Type="http://schemas.openxmlformats.org/officeDocument/2006/relationships/tags" Target="../tags/tag104.xml"/><Relationship Id="rId6" Type="http://schemas.openxmlformats.org/officeDocument/2006/relationships/tags" Target="../tags/tag103.xml"/><Relationship Id="rId5" Type="http://schemas.openxmlformats.org/officeDocument/2006/relationships/tags" Target="../tags/tag102.xml"/><Relationship Id="rId4" Type="http://schemas.openxmlformats.org/officeDocument/2006/relationships/tags" Target="../tags/tag101.xml"/><Relationship Id="rId3" Type="http://schemas.openxmlformats.org/officeDocument/2006/relationships/tags" Target="../tags/tag100.xml"/><Relationship Id="rId2" Type="http://schemas.openxmlformats.org/officeDocument/2006/relationships/tags" Target="../tags/tag99.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6" Type="http://schemas.openxmlformats.org/officeDocument/2006/relationships/tags" Target="../tags/tag109.xml"/><Relationship Id="rId5" Type="http://schemas.openxmlformats.org/officeDocument/2006/relationships/tags" Target="../tags/tag108.xml"/><Relationship Id="rId4" Type="http://schemas.openxmlformats.org/officeDocument/2006/relationships/tags" Target="../tags/tag107.xml"/><Relationship Id="rId3" Type="http://schemas.openxmlformats.org/officeDocument/2006/relationships/tags" Target="../tags/tag106.xml"/><Relationship Id="rId2" Type="http://schemas.openxmlformats.org/officeDocument/2006/relationships/tags" Target="../tags/tag105.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5" Type="http://schemas.openxmlformats.org/officeDocument/2006/relationships/tags" Target="../tags/tag113.xml"/><Relationship Id="rId4" Type="http://schemas.openxmlformats.org/officeDocument/2006/relationships/tags" Target="../tags/tag112.xml"/><Relationship Id="rId3" Type="http://schemas.openxmlformats.org/officeDocument/2006/relationships/tags" Target="../tags/tag111.xml"/><Relationship Id="rId2" Type="http://schemas.openxmlformats.org/officeDocument/2006/relationships/tags" Target="../tags/tag110.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6" Type="http://schemas.openxmlformats.org/officeDocument/2006/relationships/tags" Target="../tags/tag118.xml"/><Relationship Id="rId5" Type="http://schemas.openxmlformats.org/officeDocument/2006/relationships/tags" Target="../tags/tag117.xml"/><Relationship Id="rId4" Type="http://schemas.openxmlformats.org/officeDocument/2006/relationships/tags" Target="../tags/tag116.xml"/><Relationship Id="rId3" Type="http://schemas.openxmlformats.org/officeDocument/2006/relationships/tags" Target="../tags/tag115.xml"/><Relationship Id="rId2" Type="http://schemas.openxmlformats.org/officeDocument/2006/relationships/tags" Target="../tags/tag114.xml"/><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6" Type="http://schemas.openxmlformats.org/officeDocument/2006/relationships/tags" Target="../tags/tag129.xml"/><Relationship Id="rId5" Type="http://schemas.openxmlformats.org/officeDocument/2006/relationships/tags" Target="../tags/tag128.xml"/><Relationship Id="rId4" Type="http://schemas.openxmlformats.org/officeDocument/2006/relationships/tags" Target="../tags/tag127.xml"/><Relationship Id="rId3" Type="http://schemas.openxmlformats.org/officeDocument/2006/relationships/tags" Target="../tags/tag126.xml"/><Relationship Id="rId2" Type="http://schemas.openxmlformats.org/officeDocument/2006/relationships/tags" Target="../tags/tag125.xml"/><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6" Type="http://schemas.openxmlformats.org/officeDocument/2006/relationships/tags" Target="../tags/tag134.xml"/><Relationship Id="rId5" Type="http://schemas.openxmlformats.org/officeDocument/2006/relationships/tags" Target="../tags/tag133.xml"/><Relationship Id="rId4" Type="http://schemas.openxmlformats.org/officeDocument/2006/relationships/tags" Target="../tags/tag132.xml"/><Relationship Id="rId3" Type="http://schemas.openxmlformats.org/officeDocument/2006/relationships/tags" Target="../tags/tag131.xml"/><Relationship Id="rId2" Type="http://schemas.openxmlformats.org/officeDocument/2006/relationships/tags" Target="../tags/tag130.xml"/><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6" Type="http://schemas.openxmlformats.org/officeDocument/2006/relationships/tags" Target="../tags/tag139.xml"/><Relationship Id="rId5" Type="http://schemas.openxmlformats.org/officeDocument/2006/relationships/tags" Target="../tags/tag138.xml"/><Relationship Id="rId4" Type="http://schemas.openxmlformats.org/officeDocument/2006/relationships/tags" Target="../tags/tag137.xml"/><Relationship Id="rId3" Type="http://schemas.openxmlformats.org/officeDocument/2006/relationships/tags" Target="../tags/tag136.xml"/><Relationship Id="rId2" Type="http://schemas.openxmlformats.org/officeDocument/2006/relationships/tags" Target="../tags/tag135.xml"/><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7" Type="http://schemas.openxmlformats.org/officeDocument/2006/relationships/tags" Target="../tags/tag145.xml"/><Relationship Id="rId6" Type="http://schemas.openxmlformats.org/officeDocument/2006/relationships/tags" Target="../tags/tag144.xml"/><Relationship Id="rId5" Type="http://schemas.openxmlformats.org/officeDocument/2006/relationships/tags" Target="../tags/tag143.xml"/><Relationship Id="rId4" Type="http://schemas.openxmlformats.org/officeDocument/2006/relationships/tags" Target="../tags/tag142.xml"/><Relationship Id="rId3" Type="http://schemas.openxmlformats.org/officeDocument/2006/relationships/tags" Target="../tags/tag141.xml"/><Relationship Id="rId2" Type="http://schemas.openxmlformats.org/officeDocument/2006/relationships/tags" Target="../tags/tag140.xml"/><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9" Type="http://schemas.openxmlformats.org/officeDocument/2006/relationships/tags" Target="../tags/tag153.xml"/><Relationship Id="rId8" Type="http://schemas.openxmlformats.org/officeDocument/2006/relationships/tags" Target="../tags/tag152.xml"/><Relationship Id="rId7" Type="http://schemas.openxmlformats.org/officeDocument/2006/relationships/tags" Target="../tags/tag151.xml"/><Relationship Id="rId6" Type="http://schemas.openxmlformats.org/officeDocument/2006/relationships/tags" Target="../tags/tag150.xml"/><Relationship Id="rId5" Type="http://schemas.openxmlformats.org/officeDocument/2006/relationships/tags" Target="../tags/tag149.xml"/><Relationship Id="rId4" Type="http://schemas.openxmlformats.org/officeDocument/2006/relationships/tags" Target="../tags/tag148.xml"/><Relationship Id="rId3" Type="http://schemas.openxmlformats.org/officeDocument/2006/relationships/tags" Target="../tags/tag147.xml"/><Relationship Id="rId2" Type="http://schemas.openxmlformats.org/officeDocument/2006/relationships/tags" Target="../tags/tag146.xml"/><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5" Type="http://schemas.openxmlformats.org/officeDocument/2006/relationships/tags" Target="../tags/tag157.xml"/><Relationship Id="rId4" Type="http://schemas.openxmlformats.org/officeDocument/2006/relationships/tags" Target="../tags/tag156.xml"/><Relationship Id="rId3" Type="http://schemas.openxmlformats.org/officeDocument/2006/relationships/tags" Target="../tags/tag155.xml"/><Relationship Id="rId2" Type="http://schemas.openxmlformats.org/officeDocument/2006/relationships/tags" Target="../tags/tag154.xml"/><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4" Type="http://schemas.openxmlformats.org/officeDocument/2006/relationships/tags" Target="../tags/tag160.xml"/><Relationship Id="rId3" Type="http://schemas.openxmlformats.org/officeDocument/2006/relationships/tags" Target="../tags/tag159.xml"/><Relationship Id="rId2" Type="http://schemas.openxmlformats.org/officeDocument/2006/relationships/tags" Target="../tags/tag158.xml"/><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7" Type="http://schemas.openxmlformats.org/officeDocument/2006/relationships/tags" Target="../tags/tag166.xml"/><Relationship Id="rId6" Type="http://schemas.openxmlformats.org/officeDocument/2006/relationships/tags" Target="../tags/tag165.xml"/><Relationship Id="rId5" Type="http://schemas.openxmlformats.org/officeDocument/2006/relationships/tags" Target="../tags/tag164.xml"/><Relationship Id="rId4" Type="http://schemas.openxmlformats.org/officeDocument/2006/relationships/tags" Target="../tags/tag163.xml"/><Relationship Id="rId3" Type="http://schemas.openxmlformats.org/officeDocument/2006/relationships/tags" Target="../tags/tag162.xml"/><Relationship Id="rId2" Type="http://schemas.openxmlformats.org/officeDocument/2006/relationships/tags" Target="../tags/tag161.xml"/><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6" Type="http://schemas.openxmlformats.org/officeDocument/2006/relationships/tags" Target="../tags/tag171.xml"/><Relationship Id="rId5" Type="http://schemas.openxmlformats.org/officeDocument/2006/relationships/tags" Target="../tags/tag170.xml"/><Relationship Id="rId4" Type="http://schemas.openxmlformats.org/officeDocument/2006/relationships/tags" Target="../tags/tag169.xml"/><Relationship Id="rId3" Type="http://schemas.openxmlformats.org/officeDocument/2006/relationships/tags" Target="../tags/tag168.xml"/><Relationship Id="rId2" Type="http://schemas.openxmlformats.org/officeDocument/2006/relationships/tags" Target="../tags/tag167.xml"/><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5" Type="http://schemas.openxmlformats.org/officeDocument/2006/relationships/tags" Target="../tags/tag175.xml"/><Relationship Id="rId4" Type="http://schemas.openxmlformats.org/officeDocument/2006/relationships/tags" Target="../tags/tag174.xml"/><Relationship Id="rId3" Type="http://schemas.openxmlformats.org/officeDocument/2006/relationships/tags" Target="../tags/tag173.xml"/><Relationship Id="rId2" Type="http://schemas.openxmlformats.org/officeDocument/2006/relationships/tags" Target="../tags/tag172.xml"/><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6" Type="http://schemas.openxmlformats.org/officeDocument/2006/relationships/tags" Target="../tags/tag180.xml"/><Relationship Id="rId5" Type="http://schemas.openxmlformats.org/officeDocument/2006/relationships/tags" Target="../tags/tag179.xml"/><Relationship Id="rId4" Type="http://schemas.openxmlformats.org/officeDocument/2006/relationships/tags" Target="../tags/tag178.xml"/><Relationship Id="rId3" Type="http://schemas.openxmlformats.org/officeDocument/2006/relationships/tags" Target="../tags/tag177.xml"/><Relationship Id="rId2" Type="http://schemas.openxmlformats.org/officeDocument/2006/relationships/tags" Target="../tags/tag176.xml"/><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lstStyle/>
          <a:p>
            <a:r>
              <a:rPr lang="zh-CN" altLang="en-US"/>
              <a:t>单击此处编辑母版标题样式</a:t>
            </a:r>
            <a:endParaRPr lang="zh-CN" altLang="en-US"/>
          </a:p>
        </p:txBody>
      </p:sp>
    </p:spTree>
  </p:cSld>
  <p:clrMapOvr>
    <a:masterClrMapping/>
  </p:clrMapOvr>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lstStyle/>
          <a:p>
            <a:r>
              <a:rPr lang="zh-CN" altLang="en-US"/>
              <a:t>单击此处编辑母版标题样式</a:t>
            </a:r>
            <a:endParaRPr lang="zh-CN" altLang="en-US"/>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9" Type="http://schemas.openxmlformats.org/officeDocument/2006/relationships/theme" Target="../theme/theme1.xml"/><Relationship Id="rId18" Type="http://schemas.openxmlformats.org/officeDocument/2006/relationships/tags" Target="../tags/tag62.xml"/><Relationship Id="rId17" Type="http://schemas.openxmlformats.org/officeDocument/2006/relationships/tags" Target="../tags/tag61.xml"/><Relationship Id="rId16" Type="http://schemas.openxmlformats.org/officeDocument/2006/relationships/tags" Target="../tags/tag60.xml"/><Relationship Id="rId15" Type="http://schemas.openxmlformats.org/officeDocument/2006/relationships/tags" Target="../tags/tag59.xml"/><Relationship Id="rId14" Type="http://schemas.openxmlformats.org/officeDocument/2006/relationships/tags" Target="../tags/tag58.xml"/><Relationship Id="rId13" Type="http://schemas.openxmlformats.org/officeDocument/2006/relationships/tags" Target="../tags/tag57.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1.xml"/><Relationship Id="rId8" Type="http://schemas.openxmlformats.org/officeDocument/2006/relationships/slideLayout" Target="../slideLayouts/slideLayout20.xml"/><Relationship Id="rId7" Type="http://schemas.openxmlformats.org/officeDocument/2006/relationships/slideLayout" Target="../slideLayouts/slideLayout19.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 Id="rId3" Type="http://schemas.openxmlformats.org/officeDocument/2006/relationships/slideLayout" Target="../slideLayouts/slideLayout15.xml"/><Relationship Id="rId2" Type="http://schemas.openxmlformats.org/officeDocument/2006/relationships/slideLayout" Target="../slideLayouts/slideLayout14.xml"/><Relationship Id="rId19" Type="http://schemas.openxmlformats.org/officeDocument/2006/relationships/theme" Target="../theme/theme2.xml"/><Relationship Id="rId18" Type="http://schemas.openxmlformats.org/officeDocument/2006/relationships/tags" Target="../tags/tag124.xml"/><Relationship Id="rId17" Type="http://schemas.openxmlformats.org/officeDocument/2006/relationships/tags" Target="../tags/tag123.xml"/><Relationship Id="rId16" Type="http://schemas.openxmlformats.org/officeDocument/2006/relationships/tags" Target="../tags/tag122.xml"/><Relationship Id="rId15" Type="http://schemas.openxmlformats.org/officeDocument/2006/relationships/tags" Target="../tags/tag121.xml"/><Relationship Id="rId14" Type="http://schemas.openxmlformats.org/officeDocument/2006/relationships/tags" Target="../tags/tag120.xml"/><Relationship Id="rId13" Type="http://schemas.openxmlformats.org/officeDocument/2006/relationships/tags" Target="../tags/tag119.xml"/><Relationship Id="rId12" Type="http://schemas.openxmlformats.org/officeDocument/2006/relationships/slideLayout" Target="../slideLayouts/slideLayout24.xml"/><Relationship Id="rId11" Type="http://schemas.openxmlformats.org/officeDocument/2006/relationships/slideLayout" Target="../slideLayouts/slideLayout23.xml"/><Relationship Id="rId10" Type="http://schemas.openxmlformats.org/officeDocument/2006/relationships/slideLayout" Target="../slideLayouts/slideLayout22.xml"/><Relationship Id="rId1" Type="http://schemas.openxmlformats.org/officeDocument/2006/relationships/slideLayout" Target="../slideLayouts/slideLayout13.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33.xml"/><Relationship Id="rId8" Type="http://schemas.openxmlformats.org/officeDocument/2006/relationships/slideLayout" Target="../slideLayouts/slideLayout32.xml"/><Relationship Id="rId7" Type="http://schemas.openxmlformats.org/officeDocument/2006/relationships/slideLayout" Target="../slideLayouts/slideLayout31.xml"/><Relationship Id="rId6" Type="http://schemas.openxmlformats.org/officeDocument/2006/relationships/slideLayout" Target="../slideLayouts/slideLayout30.xml"/><Relationship Id="rId5" Type="http://schemas.openxmlformats.org/officeDocument/2006/relationships/slideLayout" Target="../slideLayouts/slideLayout29.xml"/><Relationship Id="rId4" Type="http://schemas.openxmlformats.org/officeDocument/2006/relationships/slideLayout" Target="../slideLayouts/slideLayout28.xml"/><Relationship Id="rId3" Type="http://schemas.openxmlformats.org/officeDocument/2006/relationships/slideLayout" Target="../slideLayouts/slideLayout27.xml"/><Relationship Id="rId2" Type="http://schemas.openxmlformats.org/officeDocument/2006/relationships/slideLayout" Target="../slideLayouts/slideLayout26.xml"/><Relationship Id="rId19" Type="http://schemas.openxmlformats.org/officeDocument/2006/relationships/theme" Target="../theme/theme3.xml"/><Relationship Id="rId18" Type="http://schemas.openxmlformats.org/officeDocument/2006/relationships/tags" Target="../tags/tag186.xml"/><Relationship Id="rId17" Type="http://schemas.openxmlformats.org/officeDocument/2006/relationships/tags" Target="../tags/tag185.xml"/><Relationship Id="rId16" Type="http://schemas.openxmlformats.org/officeDocument/2006/relationships/tags" Target="../tags/tag184.xml"/><Relationship Id="rId15" Type="http://schemas.openxmlformats.org/officeDocument/2006/relationships/tags" Target="../tags/tag183.xml"/><Relationship Id="rId14" Type="http://schemas.openxmlformats.org/officeDocument/2006/relationships/tags" Target="../tags/tag182.xml"/><Relationship Id="rId13" Type="http://schemas.openxmlformats.org/officeDocument/2006/relationships/tags" Target="../tags/tag181.xml"/><Relationship Id="rId12" Type="http://schemas.openxmlformats.org/officeDocument/2006/relationships/slideLayout" Target="../slideLayouts/slideLayout36.xml"/><Relationship Id="rId11" Type="http://schemas.openxmlformats.org/officeDocument/2006/relationships/slideLayout" Target="../slideLayouts/slideLayout35.xml"/><Relationship Id="rId10" Type="http://schemas.openxmlformats.org/officeDocument/2006/relationships/slideLayout" Target="../slideLayouts/slideLayout34.xml"/><Relationship Id="rId1"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3"/>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4"/>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5"/>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6"/>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7"/>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8"/>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custDataLst>
              <p:tags r:id="rId13"/>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4"/>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5"/>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6"/>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7"/>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8"/>
    </p:custData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l" defTabSz="914400" rtl="0" eaLnBrk="1" fontAlgn="auto" latinLnBrk="0" hangingPunct="1">
        <a:lnSpc>
          <a:spcPct val="100000"/>
        </a:lnSpc>
        <a:spcBef>
          <a:spcPct val="0"/>
        </a:spcBef>
        <a:buNone/>
        <a:defRPr sz="3600" b="0"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3"/>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4"/>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5"/>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6"/>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7"/>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8"/>
    </p:custData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transition/>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9" Type="http://schemas.openxmlformats.org/officeDocument/2006/relationships/tags" Target="../tags/tag194.xml"/><Relationship Id="rId8" Type="http://schemas.openxmlformats.org/officeDocument/2006/relationships/tags" Target="../tags/tag193.xml"/><Relationship Id="rId7" Type="http://schemas.openxmlformats.org/officeDocument/2006/relationships/tags" Target="../tags/tag192.xml"/><Relationship Id="rId6" Type="http://schemas.openxmlformats.org/officeDocument/2006/relationships/tags" Target="../tags/tag191.xml"/><Relationship Id="rId5" Type="http://schemas.openxmlformats.org/officeDocument/2006/relationships/tags" Target="../tags/tag190.xml"/><Relationship Id="rId4" Type="http://schemas.openxmlformats.org/officeDocument/2006/relationships/tags" Target="../tags/tag189.xml"/><Relationship Id="rId3" Type="http://schemas.openxmlformats.org/officeDocument/2006/relationships/tags" Target="../tags/tag188.xml"/><Relationship Id="rId20" Type="http://schemas.openxmlformats.org/officeDocument/2006/relationships/notesSlide" Target="../notesSlides/notesSlide1.xml"/><Relationship Id="rId2" Type="http://schemas.openxmlformats.org/officeDocument/2006/relationships/image" Target="../media/image1.jpeg"/><Relationship Id="rId19" Type="http://schemas.openxmlformats.org/officeDocument/2006/relationships/slideLayout" Target="../slideLayouts/slideLayout25.xml"/><Relationship Id="rId18" Type="http://schemas.openxmlformats.org/officeDocument/2006/relationships/tags" Target="../tags/tag202.xml"/><Relationship Id="rId17" Type="http://schemas.openxmlformats.org/officeDocument/2006/relationships/tags" Target="../tags/tag201.xml"/><Relationship Id="rId16" Type="http://schemas.openxmlformats.org/officeDocument/2006/relationships/image" Target="../media/image2.png"/><Relationship Id="rId15" Type="http://schemas.openxmlformats.org/officeDocument/2006/relationships/tags" Target="../tags/tag200.xml"/><Relationship Id="rId14" Type="http://schemas.openxmlformats.org/officeDocument/2006/relationships/tags" Target="../tags/tag199.xml"/><Relationship Id="rId13" Type="http://schemas.openxmlformats.org/officeDocument/2006/relationships/tags" Target="../tags/tag198.xml"/><Relationship Id="rId12" Type="http://schemas.openxmlformats.org/officeDocument/2006/relationships/tags" Target="../tags/tag197.xml"/><Relationship Id="rId11" Type="http://schemas.openxmlformats.org/officeDocument/2006/relationships/tags" Target="../tags/tag196.xml"/><Relationship Id="rId10" Type="http://schemas.openxmlformats.org/officeDocument/2006/relationships/tags" Target="../tags/tag195.xml"/><Relationship Id="rId1" Type="http://schemas.openxmlformats.org/officeDocument/2006/relationships/tags" Target="../tags/tag187.xml"/></Relationships>
</file>

<file path=ppt/slides/_rels/slide10.xml.rels><?xml version="1.0" encoding="UTF-8" standalone="yes"?>
<Relationships xmlns="http://schemas.openxmlformats.org/package/2006/relationships"><Relationship Id="rId5" Type="http://schemas.openxmlformats.org/officeDocument/2006/relationships/notesSlide" Target="../notesSlides/notesSlide10.xml"/><Relationship Id="rId4" Type="http://schemas.openxmlformats.org/officeDocument/2006/relationships/slideLayout" Target="../slideLayouts/slideLayout7.xml"/><Relationship Id="rId3" Type="http://schemas.openxmlformats.org/officeDocument/2006/relationships/tags" Target="../tags/tag288.xml"/><Relationship Id="rId2" Type="http://schemas.openxmlformats.org/officeDocument/2006/relationships/image" Target="../media/image4.png"/><Relationship Id="rId1" Type="http://schemas.openxmlformats.org/officeDocument/2006/relationships/tags" Target="../tags/tag287.xml"/></Relationships>
</file>

<file path=ppt/slides/_rels/slide11.xml.rels><?xml version="1.0" encoding="UTF-8" standalone="yes"?>
<Relationships xmlns="http://schemas.openxmlformats.org/package/2006/relationships"><Relationship Id="rId4" Type="http://schemas.openxmlformats.org/officeDocument/2006/relationships/notesSlide" Target="../notesSlides/notesSlide11.xml"/><Relationship Id="rId3" Type="http://schemas.openxmlformats.org/officeDocument/2006/relationships/slideLayout" Target="../slideLayouts/slideLayout7.xml"/><Relationship Id="rId2" Type="http://schemas.openxmlformats.org/officeDocument/2006/relationships/image" Target="../media/image4.png"/><Relationship Id="rId1" Type="http://schemas.openxmlformats.org/officeDocument/2006/relationships/tags" Target="../tags/tag289.xml"/></Relationships>
</file>

<file path=ppt/slides/_rels/slide12.xml.rels><?xml version="1.0" encoding="UTF-8" standalone="yes"?>
<Relationships xmlns="http://schemas.openxmlformats.org/package/2006/relationships"><Relationship Id="rId4" Type="http://schemas.openxmlformats.org/officeDocument/2006/relationships/notesSlide" Target="../notesSlides/notesSlide12.xml"/><Relationship Id="rId3" Type="http://schemas.openxmlformats.org/officeDocument/2006/relationships/slideLayout" Target="../slideLayouts/slideLayout7.xml"/><Relationship Id="rId2" Type="http://schemas.openxmlformats.org/officeDocument/2006/relationships/image" Target="../media/image4.png"/><Relationship Id="rId1" Type="http://schemas.openxmlformats.org/officeDocument/2006/relationships/tags" Target="../tags/tag290.xml"/></Relationships>
</file>

<file path=ppt/slides/_rels/slide13.xml.rels><?xml version="1.0" encoding="UTF-8" standalone="yes"?>
<Relationships xmlns="http://schemas.openxmlformats.org/package/2006/relationships"><Relationship Id="rId6" Type="http://schemas.openxmlformats.org/officeDocument/2006/relationships/notesSlide" Target="../notesSlides/notesSlide13.xml"/><Relationship Id="rId5" Type="http://schemas.openxmlformats.org/officeDocument/2006/relationships/slideLayout" Target="../slideLayouts/slideLayout7.xml"/><Relationship Id="rId4" Type="http://schemas.openxmlformats.org/officeDocument/2006/relationships/image" Target="../media/image4.png"/><Relationship Id="rId3" Type="http://schemas.openxmlformats.org/officeDocument/2006/relationships/tags" Target="../tags/tag293.xml"/><Relationship Id="rId2" Type="http://schemas.openxmlformats.org/officeDocument/2006/relationships/tags" Target="../tags/tag292.xml"/><Relationship Id="rId1" Type="http://schemas.openxmlformats.org/officeDocument/2006/relationships/tags" Target="../tags/tag291.xml"/></Relationships>
</file>

<file path=ppt/slides/_rels/slide14.xml.rels><?xml version="1.0" encoding="UTF-8" standalone="yes"?>
<Relationships xmlns="http://schemas.openxmlformats.org/package/2006/relationships"><Relationship Id="rId4" Type="http://schemas.openxmlformats.org/officeDocument/2006/relationships/notesSlide" Target="../notesSlides/notesSlide14.xml"/><Relationship Id="rId3" Type="http://schemas.openxmlformats.org/officeDocument/2006/relationships/slideLayout" Target="../slideLayouts/slideLayout7.xml"/><Relationship Id="rId2" Type="http://schemas.openxmlformats.org/officeDocument/2006/relationships/image" Target="../media/image4.png"/><Relationship Id="rId1" Type="http://schemas.openxmlformats.org/officeDocument/2006/relationships/tags" Target="../tags/tag294.xml"/></Relationships>
</file>

<file path=ppt/slides/_rels/slide15.xml.rels><?xml version="1.0" encoding="UTF-8" standalone="yes"?>
<Relationships xmlns="http://schemas.openxmlformats.org/package/2006/relationships"><Relationship Id="rId9" Type="http://schemas.openxmlformats.org/officeDocument/2006/relationships/tags" Target="../tags/tag302.xml"/><Relationship Id="rId8" Type="http://schemas.openxmlformats.org/officeDocument/2006/relationships/tags" Target="../tags/tag301.xml"/><Relationship Id="rId7" Type="http://schemas.openxmlformats.org/officeDocument/2006/relationships/tags" Target="../tags/tag300.xml"/><Relationship Id="rId6" Type="http://schemas.openxmlformats.org/officeDocument/2006/relationships/tags" Target="../tags/tag299.xml"/><Relationship Id="rId5" Type="http://schemas.openxmlformats.org/officeDocument/2006/relationships/tags" Target="../tags/tag298.xml"/><Relationship Id="rId4" Type="http://schemas.openxmlformats.org/officeDocument/2006/relationships/tags" Target="../tags/tag297.xml"/><Relationship Id="rId3" Type="http://schemas.openxmlformats.org/officeDocument/2006/relationships/tags" Target="../tags/tag296.xml"/><Relationship Id="rId2" Type="http://schemas.openxmlformats.org/officeDocument/2006/relationships/image" Target="../media/image3.jpeg"/><Relationship Id="rId18" Type="http://schemas.openxmlformats.org/officeDocument/2006/relationships/notesSlide" Target="../notesSlides/notesSlide15.xml"/><Relationship Id="rId17" Type="http://schemas.openxmlformats.org/officeDocument/2006/relationships/slideLayout" Target="../slideLayouts/slideLayout1.xml"/><Relationship Id="rId16" Type="http://schemas.openxmlformats.org/officeDocument/2006/relationships/tags" Target="../tags/tag308.xml"/><Relationship Id="rId15" Type="http://schemas.openxmlformats.org/officeDocument/2006/relationships/image" Target="../media/image2.png"/><Relationship Id="rId14" Type="http://schemas.openxmlformats.org/officeDocument/2006/relationships/tags" Target="../tags/tag307.xml"/><Relationship Id="rId13" Type="http://schemas.openxmlformats.org/officeDocument/2006/relationships/tags" Target="../tags/tag306.xml"/><Relationship Id="rId12" Type="http://schemas.openxmlformats.org/officeDocument/2006/relationships/tags" Target="../tags/tag305.xml"/><Relationship Id="rId11" Type="http://schemas.openxmlformats.org/officeDocument/2006/relationships/tags" Target="../tags/tag304.xml"/><Relationship Id="rId10" Type="http://schemas.openxmlformats.org/officeDocument/2006/relationships/tags" Target="../tags/tag303.xml"/><Relationship Id="rId1" Type="http://schemas.openxmlformats.org/officeDocument/2006/relationships/tags" Target="../tags/tag295.xml"/></Relationships>
</file>

<file path=ppt/slides/_rels/slide16.xml.rels><?xml version="1.0" encoding="UTF-8" standalone="yes"?>
<Relationships xmlns="http://schemas.openxmlformats.org/package/2006/relationships"><Relationship Id="rId6" Type="http://schemas.openxmlformats.org/officeDocument/2006/relationships/notesSlide" Target="../notesSlides/notesSlide16.xml"/><Relationship Id="rId5" Type="http://schemas.openxmlformats.org/officeDocument/2006/relationships/slideLayout" Target="../slideLayouts/slideLayout7.xml"/><Relationship Id="rId4" Type="http://schemas.openxmlformats.org/officeDocument/2006/relationships/tags" Target="../tags/tag310.xml"/><Relationship Id="rId3" Type="http://schemas.openxmlformats.org/officeDocument/2006/relationships/image" Target="../media/image4.png"/><Relationship Id="rId2" Type="http://schemas.openxmlformats.org/officeDocument/2006/relationships/tags" Target="../tags/tag309.xml"/><Relationship Id="rId1" Type="http://schemas.openxmlformats.org/officeDocument/2006/relationships/image" Target="../media/image9.png"/></Relationships>
</file>

<file path=ppt/slides/_rels/slide17.xml.rels><?xml version="1.0" encoding="UTF-8" standalone="yes"?>
<Relationships xmlns="http://schemas.openxmlformats.org/package/2006/relationships"><Relationship Id="rId8" Type="http://schemas.openxmlformats.org/officeDocument/2006/relationships/notesSlide" Target="../notesSlides/notesSlide17.xml"/><Relationship Id="rId7" Type="http://schemas.openxmlformats.org/officeDocument/2006/relationships/slideLayout" Target="../slideLayouts/slideLayout7.xml"/><Relationship Id="rId6" Type="http://schemas.openxmlformats.org/officeDocument/2006/relationships/tags" Target="../tags/tag312.xml"/><Relationship Id="rId5" Type="http://schemas.openxmlformats.org/officeDocument/2006/relationships/image" Target="../media/image12.png"/><Relationship Id="rId4" Type="http://schemas.openxmlformats.org/officeDocument/2006/relationships/image" Target="../media/image11.png"/><Relationship Id="rId3" Type="http://schemas.openxmlformats.org/officeDocument/2006/relationships/image" Target="../media/image10.png"/><Relationship Id="rId2" Type="http://schemas.openxmlformats.org/officeDocument/2006/relationships/image" Target="../media/image4.png"/><Relationship Id="rId1" Type="http://schemas.openxmlformats.org/officeDocument/2006/relationships/tags" Target="../tags/tag311.xml"/></Relationships>
</file>

<file path=ppt/slides/_rels/slide18.xml.rels><?xml version="1.0" encoding="UTF-8" standalone="yes"?>
<Relationships xmlns="http://schemas.openxmlformats.org/package/2006/relationships"><Relationship Id="rId4" Type="http://schemas.openxmlformats.org/officeDocument/2006/relationships/notesSlide" Target="../notesSlides/notesSlide18.xml"/><Relationship Id="rId3" Type="http://schemas.openxmlformats.org/officeDocument/2006/relationships/slideLayout" Target="../slideLayouts/slideLayout7.xml"/><Relationship Id="rId2" Type="http://schemas.openxmlformats.org/officeDocument/2006/relationships/image" Target="../media/image4.png"/><Relationship Id="rId1" Type="http://schemas.openxmlformats.org/officeDocument/2006/relationships/tags" Target="../tags/tag313.xml"/></Relationships>
</file>

<file path=ppt/slides/_rels/slide19.xml.rels><?xml version="1.0" encoding="UTF-8" standalone="yes"?>
<Relationships xmlns="http://schemas.openxmlformats.org/package/2006/relationships"><Relationship Id="rId7" Type="http://schemas.openxmlformats.org/officeDocument/2006/relationships/notesSlide" Target="../notesSlides/notesSlide19.xml"/><Relationship Id="rId6" Type="http://schemas.openxmlformats.org/officeDocument/2006/relationships/slideLayout" Target="../slideLayouts/slideLayout7.xml"/><Relationship Id="rId5" Type="http://schemas.openxmlformats.org/officeDocument/2006/relationships/tags" Target="../tags/tag317.xml"/><Relationship Id="rId4" Type="http://schemas.openxmlformats.org/officeDocument/2006/relationships/tags" Target="../tags/tag316.xml"/><Relationship Id="rId3" Type="http://schemas.openxmlformats.org/officeDocument/2006/relationships/tags" Target="../tags/tag315.xml"/><Relationship Id="rId2" Type="http://schemas.openxmlformats.org/officeDocument/2006/relationships/image" Target="../media/image4.png"/><Relationship Id="rId1" Type="http://schemas.openxmlformats.org/officeDocument/2006/relationships/tags" Target="../tags/tag314.xml"/></Relationships>
</file>

<file path=ppt/slides/_rels/slide2.xml.rels><?xml version="1.0" encoding="UTF-8" standalone="yes"?>
<Relationships xmlns="http://schemas.openxmlformats.org/package/2006/relationships"><Relationship Id="rId9" Type="http://schemas.openxmlformats.org/officeDocument/2006/relationships/tags" Target="../tags/tag210.xml"/><Relationship Id="rId8" Type="http://schemas.openxmlformats.org/officeDocument/2006/relationships/tags" Target="../tags/tag209.xml"/><Relationship Id="rId7" Type="http://schemas.openxmlformats.org/officeDocument/2006/relationships/tags" Target="../tags/tag208.xml"/><Relationship Id="rId6" Type="http://schemas.openxmlformats.org/officeDocument/2006/relationships/tags" Target="../tags/tag207.xml"/><Relationship Id="rId5" Type="http://schemas.openxmlformats.org/officeDocument/2006/relationships/tags" Target="../tags/tag206.xml"/><Relationship Id="rId45" Type="http://schemas.openxmlformats.org/officeDocument/2006/relationships/notesSlide" Target="../notesSlides/notesSlide2.xml"/><Relationship Id="rId44" Type="http://schemas.openxmlformats.org/officeDocument/2006/relationships/slideLayout" Target="../slideLayouts/slideLayout1.xml"/><Relationship Id="rId43" Type="http://schemas.openxmlformats.org/officeDocument/2006/relationships/tags" Target="../tags/tag243.xml"/><Relationship Id="rId42" Type="http://schemas.openxmlformats.org/officeDocument/2006/relationships/image" Target="../media/image2.png"/><Relationship Id="rId41" Type="http://schemas.openxmlformats.org/officeDocument/2006/relationships/tags" Target="../tags/tag242.xml"/><Relationship Id="rId40" Type="http://schemas.openxmlformats.org/officeDocument/2006/relationships/tags" Target="../tags/tag241.xml"/><Relationship Id="rId4" Type="http://schemas.openxmlformats.org/officeDocument/2006/relationships/tags" Target="../tags/tag205.xml"/><Relationship Id="rId39" Type="http://schemas.openxmlformats.org/officeDocument/2006/relationships/tags" Target="../tags/tag240.xml"/><Relationship Id="rId38" Type="http://schemas.openxmlformats.org/officeDocument/2006/relationships/tags" Target="../tags/tag239.xml"/><Relationship Id="rId37" Type="http://schemas.openxmlformats.org/officeDocument/2006/relationships/tags" Target="../tags/tag238.xml"/><Relationship Id="rId36" Type="http://schemas.openxmlformats.org/officeDocument/2006/relationships/tags" Target="../tags/tag237.xml"/><Relationship Id="rId35" Type="http://schemas.openxmlformats.org/officeDocument/2006/relationships/tags" Target="../tags/tag236.xml"/><Relationship Id="rId34" Type="http://schemas.openxmlformats.org/officeDocument/2006/relationships/tags" Target="../tags/tag235.xml"/><Relationship Id="rId33" Type="http://schemas.openxmlformats.org/officeDocument/2006/relationships/tags" Target="../tags/tag234.xml"/><Relationship Id="rId32" Type="http://schemas.openxmlformats.org/officeDocument/2006/relationships/tags" Target="../tags/tag233.xml"/><Relationship Id="rId31" Type="http://schemas.openxmlformats.org/officeDocument/2006/relationships/tags" Target="../tags/tag232.xml"/><Relationship Id="rId30" Type="http://schemas.openxmlformats.org/officeDocument/2006/relationships/tags" Target="../tags/tag231.xml"/><Relationship Id="rId3" Type="http://schemas.openxmlformats.org/officeDocument/2006/relationships/tags" Target="../tags/tag204.xml"/><Relationship Id="rId29" Type="http://schemas.openxmlformats.org/officeDocument/2006/relationships/tags" Target="../tags/tag230.xml"/><Relationship Id="rId28" Type="http://schemas.openxmlformats.org/officeDocument/2006/relationships/tags" Target="../tags/tag229.xml"/><Relationship Id="rId27" Type="http://schemas.openxmlformats.org/officeDocument/2006/relationships/tags" Target="../tags/tag228.xml"/><Relationship Id="rId26" Type="http://schemas.openxmlformats.org/officeDocument/2006/relationships/tags" Target="../tags/tag227.xml"/><Relationship Id="rId25" Type="http://schemas.openxmlformats.org/officeDocument/2006/relationships/tags" Target="../tags/tag226.xml"/><Relationship Id="rId24" Type="http://schemas.openxmlformats.org/officeDocument/2006/relationships/tags" Target="../tags/tag225.xml"/><Relationship Id="rId23" Type="http://schemas.openxmlformats.org/officeDocument/2006/relationships/tags" Target="../tags/tag224.xml"/><Relationship Id="rId22" Type="http://schemas.openxmlformats.org/officeDocument/2006/relationships/tags" Target="../tags/tag223.xml"/><Relationship Id="rId21" Type="http://schemas.openxmlformats.org/officeDocument/2006/relationships/tags" Target="../tags/tag222.xml"/><Relationship Id="rId20" Type="http://schemas.openxmlformats.org/officeDocument/2006/relationships/tags" Target="../tags/tag221.xml"/><Relationship Id="rId2" Type="http://schemas.openxmlformats.org/officeDocument/2006/relationships/image" Target="../media/image3.jpeg"/><Relationship Id="rId19" Type="http://schemas.openxmlformats.org/officeDocument/2006/relationships/tags" Target="../tags/tag220.xml"/><Relationship Id="rId18" Type="http://schemas.openxmlformats.org/officeDocument/2006/relationships/tags" Target="../tags/tag219.xml"/><Relationship Id="rId17" Type="http://schemas.openxmlformats.org/officeDocument/2006/relationships/tags" Target="../tags/tag218.xml"/><Relationship Id="rId16" Type="http://schemas.openxmlformats.org/officeDocument/2006/relationships/tags" Target="../tags/tag217.xml"/><Relationship Id="rId15" Type="http://schemas.openxmlformats.org/officeDocument/2006/relationships/tags" Target="../tags/tag216.xml"/><Relationship Id="rId14" Type="http://schemas.openxmlformats.org/officeDocument/2006/relationships/tags" Target="../tags/tag215.xml"/><Relationship Id="rId13" Type="http://schemas.openxmlformats.org/officeDocument/2006/relationships/tags" Target="../tags/tag214.xml"/><Relationship Id="rId12" Type="http://schemas.openxmlformats.org/officeDocument/2006/relationships/tags" Target="../tags/tag213.xml"/><Relationship Id="rId11" Type="http://schemas.openxmlformats.org/officeDocument/2006/relationships/tags" Target="../tags/tag212.xml"/><Relationship Id="rId10" Type="http://schemas.openxmlformats.org/officeDocument/2006/relationships/tags" Target="../tags/tag211.xml"/><Relationship Id="rId1" Type="http://schemas.openxmlformats.org/officeDocument/2006/relationships/tags" Target="../tags/tag203.xml"/></Relationships>
</file>

<file path=ppt/slides/_rels/slide20.xml.rels><?xml version="1.0" encoding="UTF-8" standalone="yes"?>
<Relationships xmlns="http://schemas.openxmlformats.org/package/2006/relationships"><Relationship Id="rId6" Type="http://schemas.openxmlformats.org/officeDocument/2006/relationships/notesSlide" Target="../notesSlides/notesSlide20.xml"/><Relationship Id="rId5" Type="http://schemas.openxmlformats.org/officeDocument/2006/relationships/slideLayout" Target="../slideLayouts/slideLayout7.xml"/><Relationship Id="rId4" Type="http://schemas.openxmlformats.org/officeDocument/2006/relationships/tags" Target="../tags/tag320.xml"/><Relationship Id="rId3" Type="http://schemas.openxmlformats.org/officeDocument/2006/relationships/tags" Target="../tags/tag319.xml"/><Relationship Id="rId2" Type="http://schemas.openxmlformats.org/officeDocument/2006/relationships/image" Target="../media/image4.png"/><Relationship Id="rId1" Type="http://schemas.openxmlformats.org/officeDocument/2006/relationships/tags" Target="../tags/tag318.xml"/></Relationships>
</file>

<file path=ppt/slides/_rels/slide21.xml.rels><?xml version="1.0" encoding="UTF-8" standalone="yes"?>
<Relationships xmlns="http://schemas.openxmlformats.org/package/2006/relationships"><Relationship Id="rId6" Type="http://schemas.openxmlformats.org/officeDocument/2006/relationships/notesSlide" Target="../notesSlides/notesSlide21.xml"/><Relationship Id="rId5" Type="http://schemas.openxmlformats.org/officeDocument/2006/relationships/slideLayout" Target="../slideLayouts/slideLayout7.xml"/><Relationship Id="rId4" Type="http://schemas.openxmlformats.org/officeDocument/2006/relationships/image" Target="../media/image14.png"/><Relationship Id="rId3" Type="http://schemas.openxmlformats.org/officeDocument/2006/relationships/image" Target="../media/image13.png"/><Relationship Id="rId2" Type="http://schemas.openxmlformats.org/officeDocument/2006/relationships/image" Target="../media/image4.png"/><Relationship Id="rId1" Type="http://schemas.openxmlformats.org/officeDocument/2006/relationships/tags" Target="../tags/tag321.xml"/></Relationships>
</file>

<file path=ppt/slides/_rels/slide22.xml.rels><?xml version="1.0" encoding="UTF-8" standalone="yes"?>
<Relationships xmlns="http://schemas.openxmlformats.org/package/2006/relationships"><Relationship Id="rId4" Type="http://schemas.openxmlformats.org/officeDocument/2006/relationships/notesSlide" Target="../notesSlides/notesSlide22.xml"/><Relationship Id="rId3" Type="http://schemas.openxmlformats.org/officeDocument/2006/relationships/slideLayout" Target="../slideLayouts/slideLayout7.xml"/><Relationship Id="rId2" Type="http://schemas.openxmlformats.org/officeDocument/2006/relationships/image" Target="../media/image4.png"/><Relationship Id="rId1" Type="http://schemas.openxmlformats.org/officeDocument/2006/relationships/tags" Target="../tags/tag322.xml"/></Relationships>
</file>

<file path=ppt/slides/_rels/slide23.xml.rels><?xml version="1.0" encoding="UTF-8" standalone="yes"?>
<Relationships xmlns="http://schemas.openxmlformats.org/package/2006/relationships"><Relationship Id="rId9" Type="http://schemas.openxmlformats.org/officeDocument/2006/relationships/tags" Target="../tags/tag330.xml"/><Relationship Id="rId8" Type="http://schemas.openxmlformats.org/officeDocument/2006/relationships/tags" Target="../tags/tag329.xml"/><Relationship Id="rId7" Type="http://schemas.openxmlformats.org/officeDocument/2006/relationships/tags" Target="../tags/tag328.xml"/><Relationship Id="rId6" Type="http://schemas.openxmlformats.org/officeDocument/2006/relationships/tags" Target="../tags/tag327.xml"/><Relationship Id="rId5" Type="http://schemas.openxmlformats.org/officeDocument/2006/relationships/tags" Target="../tags/tag326.xml"/><Relationship Id="rId4" Type="http://schemas.openxmlformats.org/officeDocument/2006/relationships/tags" Target="../tags/tag325.xml"/><Relationship Id="rId3" Type="http://schemas.openxmlformats.org/officeDocument/2006/relationships/tags" Target="../tags/tag324.xml"/><Relationship Id="rId2" Type="http://schemas.openxmlformats.org/officeDocument/2006/relationships/image" Target="../media/image3.jpeg"/><Relationship Id="rId18" Type="http://schemas.openxmlformats.org/officeDocument/2006/relationships/notesSlide" Target="../notesSlides/notesSlide23.xml"/><Relationship Id="rId17" Type="http://schemas.openxmlformats.org/officeDocument/2006/relationships/slideLayout" Target="../slideLayouts/slideLayout1.xml"/><Relationship Id="rId16" Type="http://schemas.openxmlformats.org/officeDocument/2006/relationships/tags" Target="../tags/tag336.xml"/><Relationship Id="rId15" Type="http://schemas.openxmlformats.org/officeDocument/2006/relationships/image" Target="../media/image2.png"/><Relationship Id="rId14" Type="http://schemas.openxmlformats.org/officeDocument/2006/relationships/tags" Target="../tags/tag335.xml"/><Relationship Id="rId13" Type="http://schemas.openxmlformats.org/officeDocument/2006/relationships/tags" Target="../tags/tag334.xml"/><Relationship Id="rId12" Type="http://schemas.openxmlformats.org/officeDocument/2006/relationships/tags" Target="../tags/tag333.xml"/><Relationship Id="rId11" Type="http://schemas.openxmlformats.org/officeDocument/2006/relationships/tags" Target="../tags/tag332.xml"/><Relationship Id="rId10" Type="http://schemas.openxmlformats.org/officeDocument/2006/relationships/tags" Target="../tags/tag331.xml"/><Relationship Id="rId1" Type="http://schemas.openxmlformats.org/officeDocument/2006/relationships/tags" Target="../tags/tag323.xml"/></Relationships>
</file>

<file path=ppt/slides/_rels/slide24.xml.rels><?xml version="1.0" encoding="UTF-8" standalone="yes"?>
<Relationships xmlns="http://schemas.openxmlformats.org/package/2006/relationships"><Relationship Id="rId5" Type="http://schemas.openxmlformats.org/officeDocument/2006/relationships/notesSlide" Target="../notesSlides/notesSlide24.xml"/><Relationship Id="rId4" Type="http://schemas.openxmlformats.org/officeDocument/2006/relationships/slideLayout" Target="../slideLayouts/slideLayout7.xml"/><Relationship Id="rId3" Type="http://schemas.openxmlformats.org/officeDocument/2006/relationships/image" Target="../media/image15.png"/><Relationship Id="rId2" Type="http://schemas.openxmlformats.org/officeDocument/2006/relationships/image" Target="../media/image4.png"/><Relationship Id="rId1" Type="http://schemas.openxmlformats.org/officeDocument/2006/relationships/tags" Target="../tags/tag337.xml"/></Relationships>
</file>

<file path=ppt/slides/_rels/slide25.xml.rels><?xml version="1.0" encoding="UTF-8" standalone="yes"?>
<Relationships xmlns="http://schemas.openxmlformats.org/package/2006/relationships"><Relationship Id="rId6" Type="http://schemas.openxmlformats.org/officeDocument/2006/relationships/notesSlide" Target="../notesSlides/notesSlide25.xml"/><Relationship Id="rId5" Type="http://schemas.openxmlformats.org/officeDocument/2006/relationships/slideLayout" Target="../slideLayouts/slideLayout7.xml"/><Relationship Id="rId4" Type="http://schemas.openxmlformats.org/officeDocument/2006/relationships/image" Target="../media/image17.png"/><Relationship Id="rId3" Type="http://schemas.openxmlformats.org/officeDocument/2006/relationships/image" Target="../media/image16.png"/><Relationship Id="rId2" Type="http://schemas.openxmlformats.org/officeDocument/2006/relationships/image" Target="../media/image4.png"/><Relationship Id="rId1" Type="http://schemas.openxmlformats.org/officeDocument/2006/relationships/tags" Target="../tags/tag338.xml"/></Relationships>
</file>

<file path=ppt/slides/_rels/slide26.xml.rels><?xml version="1.0" encoding="UTF-8" standalone="yes"?>
<Relationships xmlns="http://schemas.openxmlformats.org/package/2006/relationships"><Relationship Id="rId9" Type="http://schemas.openxmlformats.org/officeDocument/2006/relationships/notesSlide" Target="../notesSlides/notesSlide26.xml"/><Relationship Id="rId8" Type="http://schemas.openxmlformats.org/officeDocument/2006/relationships/slideLayout" Target="../slideLayouts/slideLayout7.xml"/><Relationship Id="rId7" Type="http://schemas.openxmlformats.org/officeDocument/2006/relationships/tags" Target="../tags/tag340.xml"/><Relationship Id="rId6" Type="http://schemas.openxmlformats.org/officeDocument/2006/relationships/image" Target="../media/image20.svg"/><Relationship Id="rId5" Type="http://schemas.openxmlformats.org/officeDocument/2006/relationships/image" Target="../media/image19.png"/><Relationship Id="rId4" Type="http://schemas.openxmlformats.org/officeDocument/2006/relationships/image" Target="../media/image18.png"/><Relationship Id="rId3" Type="http://schemas.openxmlformats.org/officeDocument/2006/relationships/image" Target="../media/image17.png"/><Relationship Id="rId2" Type="http://schemas.openxmlformats.org/officeDocument/2006/relationships/image" Target="../media/image4.png"/><Relationship Id="rId1" Type="http://schemas.openxmlformats.org/officeDocument/2006/relationships/tags" Target="../tags/tag339.xml"/></Relationships>
</file>

<file path=ppt/slides/_rels/slide27.xml.rels><?xml version="1.0" encoding="UTF-8" standalone="yes"?>
<Relationships xmlns="http://schemas.openxmlformats.org/package/2006/relationships"><Relationship Id="rId5" Type="http://schemas.openxmlformats.org/officeDocument/2006/relationships/notesSlide" Target="../notesSlides/notesSlide27.xml"/><Relationship Id="rId4" Type="http://schemas.openxmlformats.org/officeDocument/2006/relationships/slideLayout" Target="../slideLayouts/slideLayout7.xml"/><Relationship Id="rId3" Type="http://schemas.openxmlformats.org/officeDocument/2006/relationships/tags" Target="../tags/tag342.xml"/><Relationship Id="rId2" Type="http://schemas.openxmlformats.org/officeDocument/2006/relationships/image" Target="../media/image4.png"/><Relationship Id="rId1" Type="http://schemas.openxmlformats.org/officeDocument/2006/relationships/tags" Target="../tags/tag341.xml"/></Relationships>
</file>

<file path=ppt/slides/_rels/slide28.xml.rels><?xml version="1.0" encoding="UTF-8" standalone="yes"?>
<Relationships xmlns="http://schemas.openxmlformats.org/package/2006/relationships"><Relationship Id="rId4" Type="http://schemas.openxmlformats.org/officeDocument/2006/relationships/notesSlide" Target="../notesSlides/notesSlide28.xml"/><Relationship Id="rId3" Type="http://schemas.openxmlformats.org/officeDocument/2006/relationships/slideLayout" Target="../slideLayouts/slideLayout7.xml"/><Relationship Id="rId2" Type="http://schemas.openxmlformats.org/officeDocument/2006/relationships/image" Target="../media/image4.png"/><Relationship Id="rId1" Type="http://schemas.openxmlformats.org/officeDocument/2006/relationships/tags" Target="../tags/tag343.xml"/></Relationships>
</file>

<file path=ppt/slides/_rels/slide29.xml.rels><?xml version="1.0" encoding="UTF-8" standalone="yes"?>
<Relationships xmlns="http://schemas.openxmlformats.org/package/2006/relationships"><Relationship Id="rId9" Type="http://schemas.openxmlformats.org/officeDocument/2006/relationships/tags" Target="../tags/tag351.xml"/><Relationship Id="rId8" Type="http://schemas.openxmlformats.org/officeDocument/2006/relationships/tags" Target="../tags/tag350.xml"/><Relationship Id="rId7" Type="http://schemas.openxmlformats.org/officeDocument/2006/relationships/tags" Target="../tags/tag349.xml"/><Relationship Id="rId6" Type="http://schemas.openxmlformats.org/officeDocument/2006/relationships/tags" Target="../tags/tag348.xml"/><Relationship Id="rId5" Type="http://schemas.openxmlformats.org/officeDocument/2006/relationships/tags" Target="../tags/tag347.xml"/><Relationship Id="rId4" Type="http://schemas.openxmlformats.org/officeDocument/2006/relationships/tags" Target="../tags/tag346.xml"/><Relationship Id="rId3" Type="http://schemas.openxmlformats.org/officeDocument/2006/relationships/tags" Target="../tags/tag345.xml"/><Relationship Id="rId2" Type="http://schemas.openxmlformats.org/officeDocument/2006/relationships/image" Target="../media/image3.jpeg"/><Relationship Id="rId18" Type="http://schemas.openxmlformats.org/officeDocument/2006/relationships/notesSlide" Target="../notesSlides/notesSlide29.xml"/><Relationship Id="rId17" Type="http://schemas.openxmlformats.org/officeDocument/2006/relationships/slideLayout" Target="../slideLayouts/slideLayout1.xml"/><Relationship Id="rId16" Type="http://schemas.openxmlformats.org/officeDocument/2006/relationships/tags" Target="../tags/tag357.xml"/><Relationship Id="rId15" Type="http://schemas.openxmlformats.org/officeDocument/2006/relationships/image" Target="../media/image2.png"/><Relationship Id="rId14" Type="http://schemas.openxmlformats.org/officeDocument/2006/relationships/tags" Target="../tags/tag356.xml"/><Relationship Id="rId13" Type="http://schemas.openxmlformats.org/officeDocument/2006/relationships/tags" Target="../tags/tag355.xml"/><Relationship Id="rId12" Type="http://schemas.openxmlformats.org/officeDocument/2006/relationships/tags" Target="../tags/tag354.xml"/><Relationship Id="rId11" Type="http://schemas.openxmlformats.org/officeDocument/2006/relationships/tags" Target="../tags/tag353.xml"/><Relationship Id="rId10" Type="http://schemas.openxmlformats.org/officeDocument/2006/relationships/tags" Target="../tags/tag352.xml"/><Relationship Id="rId1" Type="http://schemas.openxmlformats.org/officeDocument/2006/relationships/tags" Target="../tags/tag344.xml"/></Relationships>
</file>

<file path=ppt/slides/_rels/slide3.xml.rels><?xml version="1.0" encoding="UTF-8" standalone="yes"?>
<Relationships xmlns="http://schemas.openxmlformats.org/package/2006/relationships"><Relationship Id="rId9" Type="http://schemas.openxmlformats.org/officeDocument/2006/relationships/tags" Target="../tags/tag251.xml"/><Relationship Id="rId8" Type="http://schemas.openxmlformats.org/officeDocument/2006/relationships/tags" Target="../tags/tag250.xml"/><Relationship Id="rId7" Type="http://schemas.openxmlformats.org/officeDocument/2006/relationships/tags" Target="../tags/tag249.xml"/><Relationship Id="rId6" Type="http://schemas.openxmlformats.org/officeDocument/2006/relationships/tags" Target="../tags/tag248.xml"/><Relationship Id="rId5" Type="http://schemas.openxmlformats.org/officeDocument/2006/relationships/tags" Target="../tags/tag247.xml"/><Relationship Id="rId4" Type="http://schemas.openxmlformats.org/officeDocument/2006/relationships/tags" Target="../tags/tag246.xml"/><Relationship Id="rId3" Type="http://schemas.openxmlformats.org/officeDocument/2006/relationships/tags" Target="../tags/tag245.xml"/><Relationship Id="rId2" Type="http://schemas.openxmlformats.org/officeDocument/2006/relationships/image" Target="../media/image3.jpeg"/><Relationship Id="rId18" Type="http://schemas.openxmlformats.org/officeDocument/2006/relationships/notesSlide" Target="../notesSlides/notesSlide3.xml"/><Relationship Id="rId17" Type="http://schemas.openxmlformats.org/officeDocument/2006/relationships/slideLayout" Target="../slideLayouts/slideLayout1.xml"/><Relationship Id="rId16" Type="http://schemas.openxmlformats.org/officeDocument/2006/relationships/tags" Target="../tags/tag257.xml"/><Relationship Id="rId15" Type="http://schemas.openxmlformats.org/officeDocument/2006/relationships/image" Target="../media/image2.png"/><Relationship Id="rId14" Type="http://schemas.openxmlformats.org/officeDocument/2006/relationships/tags" Target="../tags/tag256.xml"/><Relationship Id="rId13" Type="http://schemas.openxmlformats.org/officeDocument/2006/relationships/tags" Target="../tags/tag255.xml"/><Relationship Id="rId12" Type="http://schemas.openxmlformats.org/officeDocument/2006/relationships/tags" Target="../tags/tag254.xml"/><Relationship Id="rId11" Type="http://schemas.openxmlformats.org/officeDocument/2006/relationships/tags" Target="../tags/tag253.xml"/><Relationship Id="rId10" Type="http://schemas.openxmlformats.org/officeDocument/2006/relationships/tags" Target="../tags/tag252.xml"/><Relationship Id="rId1" Type="http://schemas.openxmlformats.org/officeDocument/2006/relationships/tags" Target="../tags/tag244.xml"/></Relationships>
</file>

<file path=ppt/slides/_rels/slide30.xml.rels><?xml version="1.0" encoding="UTF-8" standalone="yes"?>
<Relationships xmlns="http://schemas.openxmlformats.org/package/2006/relationships"><Relationship Id="rId6" Type="http://schemas.openxmlformats.org/officeDocument/2006/relationships/notesSlide" Target="../notesSlides/notesSlide30.xml"/><Relationship Id="rId5" Type="http://schemas.openxmlformats.org/officeDocument/2006/relationships/slideLayout" Target="../slideLayouts/slideLayout7.xml"/><Relationship Id="rId4" Type="http://schemas.openxmlformats.org/officeDocument/2006/relationships/tags" Target="../tags/tag359.xml"/><Relationship Id="rId3" Type="http://schemas.openxmlformats.org/officeDocument/2006/relationships/image" Target="../media/image21.png"/><Relationship Id="rId2" Type="http://schemas.openxmlformats.org/officeDocument/2006/relationships/image" Target="../media/image4.png"/><Relationship Id="rId1" Type="http://schemas.openxmlformats.org/officeDocument/2006/relationships/tags" Target="../tags/tag358.xml"/></Relationships>
</file>

<file path=ppt/slides/_rels/slide31.xml.rels><?xml version="1.0" encoding="UTF-8" standalone="yes"?>
<Relationships xmlns="http://schemas.openxmlformats.org/package/2006/relationships"><Relationship Id="rId5" Type="http://schemas.openxmlformats.org/officeDocument/2006/relationships/notesSlide" Target="../notesSlides/notesSlide31.xml"/><Relationship Id="rId4" Type="http://schemas.openxmlformats.org/officeDocument/2006/relationships/slideLayout" Target="../slideLayouts/slideLayout7.xml"/><Relationship Id="rId3" Type="http://schemas.openxmlformats.org/officeDocument/2006/relationships/tags" Target="../tags/tag361.xml"/><Relationship Id="rId2" Type="http://schemas.openxmlformats.org/officeDocument/2006/relationships/image" Target="../media/image4.png"/><Relationship Id="rId1" Type="http://schemas.openxmlformats.org/officeDocument/2006/relationships/tags" Target="../tags/tag360.xml"/></Relationships>
</file>

<file path=ppt/slides/_rels/slide32.xml.rels><?xml version="1.0" encoding="UTF-8" standalone="yes"?>
<Relationships xmlns="http://schemas.openxmlformats.org/package/2006/relationships"><Relationship Id="rId4" Type="http://schemas.openxmlformats.org/officeDocument/2006/relationships/notesSlide" Target="../notesSlides/notesSlide32.xml"/><Relationship Id="rId3" Type="http://schemas.openxmlformats.org/officeDocument/2006/relationships/slideLayout" Target="../slideLayouts/slideLayout7.xml"/><Relationship Id="rId2" Type="http://schemas.openxmlformats.org/officeDocument/2006/relationships/image" Target="../media/image4.png"/><Relationship Id="rId1" Type="http://schemas.openxmlformats.org/officeDocument/2006/relationships/tags" Target="../tags/tag362.xml"/></Relationships>
</file>

<file path=ppt/slides/_rels/slide33.xml.rels><?xml version="1.0" encoding="UTF-8" standalone="yes"?>
<Relationships xmlns="http://schemas.openxmlformats.org/package/2006/relationships"><Relationship Id="rId4" Type="http://schemas.openxmlformats.org/officeDocument/2006/relationships/notesSlide" Target="../notesSlides/notesSlide33.xml"/><Relationship Id="rId3" Type="http://schemas.openxmlformats.org/officeDocument/2006/relationships/slideLayout" Target="../slideLayouts/slideLayout7.xml"/><Relationship Id="rId2" Type="http://schemas.openxmlformats.org/officeDocument/2006/relationships/image" Target="../media/image4.png"/><Relationship Id="rId1" Type="http://schemas.openxmlformats.org/officeDocument/2006/relationships/tags" Target="../tags/tag363.xml"/></Relationships>
</file>

<file path=ppt/slides/_rels/slide34.xml.rels><?xml version="1.0" encoding="UTF-8" standalone="yes"?>
<Relationships xmlns="http://schemas.openxmlformats.org/package/2006/relationships"><Relationship Id="rId5" Type="http://schemas.openxmlformats.org/officeDocument/2006/relationships/notesSlide" Target="../notesSlides/notesSlide34.xml"/><Relationship Id="rId4" Type="http://schemas.openxmlformats.org/officeDocument/2006/relationships/slideLayout" Target="../slideLayouts/slideLayout7.xml"/><Relationship Id="rId3" Type="http://schemas.openxmlformats.org/officeDocument/2006/relationships/image" Target="../media/image22.png"/><Relationship Id="rId2" Type="http://schemas.openxmlformats.org/officeDocument/2006/relationships/image" Target="../media/image4.png"/><Relationship Id="rId1" Type="http://schemas.openxmlformats.org/officeDocument/2006/relationships/tags" Target="../tags/tag364.xml"/></Relationships>
</file>

<file path=ppt/slides/_rels/slide35.xml.rels><?xml version="1.0" encoding="UTF-8" standalone="yes"?>
<Relationships xmlns="http://schemas.openxmlformats.org/package/2006/relationships"><Relationship Id="rId6" Type="http://schemas.openxmlformats.org/officeDocument/2006/relationships/notesSlide" Target="../notesSlides/notesSlide35.xml"/><Relationship Id="rId5" Type="http://schemas.openxmlformats.org/officeDocument/2006/relationships/slideLayout" Target="../slideLayouts/slideLayout7.xml"/><Relationship Id="rId4" Type="http://schemas.openxmlformats.org/officeDocument/2006/relationships/tags" Target="../tags/tag366.xml"/><Relationship Id="rId3" Type="http://schemas.openxmlformats.org/officeDocument/2006/relationships/image" Target="../media/image23.png"/><Relationship Id="rId2" Type="http://schemas.openxmlformats.org/officeDocument/2006/relationships/image" Target="../media/image4.png"/><Relationship Id="rId1" Type="http://schemas.openxmlformats.org/officeDocument/2006/relationships/tags" Target="../tags/tag365.xml"/></Relationships>
</file>

<file path=ppt/slides/_rels/slide36.xml.rels><?xml version="1.0" encoding="UTF-8" standalone="yes"?>
<Relationships xmlns="http://schemas.openxmlformats.org/package/2006/relationships"><Relationship Id="rId4" Type="http://schemas.openxmlformats.org/officeDocument/2006/relationships/notesSlide" Target="../notesSlides/notesSlide36.xml"/><Relationship Id="rId3" Type="http://schemas.openxmlformats.org/officeDocument/2006/relationships/slideLayout" Target="../slideLayouts/slideLayout7.xml"/><Relationship Id="rId2" Type="http://schemas.openxmlformats.org/officeDocument/2006/relationships/image" Target="../media/image4.png"/><Relationship Id="rId1" Type="http://schemas.openxmlformats.org/officeDocument/2006/relationships/tags" Target="../tags/tag367.xml"/></Relationships>
</file>

<file path=ppt/slides/_rels/slide37.xml.rels><?xml version="1.0" encoding="UTF-8" standalone="yes"?>
<Relationships xmlns="http://schemas.openxmlformats.org/package/2006/relationships"><Relationship Id="rId9" Type="http://schemas.openxmlformats.org/officeDocument/2006/relationships/tags" Target="../tags/tag375.xml"/><Relationship Id="rId8" Type="http://schemas.openxmlformats.org/officeDocument/2006/relationships/tags" Target="../tags/tag374.xml"/><Relationship Id="rId7" Type="http://schemas.openxmlformats.org/officeDocument/2006/relationships/tags" Target="../tags/tag373.xml"/><Relationship Id="rId6" Type="http://schemas.openxmlformats.org/officeDocument/2006/relationships/tags" Target="../tags/tag372.xml"/><Relationship Id="rId5" Type="http://schemas.openxmlformats.org/officeDocument/2006/relationships/tags" Target="../tags/tag371.xml"/><Relationship Id="rId4" Type="http://schemas.openxmlformats.org/officeDocument/2006/relationships/tags" Target="../tags/tag370.xml"/><Relationship Id="rId3" Type="http://schemas.openxmlformats.org/officeDocument/2006/relationships/tags" Target="../tags/tag369.xml"/><Relationship Id="rId24" Type="http://schemas.openxmlformats.org/officeDocument/2006/relationships/notesSlide" Target="../notesSlides/notesSlide37.xml"/><Relationship Id="rId23" Type="http://schemas.openxmlformats.org/officeDocument/2006/relationships/slideLayout" Target="../slideLayouts/slideLayout1.xml"/><Relationship Id="rId22" Type="http://schemas.openxmlformats.org/officeDocument/2006/relationships/tags" Target="../tags/tag387.xml"/><Relationship Id="rId21" Type="http://schemas.openxmlformats.org/officeDocument/2006/relationships/tags" Target="../tags/tag386.xml"/><Relationship Id="rId20" Type="http://schemas.openxmlformats.org/officeDocument/2006/relationships/image" Target="../media/image2.png"/><Relationship Id="rId2" Type="http://schemas.openxmlformats.org/officeDocument/2006/relationships/image" Target="../media/image1.jpeg"/><Relationship Id="rId19" Type="http://schemas.openxmlformats.org/officeDocument/2006/relationships/tags" Target="../tags/tag385.xml"/><Relationship Id="rId18" Type="http://schemas.openxmlformats.org/officeDocument/2006/relationships/tags" Target="../tags/tag384.xml"/><Relationship Id="rId17" Type="http://schemas.openxmlformats.org/officeDocument/2006/relationships/tags" Target="../tags/tag383.xml"/><Relationship Id="rId16" Type="http://schemas.openxmlformats.org/officeDocument/2006/relationships/tags" Target="../tags/tag382.xml"/><Relationship Id="rId15" Type="http://schemas.openxmlformats.org/officeDocument/2006/relationships/tags" Target="../tags/tag381.xml"/><Relationship Id="rId14" Type="http://schemas.openxmlformats.org/officeDocument/2006/relationships/tags" Target="../tags/tag380.xml"/><Relationship Id="rId13" Type="http://schemas.openxmlformats.org/officeDocument/2006/relationships/tags" Target="../tags/tag379.xml"/><Relationship Id="rId12" Type="http://schemas.openxmlformats.org/officeDocument/2006/relationships/tags" Target="../tags/tag378.xml"/><Relationship Id="rId11" Type="http://schemas.openxmlformats.org/officeDocument/2006/relationships/tags" Target="../tags/tag377.xml"/><Relationship Id="rId10" Type="http://schemas.openxmlformats.org/officeDocument/2006/relationships/tags" Target="../tags/tag376.xml"/><Relationship Id="rId1" Type="http://schemas.openxmlformats.org/officeDocument/2006/relationships/tags" Target="../tags/tag368.xml"/></Relationships>
</file>

<file path=ppt/slides/_rels/slide4.xml.rels><?xml version="1.0" encoding="UTF-8" standalone="yes"?>
<Relationships xmlns="http://schemas.openxmlformats.org/package/2006/relationships"><Relationship Id="rId5" Type="http://schemas.openxmlformats.org/officeDocument/2006/relationships/notesSlide" Target="../notesSlides/notesSlide4.xml"/><Relationship Id="rId4" Type="http://schemas.openxmlformats.org/officeDocument/2006/relationships/slideLayout" Target="../slideLayouts/slideLayout7.xml"/><Relationship Id="rId3" Type="http://schemas.openxmlformats.org/officeDocument/2006/relationships/image" Target="../media/image4.png"/><Relationship Id="rId2" Type="http://schemas.openxmlformats.org/officeDocument/2006/relationships/tags" Target="../tags/tag258.xml"/><Relationship Id="rId1" Type="http://schemas.openxmlformats.org/officeDocument/2006/relationships/hyperlink" Target="https://docs.dolphindb.cn/zh/progr/data_forms.html" TargetMode="External"/></Relationships>
</file>

<file path=ppt/slides/_rels/slide5.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7.xml"/><Relationship Id="rId2" Type="http://schemas.openxmlformats.org/officeDocument/2006/relationships/image" Target="../media/image4.png"/><Relationship Id="rId1" Type="http://schemas.openxmlformats.org/officeDocument/2006/relationships/tags" Target="../tags/tag259.xml"/></Relationships>
</file>

<file path=ppt/slides/_rels/slide6.xml.rels><?xml version="1.0" encoding="UTF-8" standalone="yes"?>
<Relationships xmlns="http://schemas.openxmlformats.org/package/2006/relationships"><Relationship Id="rId9" Type="http://schemas.openxmlformats.org/officeDocument/2006/relationships/tags" Target="../tags/tag267.xml"/><Relationship Id="rId8" Type="http://schemas.openxmlformats.org/officeDocument/2006/relationships/tags" Target="../tags/tag266.xml"/><Relationship Id="rId7" Type="http://schemas.openxmlformats.org/officeDocument/2006/relationships/tags" Target="../tags/tag265.xml"/><Relationship Id="rId6" Type="http://schemas.openxmlformats.org/officeDocument/2006/relationships/tags" Target="../tags/tag264.xml"/><Relationship Id="rId5" Type="http://schemas.openxmlformats.org/officeDocument/2006/relationships/tags" Target="../tags/tag263.xml"/><Relationship Id="rId4" Type="http://schemas.openxmlformats.org/officeDocument/2006/relationships/tags" Target="../tags/tag262.xml"/><Relationship Id="rId3" Type="http://schemas.openxmlformats.org/officeDocument/2006/relationships/tags" Target="../tags/tag261.xml"/><Relationship Id="rId2" Type="http://schemas.openxmlformats.org/officeDocument/2006/relationships/image" Target="../media/image3.jpeg"/><Relationship Id="rId18" Type="http://schemas.openxmlformats.org/officeDocument/2006/relationships/notesSlide" Target="../notesSlides/notesSlide6.xml"/><Relationship Id="rId17" Type="http://schemas.openxmlformats.org/officeDocument/2006/relationships/slideLayout" Target="../slideLayouts/slideLayout1.xml"/><Relationship Id="rId16" Type="http://schemas.openxmlformats.org/officeDocument/2006/relationships/tags" Target="../tags/tag273.xml"/><Relationship Id="rId15" Type="http://schemas.openxmlformats.org/officeDocument/2006/relationships/image" Target="../media/image2.png"/><Relationship Id="rId14" Type="http://schemas.openxmlformats.org/officeDocument/2006/relationships/tags" Target="../tags/tag272.xml"/><Relationship Id="rId13" Type="http://schemas.openxmlformats.org/officeDocument/2006/relationships/tags" Target="../tags/tag271.xml"/><Relationship Id="rId12" Type="http://schemas.openxmlformats.org/officeDocument/2006/relationships/tags" Target="../tags/tag270.xml"/><Relationship Id="rId11" Type="http://schemas.openxmlformats.org/officeDocument/2006/relationships/tags" Target="../tags/tag269.xml"/><Relationship Id="rId10" Type="http://schemas.openxmlformats.org/officeDocument/2006/relationships/tags" Target="../tags/tag268.xml"/><Relationship Id="rId1" Type="http://schemas.openxmlformats.org/officeDocument/2006/relationships/tags" Target="../tags/tag260.xml"/></Relationships>
</file>

<file path=ppt/slides/_rels/slide7.xml.rels><?xml version="1.0" encoding="UTF-8" standalone="yes"?>
<Relationships xmlns="http://schemas.openxmlformats.org/package/2006/relationships"><Relationship Id="rId9" Type="http://schemas.openxmlformats.org/officeDocument/2006/relationships/notesSlide" Target="../notesSlides/notesSlide7.xml"/><Relationship Id="rId8" Type="http://schemas.openxmlformats.org/officeDocument/2006/relationships/slideLayout" Target="../slideLayouts/slideLayout7.xml"/><Relationship Id="rId7" Type="http://schemas.openxmlformats.org/officeDocument/2006/relationships/tags" Target="../tags/tag279.xml"/><Relationship Id="rId6" Type="http://schemas.openxmlformats.org/officeDocument/2006/relationships/tags" Target="../tags/tag278.xml"/><Relationship Id="rId5" Type="http://schemas.openxmlformats.org/officeDocument/2006/relationships/tags" Target="../tags/tag277.xml"/><Relationship Id="rId4" Type="http://schemas.openxmlformats.org/officeDocument/2006/relationships/tags" Target="../tags/tag276.xml"/><Relationship Id="rId3" Type="http://schemas.openxmlformats.org/officeDocument/2006/relationships/tags" Target="../tags/tag275.xml"/><Relationship Id="rId2" Type="http://schemas.openxmlformats.org/officeDocument/2006/relationships/image" Target="../media/image4.png"/><Relationship Id="rId1" Type="http://schemas.openxmlformats.org/officeDocument/2006/relationships/tags" Target="../tags/tag274.xml"/></Relationships>
</file>

<file path=ppt/slides/_rels/slide8.xml.rels><?xml version="1.0" encoding="UTF-8" standalone="yes"?>
<Relationships xmlns="http://schemas.openxmlformats.org/package/2006/relationships"><Relationship Id="rId4" Type="http://schemas.openxmlformats.org/officeDocument/2006/relationships/notesSlide" Target="../notesSlides/notesSlide8.xml"/><Relationship Id="rId3" Type="http://schemas.openxmlformats.org/officeDocument/2006/relationships/slideLayout" Target="../slideLayouts/slideLayout7.xml"/><Relationship Id="rId2" Type="http://schemas.openxmlformats.org/officeDocument/2006/relationships/image" Target="../media/image4.png"/><Relationship Id="rId1" Type="http://schemas.openxmlformats.org/officeDocument/2006/relationships/tags" Target="../tags/tag280.xml"/></Relationships>
</file>

<file path=ppt/slides/_rels/slide9.xml.rels><?xml version="1.0" encoding="UTF-8" standalone="yes"?>
<Relationships xmlns="http://schemas.openxmlformats.org/package/2006/relationships"><Relationship Id="rId9" Type="http://schemas.openxmlformats.org/officeDocument/2006/relationships/tags" Target="../tags/tag286.xml"/><Relationship Id="rId8" Type="http://schemas.openxmlformats.org/officeDocument/2006/relationships/tags" Target="../tags/tag285.xml"/><Relationship Id="rId7" Type="http://schemas.openxmlformats.org/officeDocument/2006/relationships/tags" Target="../tags/tag284.xml"/><Relationship Id="rId6" Type="http://schemas.openxmlformats.org/officeDocument/2006/relationships/image" Target="../media/image6.svg"/><Relationship Id="rId5" Type="http://schemas.openxmlformats.org/officeDocument/2006/relationships/image" Target="../media/image5.png"/><Relationship Id="rId4" Type="http://schemas.openxmlformats.org/officeDocument/2006/relationships/tags" Target="../tags/tag283.xml"/><Relationship Id="rId3" Type="http://schemas.openxmlformats.org/officeDocument/2006/relationships/tags" Target="../tags/tag282.xml"/><Relationship Id="rId2" Type="http://schemas.openxmlformats.org/officeDocument/2006/relationships/image" Target="../media/image4.png"/><Relationship Id="rId13" Type="http://schemas.openxmlformats.org/officeDocument/2006/relationships/notesSlide" Target="../notesSlides/notesSlide9.xml"/><Relationship Id="rId12" Type="http://schemas.openxmlformats.org/officeDocument/2006/relationships/slideLayout" Target="../slideLayouts/slideLayout7.xml"/><Relationship Id="rId11" Type="http://schemas.openxmlformats.org/officeDocument/2006/relationships/image" Target="../media/image8.svg"/><Relationship Id="rId10" Type="http://schemas.openxmlformats.org/officeDocument/2006/relationships/image" Target="../media/image7.png"/><Relationship Id="rId1" Type="http://schemas.openxmlformats.org/officeDocument/2006/relationships/tags" Target="../tags/tag28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22EA6"/>
        </a:solidFill>
        <a:effectLst/>
      </p:bgPr>
    </p:bg>
    <p:spTree>
      <p:nvGrpSpPr>
        <p:cNvPr id="1" name=""/>
        <p:cNvGrpSpPr/>
        <p:nvPr/>
      </p:nvGrpSpPr>
      <p:grpSpPr>
        <a:xfrm>
          <a:off x="0" y="0"/>
          <a:ext cx="0" cy="0"/>
          <a:chOff x="0" y="0"/>
          <a:chExt cx="0" cy="0"/>
        </a:xfrm>
      </p:grpSpPr>
      <p:pic>
        <p:nvPicPr>
          <p:cNvPr id="2" name="图片 1" descr="VCG211260803510"/>
          <p:cNvPicPr>
            <a:picLocks noChangeAspect="1"/>
          </p:cNvPicPr>
          <p:nvPr>
            <p:custDataLst>
              <p:tags r:id="rId1"/>
            </p:custDataLst>
          </p:nvPr>
        </p:nvPicPr>
        <p:blipFill>
          <a:blip r:embed="rId2" cstate="screen">
            <a:alphaModFix amt="20000"/>
            <a:grayscl/>
            <a:lum bright="24000"/>
          </a:blip>
          <a:srcRect/>
          <a:stretch>
            <a:fillRect/>
          </a:stretch>
        </p:blipFill>
        <p:spPr>
          <a:xfrm>
            <a:off x="0" y="0"/>
            <a:ext cx="12192000" cy="6858000"/>
          </a:xfrm>
          <a:prstGeom prst="rect">
            <a:avLst/>
          </a:prstGeom>
        </p:spPr>
      </p:pic>
      <p:sp>
        <p:nvSpPr>
          <p:cNvPr id="3" name="矩形 2"/>
          <p:cNvSpPr/>
          <p:nvPr>
            <p:custDataLst>
              <p:tags r:id="rId3"/>
            </p:custDataLst>
          </p:nvPr>
        </p:nvSpPr>
        <p:spPr>
          <a:xfrm>
            <a:off x="-635" y="340526"/>
            <a:ext cx="12192635" cy="6858000"/>
          </a:xfrm>
          <a:prstGeom prst="rect">
            <a:avLst/>
          </a:prstGeom>
          <a:solidFill>
            <a:srgbClr val="022EA6">
              <a:alpha val="29000"/>
            </a:srgb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Noto Sans S Chinese Medium" panose="020B0600000000000000" pitchFamily="34" charset="-128"/>
              <a:ea typeface="Noto Sans S Chinese Medium" panose="020B0600000000000000" pitchFamily="34" charset="-128"/>
              <a:cs typeface="+mn-cs"/>
            </a:endParaRPr>
          </a:p>
        </p:txBody>
      </p:sp>
      <p:sp>
        <p:nvSpPr>
          <p:cNvPr id="34" name="椭圆 33"/>
          <p:cNvSpPr/>
          <p:nvPr>
            <p:custDataLst>
              <p:tags r:id="rId4"/>
            </p:custDataLst>
          </p:nvPr>
        </p:nvSpPr>
        <p:spPr>
          <a:xfrm rot="6960000">
            <a:off x="657860" y="1828800"/>
            <a:ext cx="1305560" cy="1305560"/>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Noto Sans S Chinese Medium" panose="020B0600000000000000" pitchFamily="34" charset="-128"/>
              <a:ea typeface="Noto Sans S Chinese Medium" panose="020B0600000000000000" pitchFamily="34" charset="-128"/>
              <a:cs typeface="+mn-cs"/>
            </a:endParaRPr>
          </a:p>
        </p:txBody>
      </p:sp>
      <p:sp>
        <p:nvSpPr>
          <p:cNvPr id="28" name="文本框 27"/>
          <p:cNvSpPr txBox="1"/>
          <p:nvPr>
            <p:custDataLst>
              <p:tags r:id="rId5"/>
            </p:custDataLst>
          </p:nvPr>
        </p:nvSpPr>
        <p:spPr>
          <a:xfrm>
            <a:off x="989329" y="2132329"/>
            <a:ext cx="10533231" cy="1506855"/>
          </a:xfrm>
          <a:prstGeom prst="rect">
            <a:avLst/>
          </a:prstGeom>
          <a:noFill/>
        </p:spPr>
        <p:txBody>
          <a:bodyPr wrap="square" rtlCol="0" anchor="ctr" anchorCtr="0">
            <a:spAutoFit/>
          </a:bodyPr>
          <a:lstStyle/>
          <a:p>
            <a:pPr marL="0" marR="0" lvl="0" indent="0" algn="l" defTabSz="914400" rtl="0" eaLnBrk="1" fontAlgn="ctr" latinLnBrk="0" hangingPunct="1">
              <a:lnSpc>
                <a:spcPct val="100000"/>
              </a:lnSpc>
              <a:spcBef>
                <a:spcPts val="0"/>
              </a:spcBef>
              <a:spcAft>
                <a:spcPts val="0"/>
              </a:spcAft>
              <a:buClrTx/>
              <a:buSzTx/>
              <a:buFontTx/>
              <a:buNone/>
              <a:defRPr/>
            </a:pPr>
            <a:r>
              <a:rPr kumimoji="0" lang="en-US" altLang="zh-CN" sz="6000" b="0" i="0" u="none" strike="noStrike" kern="1200" cap="none" spc="400" normalizeH="0" baseline="0" noProof="0" dirty="0" err="1">
                <a:ln>
                  <a:noFill/>
                </a:ln>
                <a:solidFill>
                  <a:prstClr val="white"/>
                </a:solidFill>
                <a:effectLst/>
                <a:uLnTx/>
                <a:uFillTx/>
                <a:latin typeface="Noto Sans S Chinese Medium" panose="020B0600000000000000" pitchFamily="34" charset="-128"/>
                <a:ea typeface="Noto Sans S Chinese Medium" panose="020B0600000000000000" pitchFamily="34" charset="-128"/>
                <a:cs typeface="思源黑体 Medium" panose="020B0600000000000000" charset="-122"/>
                <a:sym typeface="+mn-ea"/>
              </a:rPr>
              <a:t>DolphinDB</a:t>
            </a:r>
            <a:endParaRPr kumimoji="0" lang="en-US" altLang="zh-CN" sz="6000" b="0" i="0" u="none" strike="noStrike" kern="1200" cap="none" spc="400" normalizeH="0" baseline="0" noProof="0" dirty="0">
              <a:ln>
                <a:noFill/>
              </a:ln>
              <a:solidFill>
                <a:prstClr val="white"/>
              </a:solidFill>
              <a:effectLst/>
              <a:uLnTx/>
              <a:uFillTx/>
              <a:latin typeface="Noto Sans S Chinese Medium" panose="020B0600000000000000" pitchFamily="34" charset="-128"/>
              <a:ea typeface="Noto Sans S Chinese Medium" panose="020B0600000000000000" pitchFamily="34" charset="-128"/>
              <a:cs typeface="思源黑体 Medium" panose="020B0600000000000000" charset="-122"/>
              <a:sym typeface="+mn-ea"/>
            </a:endParaRPr>
          </a:p>
          <a:p>
            <a:pPr marL="0" marR="0" lvl="0" indent="0" algn="l" defTabSz="914400" rtl="0" eaLnBrk="1" fontAlgn="ctr" latinLnBrk="0" hangingPunct="1">
              <a:lnSpc>
                <a:spcPct val="100000"/>
              </a:lnSpc>
              <a:spcBef>
                <a:spcPts val="0"/>
              </a:spcBef>
              <a:spcAft>
                <a:spcPts val="0"/>
              </a:spcAft>
              <a:buClrTx/>
              <a:buSzTx/>
              <a:buFontTx/>
              <a:buNone/>
              <a:defRPr/>
            </a:pPr>
            <a:r>
              <a:rPr kumimoji="0" lang="en-US" altLang="zh-CN" sz="3200" b="0" i="0" u="none" strike="noStrike" kern="1200" cap="none" spc="400" normalizeH="0" baseline="0" noProof="0" dirty="0">
                <a:ln>
                  <a:noFill/>
                </a:ln>
                <a:solidFill>
                  <a:prstClr val="white"/>
                </a:solidFill>
                <a:effectLst/>
                <a:uLnTx/>
                <a:uFillTx/>
                <a:latin typeface="Noto Sans S Chinese Medium" panose="020B0600000000000000" pitchFamily="34" charset="-128"/>
                <a:ea typeface="Noto Sans S Chinese Medium" panose="020B0600000000000000" pitchFamily="34" charset="-128"/>
                <a:cs typeface="思源黑体 Medium" panose="020B0600000000000000" charset="-122"/>
                <a:sym typeface="+mn-ea"/>
              </a:rPr>
              <a:t>ch2-</a:t>
            </a:r>
            <a:r>
              <a:rPr kumimoji="0" lang="zh-CN" altLang="en-US" sz="3200" b="0" i="0" u="none" strike="noStrike" kern="1200" cap="none" spc="400" normalizeH="0" baseline="0" noProof="0" dirty="0">
                <a:ln>
                  <a:noFill/>
                </a:ln>
                <a:solidFill>
                  <a:prstClr val="white"/>
                </a:solidFill>
                <a:effectLst/>
                <a:uLnTx/>
                <a:uFillTx/>
                <a:latin typeface="Noto Sans S Chinese Medium" panose="020B0600000000000000" pitchFamily="34" charset="-128"/>
                <a:ea typeface="Noto Sans S Chinese Medium" panose="020B0600000000000000" pitchFamily="34" charset="-128"/>
                <a:cs typeface="思源黑体 Medium" panose="020B0600000000000000" charset="-122"/>
                <a:sym typeface="+mn-ea"/>
              </a:rPr>
              <a:t>数据结构</a:t>
            </a:r>
            <a:endParaRPr kumimoji="0" lang="zh-CN" altLang="en-US" sz="3200" b="0" i="0" u="none" strike="noStrike" kern="1200" cap="none" spc="400" normalizeH="0" baseline="0" noProof="0" dirty="0">
              <a:ln>
                <a:noFill/>
              </a:ln>
              <a:solidFill>
                <a:prstClr val="white"/>
              </a:solidFill>
              <a:effectLst/>
              <a:uLnTx/>
              <a:uFillTx/>
              <a:latin typeface="Noto Sans S Chinese Medium" panose="020B0600000000000000" pitchFamily="34" charset="-128"/>
              <a:ea typeface="Noto Sans S Chinese Medium" panose="020B0600000000000000" pitchFamily="34" charset="-128"/>
              <a:cs typeface="思源黑体 Medium" panose="020B0600000000000000" charset="-122"/>
              <a:sym typeface="+mn-ea"/>
            </a:endParaRPr>
          </a:p>
        </p:txBody>
      </p:sp>
      <p:grpSp>
        <p:nvGrpSpPr>
          <p:cNvPr id="24" name="组合 23"/>
          <p:cNvGrpSpPr/>
          <p:nvPr/>
        </p:nvGrpSpPr>
        <p:grpSpPr>
          <a:xfrm>
            <a:off x="11428427" y="340526"/>
            <a:ext cx="388923" cy="346007"/>
            <a:chOff x="3933635" y="-1495234"/>
            <a:chExt cx="842211" cy="749278"/>
          </a:xfrm>
          <a:solidFill>
            <a:schemeClr val="bg1">
              <a:alpha val="86000"/>
            </a:schemeClr>
          </a:solidFill>
        </p:grpSpPr>
        <p:grpSp>
          <p:nvGrpSpPr>
            <p:cNvPr id="81" name="组合 80"/>
            <p:cNvGrpSpPr/>
            <p:nvPr/>
          </p:nvGrpSpPr>
          <p:grpSpPr>
            <a:xfrm>
              <a:off x="3933635" y="-1495234"/>
              <a:ext cx="203846" cy="749278"/>
              <a:chOff x="3933635" y="-1487213"/>
              <a:chExt cx="203846" cy="749278"/>
            </a:xfrm>
            <a:grpFill/>
          </p:grpSpPr>
          <p:sp>
            <p:nvSpPr>
              <p:cNvPr id="82" name="椭圆 81"/>
              <p:cNvSpPr/>
              <p:nvPr>
                <p:custDataLst>
                  <p:tags r:id="rId6"/>
                </p:custDataLst>
              </p:nvPr>
            </p:nvSpPr>
            <p:spPr>
              <a:xfrm>
                <a:off x="3933635" y="-1487213"/>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Noto Sans S Chinese Medium" panose="020B0600000000000000" pitchFamily="34" charset="-128"/>
                  <a:ea typeface="Noto Sans S Chinese Medium" panose="020B0600000000000000" pitchFamily="34" charset="-128"/>
                  <a:cs typeface="+mn-cs"/>
                </a:endParaRPr>
              </a:p>
            </p:txBody>
          </p:sp>
          <p:sp>
            <p:nvSpPr>
              <p:cNvPr id="89" name="椭圆 88"/>
              <p:cNvSpPr/>
              <p:nvPr>
                <p:custDataLst>
                  <p:tags r:id="rId7"/>
                </p:custDataLst>
              </p:nvPr>
            </p:nvSpPr>
            <p:spPr>
              <a:xfrm>
                <a:off x="3933635" y="-1214497"/>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Noto Sans S Chinese Medium" panose="020B0600000000000000" pitchFamily="34" charset="-128"/>
                  <a:ea typeface="Noto Sans S Chinese Medium" panose="020B0600000000000000" pitchFamily="34" charset="-128"/>
                  <a:cs typeface="+mn-cs"/>
                </a:endParaRPr>
              </a:p>
            </p:txBody>
          </p:sp>
          <p:sp>
            <p:nvSpPr>
              <p:cNvPr id="90" name="椭圆 89"/>
              <p:cNvSpPr/>
              <p:nvPr>
                <p:custDataLst>
                  <p:tags r:id="rId8"/>
                </p:custDataLst>
              </p:nvPr>
            </p:nvSpPr>
            <p:spPr>
              <a:xfrm>
                <a:off x="3933635" y="-941781"/>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Noto Sans S Chinese Medium" panose="020B0600000000000000" pitchFamily="34" charset="-128"/>
                  <a:ea typeface="Noto Sans S Chinese Medium" panose="020B0600000000000000" pitchFamily="34" charset="-128"/>
                  <a:cs typeface="+mn-cs"/>
                </a:endParaRPr>
              </a:p>
            </p:txBody>
          </p:sp>
        </p:grpSp>
        <p:grpSp>
          <p:nvGrpSpPr>
            <p:cNvPr id="91" name="组合 90"/>
            <p:cNvGrpSpPr/>
            <p:nvPr/>
          </p:nvGrpSpPr>
          <p:grpSpPr>
            <a:xfrm>
              <a:off x="4252817" y="-1495234"/>
              <a:ext cx="203846" cy="749278"/>
              <a:chOff x="4254477" y="-1495234"/>
              <a:chExt cx="203846" cy="749278"/>
            </a:xfrm>
            <a:grpFill/>
          </p:grpSpPr>
          <p:sp>
            <p:nvSpPr>
              <p:cNvPr id="92" name="椭圆 91"/>
              <p:cNvSpPr/>
              <p:nvPr>
                <p:custDataLst>
                  <p:tags r:id="rId9"/>
                </p:custDataLst>
              </p:nvPr>
            </p:nvSpPr>
            <p:spPr>
              <a:xfrm>
                <a:off x="4254477" y="-1495234"/>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Noto Sans S Chinese Medium" panose="020B0600000000000000" pitchFamily="34" charset="-128"/>
                  <a:ea typeface="Noto Sans S Chinese Medium" panose="020B0600000000000000" pitchFamily="34" charset="-128"/>
                  <a:cs typeface="+mn-cs"/>
                </a:endParaRPr>
              </a:p>
            </p:txBody>
          </p:sp>
          <p:sp>
            <p:nvSpPr>
              <p:cNvPr id="93" name="椭圆 92"/>
              <p:cNvSpPr/>
              <p:nvPr>
                <p:custDataLst>
                  <p:tags r:id="rId10"/>
                </p:custDataLst>
              </p:nvPr>
            </p:nvSpPr>
            <p:spPr>
              <a:xfrm>
                <a:off x="4254477" y="-1222518"/>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Noto Sans S Chinese Medium" panose="020B0600000000000000" pitchFamily="34" charset="-128"/>
                  <a:ea typeface="Noto Sans S Chinese Medium" panose="020B0600000000000000" pitchFamily="34" charset="-128"/>
                  <a:cs typeface="+mn-cs"/>
                </a:endParaRPr>
              </a:p>
            </p:txBody>
          </p:sp>
          <p:sp>
            <p:nvSpPr>
              <p:cNvPr id="94" name="椭圆 93"/>
              <p:cNvSpPr/>
              <p:nvPr>
                <p:custDataLst>
                  <p:tags r:id="rId11"/>
                </p:custDataLst>
              </p:nvPr>
            </p:nvSpPr>
            <p:spPr>
              <a:xfrm>
                <a:off x="4254477" y="-949802"/>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Noto Sans S Chinese Medium" panose="020B0600000000000000" pitchFamily="34" charset="-128"/>
                  <a:ea typeface="Noto Sans S Chinese Medium" panose="020B0600000000000000" pitchFamily="34" charset="-128"/>
                  <a:cs typeface="+mn-cs"/>
                </a:endParaRPr>
              </a:p>
            </p:txBody>
          </p:sp>
        </p:grpSp>
        <p:grpSp>
          <p:nvGrpSpPr>
            <p:cNvPr id="104" name="组合 103"/>
            <p:cNvGrpSpPr/>
            <p:nvPr/>
          </p:nvGrpSpPr>
          <p:grpSpPr>
            <a:xfrm>
              <a:off x="4572000" y="-1495234"/>
              <a:ext cx="203846" cy="749278"/>
              <a:chOff x="4572000" y="-1503255"/>
              <a:chExt cx="203846" cy="749278"/>
            </a:xfrm>
            <a:grpFill/>
          </p:grpSpPr>
          <p:sp>
            <p:nvSpPr>
              <p:cNvPr id="105" name="椭圆 104"/>
              <p:cNvSpPr/>
              <p:nvPr>
                <p:custDataLst>
                  <p:tags r:id="rId12"/>
                </p:custDataLst>
              </p:nvPr>
            </p:nvSpPr>
            <p:spPr>
              <a:xfrm>
                <a:off x="4572000" y="-1503255"/>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Noto Sans S Chinese Medium" panose="020B0600000000000000" pitchFamily="34" charset="-128"/>
                  <a:ea typeface="Noto Sans S Chinese Medium" panose="020B0600000000000000" pitchFamily="34" charset="-128"/>
                  <a:cs typeface="+mn-cs"/>
                </a:endParaRPr>
              </a:p>
            </p:txBody>
          </p:sp>
          <p:sp>
            <p:nvSpPr>
              <p:cNvPr id="106" name="椭圆 105"/>
              <p:cNvSpPr/>
              <p:nvPr>
                <p:custDataLst>
                  <p:tags r:id="rId13"/>
                </p:custDataLst>
              </p:nvPr>
            </p:nvSpPr>
            <p:spPr>
              <a:xfrm>
                <a:off x="4572000" y="-1230539"/>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Noto Sans S Chinese Medium" panose="020B0600000000000000" pitchFamily="34" charset="-128"/>
                  <a:ea typeface="Noto Sans S Chinese Medium" panose="020B0600000000000000" pitchFamily="34" charset="-128"/>
                  <a:cs typeface="+mn-cs"/>
                </a:endParaRPr>
              </a:p>
            </p:txBody>
          </p:sp>
          <p:sp>
            <p:nvSpPr>
              <p:cNvPr id="107" name="椭圆 106"/>
              <p:cNvSpPr/>
              <p:nvPr>
                <p:custDataLst>
                  <p:tags r:id="rId14"/>
                </p:custDataLst>
              </p:nvPr>
            </p:nvSpPr>
            <p:spPr>
              <a:xfrm>
                <a:off x="4572000" y="-957823"/>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Noto Sans S Chinese Medium" panose="020B0600000000000000" pitchFamily="34" charset="-128"/>
                  <a:ea typeface="Noto Sans S Chinese Medium" panose="020B0600000000000000" pitchFamily="34" charset="-128"/>
                  <a:cs typeface="+mn-cs"/>
                </a:endParaRPr>
              </a:p>
            </p:txBody>
          </p:sp>
        </p:grpSp>
      </p:grpSp>
      <p:cxnSp>
        <p:nvCxnSpPr>
          <p:cNvPr id="4" name="直接连接符 3"/>
          <p:cNvCxnSpPr/>
          <p:nvPr>
            <p:custDataLst>
              <p:tags r:id="rId15"/>
            </p:custDataLst>
          </p:nvPr>
        </p:nvCxnSpPr>
        <p:spPr>
          <a:xfrm>
            <a:off x="11218545" y="6332220"/>
            <a:ext cx="598805" cy="0"/>
          </a:xfrm>
          <a:prstGeom prst="line">
            <a:avLst/>
          </a:prstGeom>
          <a:ln w="60325">
            <a:solidFill>
              <a:schemeClr val="bg1">
                <a:alpha val="86000"/>
              </a:schemeClr>
            </a:solidFill>
          </a:ln>
        </p:spPr>
        <p:style>
          <a:lnRef idx="1">
            <a:schemeClr val="accent1"/>
          </a:lnRef>
          <a:fillRef idx="0">
            <a:schemeClr val="accent1"/>
          </a:fillRef>
          <a:effectRef idx="0">
            <a:schemeClr val="accent1"/>
          </a:effectRef>
          <a:fontRef idx="minor">
            <a:schemeClr val="tx1"/>
          </a:fontRef>
        </p:style>
      </p:cxnSp>
      <p:pic>
        <p:nvPicPr>
          <p:cNvPr id="5" name="图片 4" descr="公司logo"/>
          <p:cNvPicPr>
            <a:picLocks noChangeAspect="1"/>
          </p:cNvPicPr>
          <p:nvPr/>
        </p:nvPicPr>
        <p:blipFill>
          <a:blip r:embed="rId16" cstate="screen"/>
          <a:stretch>
            <a:fillRect/>
          </a:stretch>
        </p:blipFill>
        <p:spPr>
          <a:xfrm>
            <a:off x="582930" y="356235"/>
            <a:ext cx="1620520" cy="889000"/>
          </a:xfrm>
          <a:prstGeom prst="rect">
            <a:avLst/>
          </a:prstGeom>
        </p:spPr>
      </p:pic>
      <p:cxnSp>
        <p:nvCxnSpPr>
          <p:cNvPr id="13" name="直接连接符 12"/>
          <p:cNvCxnSpPr/>
          <p:nvPr>
            <p:custDataLst>
              <p:tags r:id="rId17"/>
            </p:custDataLst>
          </p:nvPr>
        </p:nvCxnSpPr>
        <p:spPr>
          <a:xfrm>
            <a:off x="11611610" y="2054372"/>
            <a:ext cx="0" cy="2954215"/>
          </a:xfrm>
          <a:prstGeom prst="line">
            <a:avLst/>
          </a:prstGeom>
          <a:ln w="1587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Tree>
    <p:custDataLst>
      <p:tags r:id="rId18"/>
    </p:custData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椭圆 16"/>
          <p:cNvSpPr/>
          <p:nvPr/>
        </p:nvSpPr>
        <p:spPr>
          <a:xfrm>
            <a:off x="127000" y="-160020"/>
            <a:ext cx="762635" cy="77025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阿里巴巴普惠体 3.0 55 Regular" panose="00020600040101010101" charset="-122"/>
              <a:ea typeface="阿里巴巴普惠体 3.0 55 Regular" panose="00020600040101010101" charset="-122"/>
            </a:endParaRPr>
          </a:p>
        </p:txBody>
      </p:sp>
      <p:sp>
        <p:nvSpPr>
          <p:cNvPr id="18" name="文本框 17"/>
          <p:cNvSpPr txBox="1"/>
          <p:nvPr/>
        </p:nvSpPr>
        <p:spPr>
          <a:xfrm>
            <a:off x="996315" y="213995"/>
            <a:ext cx="3925570" cy="460375"/>
          </a:xfrm>
          <a:prstGeom prst="rect">
            <a:avLst/>
          </a:prstGeom>
          <a:noFill/>
        </p:spPr>
        <p:txBody>
          <a:bodyPr wrap="square" rtlCol="0">
            <a:spAutoFit/>
          </a:bodyPr>
          <a:lstStyle/>
          <a:p>
            <a:pPr algn="l"/>
            <a:r>
              <a:rPr lang="zh-CN" altLang="en-US" sz="2400" b="1" dirty="0">
                <a:solidFill>
                  <a:srgbClr val="022EA6"/>
                </a:solidFill>
                <a:uFillTx/>
                <a:latin typeface="阿里巴巴普惠体 3.0 55 Regular" panose="00020600040101010101" charset="-122"/>
                <a:ea typeface="阿里巴巴普惠体 3.0 55 Regular" panose="00020600040101010101" charset="-122"/>
                <a:cs typeface="阿里巴巴普惠体 3.0 55 Regular" panose="00020600040101010101" charset="-122"/>
              </a:rPr>
              <a:t>向量计算</a:t>
            </a:r>
            <a:endParaRPr lang="zh-CN" altLang="en-US" sz="2400" b="1" dirty="0">
              <a:solidFill>
                <a:srgbClr val="022EA6"/>
              </a:solidFill>
              <a:uFillTx/>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pic>
        <p:nvPicPr>
          <p:cNvPr id="3" name="图片 2" descr="/Users/chenjiayuan/Desktop/公司logo2.png公司logo2"/>
          <p:cNvPicPr>
            <a:picLocks noChangeAspect="1"/>
          </p:cNvPicPr>
          <p:nvPr>
            <p:custDataLst>
              <p:tags r:id="rId1"/>
            </p:custDataLst>
          </p:nvPr>
        </p:nvPicPr>
        <p:blipFill>
          <a:blip r:embed="rId2" cstate="screen"/>
          <a:srcRect/>
          <a:stretch>
            <a:fillRect/>
          </a:stretch>
        </p:blipFill>
        <p:spPr>
          <a:xfrm>
            <a:off x="10701655" y="288925"/>
            <a:ext cx="1056005" cy="275590"/>
          </a:xfrm>
          <a:prstGeom prst="rect">
            <a:avLst/>
          </a:prstGeom>
        </p:spPr>
      </p:pic>
      <p:graphicFrame>
        <p:nvGraphicFramePr>
          <p:cNvPr id="16" name="表格 15"/>
          <p:cNvGraphicFramePr/>
          <p:nvPr>
            <p:custDataLst>
              <p:tags r:id="rId3"/>
            </p:custDataLst>
          </p:nvPr>
        </p:nvGraphicFramePr>
        <p:xfrm>
          <a:off x="1109980" y="1177925"/>
          <a:ext cx="8522970" cy="2658745"/>
        </p:xfrm>
        <a:graphic>
          <a:graphicData uri="http://schemas.openxmlformats.org/drawingml/2006/table">
            <a:tbl>
              <a:tblPr firstRow="1" firstCol="1">
                <a:tableStyleId>{FC56CBC0-8449-43F1-97A9-9EB9D1DB324F}</a:tableStyleId>
              </a:tblPr>
              <a:tblGrid>
                <a:gridCol w="1670050"/>
                <a:gridCol w="2620010"/>
                <a:gridCol w="2102485"/>
                <a:gridCol w="2130425"/>
              </a:tblGrid>
              <a:tr h="469265">
                <a:tc>
                  <a:txBody>
                    <a:bodyPr/>
                    <a:p>
                      <a:pPr>
                        <a:buNone/>
                      </a:pPr>
                      <a:endParaRPr lang="zh-CN" altLang="en-US" sz="1200" b="0">
                        <a:latin typeface="阿里巴巴普惠体 3.0 55 Regular" panose="00020600040101010101" charset="-122"/>
                        <a:ea typeface="阿里巴巴普惠体 3.0 55 Regular" panose="00020600040101010101" charset="-122"/>
                      </a:endParaRPr>
                    </a:p>
                  </a:txBody>
                  <a:tcPr/>
                </a:tc>
                <a:tc>
                  <a:txBody>
                    <a:bodyPr/>
                    <a:p>
                      <a:pPr algn="ctr">
                        <a:lnSpc>
                          <a:spcPct val="150000"/>
                        </a:lnSpc>
                        <a:buNone/>
                      </a:pPr>
                      <a:r>
                        <a:rPr lang="zh-CN" altLang="en-US" sz="1400" b="0">
                          <a:latin typeface="阿里巴巴普惠体 3.0 55 Regular" panose="00020600040101010101" charset="-122"/>
                          <a:ea typeface="阿里巴巴普惠体 3.0 55 Regular" panose="00020600040101010101" charset="-122"/>
                        </a:rPr>
                        <a:t>一维强类型向量</a:t>
                      </a:r>
                      <a:endParaRPr lang="zh-CN" altLang="en-US" sz="1400" b="0">
                        <a:latin typeface="阿里巴巴普惠体 3.0 55 Regular" panose="00020600040101010101" charset="-122"/>
                        <a:ea typeface="阿里巴巴普惠体 3.0 55 Regular" panose="00020600040101010101" charset="-122"/>
                      </a:endParaRPr>
                    </a:p>
                  </a:txBody>
                  <a:tcPr/>
                </a:tc>
                <a:tc>
                  <a:txBody>
                    <a:bodyPr/>
                    <a:p>
                      <a:pPr algn="ctr">
                        <a:lnSpc>
                          <a:spcPct val="150000"/>
                        </a:lnSpc>
                        <a:buNone/>
                      </a:pPr>
                      <a:r>
                        <a:rPr lang="zh-CN" altLang="en-US" sz="1400" b="0">
                          <a:latin typeface="阿里巴巴普惠体 3.0 55 Regular" panose="00020600040101010101" charset="-122"/>
                          <a:ea typeface="阿里巴巴普惠体 3.0 55 Regular" panose="00020600040101010101" charset="-122"/>
                        </a:rPr>
                        <a:t>一维元组</a:t>
                      </a:r>
                      <a:endParaRPr lang="zh-CN" altLang="en-US" sz="1400" b="0">
                        <a:latin typeface="阿里巴巴普惠体 3.0 55 Regular" panose="00020600040101010101" charset="-122"/>
                        <a:ea typeface="阿里巴巴普惠体 3.0 55 Regular" panose="00020600040101010101" charset="-122"/>
                      </a:endParaRPr>
                    </a:p>
                  </a:txBody>
                  <a:tcPr/>
                </a:tc>
                <a:tc>
                  <a:txBody>
                    <a:bodyPr/>
                    <a:p>
                      <a:pPr algn="ctr">
                        <a:lnSpc>
                          <a:spcPct val="150000"/>
                        </a:lnSpc>
                        <a:buNone/>
                      </a:pPr>
                      <a:r>
                        <a:rPr lang="zh-CN" altLang="en-US" sz="1400" b="0">
                          <a:latin typeface="阿里巴巴普惠体 3.0 55 Regular" panose="00020600040101010101" charset="-122"/>
                          <a:ea typeface="阿里巴巴普惠体 3.0 55 Regular" panose="00020600040101010101" charset="-122"/>
                        </a:rPr>
                        <a:t>多维元组</a:t>
                      </a:r>
                      <a:endParaRPr lang="zh-CN" altLang="en-US" sz="1400" b="0">
                        <a:latin typeface="阿里巴巴普惠体 3.0 55 Regular" panose="00020600040101010101" charset="-122"/>
                        <a:ea typeface="阿里巴巴普惠体 3.0 55 Regular" panose="00020600040101010101" charset="-122"/>
                      </a:endParaRPr>
                    </a:p>
                  </a:txBody>
                  <a:tcPr/>
                </a:tc>
              </a:tr>
              <a:tr h="469265">
                <a:tc>
                  <a:txBody>
                    <a:bodyPr/>
                    <a:p>
                      <a:pPr algn="ctr">
                        <a:lnSpc>
                          <a:spcPct val="170000"/>
                        </a:lnSpc>
                        <a:buNone/>
                      </a:pPr>
                      <a:r>
                        <a:rPr lang="zh-CN" altLang="en-US" sz="1200" b="0">
                          <a:latin typeface="阿里巴巴普惠体 3.0 55 Regular" panose="00020600040101010101" charset="-122"/>
                          <a:ea typeface="阿里巴巴普惠体 3.0 55 Regular" panose="00020600040101010101" charset="-122"/>
                        </a:rPr>
                        <a:t>原数据</a:t>
                      </a:r>
                      <a:endParaRPr lang="zh-CN" altLang="en-US" sz="1200" b="0">
                        <a:latin typeface="阿里巴巴普惠体 3.0 55 Regular" panose="00020600040101010101" charset="-122"/>
                        <a:ea typeface="阿里巴巴普惠体 3.0 55 Regular" panose="00020600040101010101" charset="-122"/>
                      </a:endParaRPr>
                    </a:p>
                  </a:txBody>
                  <a:tcPr/>
                </a:tc>
                <a:tc>
                  <a:txBody>
                    <a:bodyPr/>
                    <a:p>
                      <a:pPr>
                        <a:buNone/>
                      </a:pPr>
                      <a:r>
                        <a:rPr lang="en-US" altLang="zh-CN" sz="1200" b="0">
                          <a:latin typeface="阿里巴巴普惠体 3.0 55 Regular" panose="00020600040101010101" charset="-122"/>
                          <a:ea typeface="阿里巴巴普惠体 3.0 55 Regular" panose="00020600040101010101" charset="-122"/>
                        </a:rPr>
                        <a:t>[1, 2, 3, 4, 5]</a:t>
                      </a:r>
                      <a:endParaRPr lang="en-US" altLang="zh-CN" sz="1200" b="0">
                        <a:latin typeface="阿里巴巴普惠体 3.0 55 Regular" panose="00020600040101010101" charset="-122"/>
                        <a:ea typeface="阿里巴巴普惠体 3.0 55 Regular" panose="00020600040101010101" charset="-122"/>
                      </a:endParaRPr>
                    </a:p>
                  </a:txBody>
                  <a:tcPr/>
                </a:tc>
                <a:tc>
                  <a:txBody>
                    <a:bodyPr/>
                    <a:p>
                      <a:pPr>
                        <a:buNone/>
                      </a:pPr>
                      <a:r>
                        <a:rPr lang="en-US" altLang="zh-CN" sz="1200" b="0">
                          <a:latin typeface="阿里巴巴普惠体 3.0 55 Regular" panose="00020600040101010101" charset="-122"/>
                          <a:ea typeface="阿里巴巴普惠体 3.0 55 Regular" panose="00020600040101010101" charset="-122"/>
                        </a:rPr>
                        <a:t>(1, 2, 3, 4, 5) </a:t>
                      </a:r>
                      <a:endParaRPr lang="en-US" altLang="zh-CN" sz="1200" b="0">
                        <a:latin typeface="阿里巴巴普惠体 3.0 55 Regular" panose="00020600040101010101" charset="-122"/>
                        <a:ea typeface="阿里巴巴普惠体 3.0 55 Regular" panose="00020600040101010101" charset="-122"/>
                      </a:endParaRPr>
                    </a:p>
                  </a:txBody>
                  <a:tcPr/>
                </a:tc>
                <a:tc>
                  <a:txBody>
                    <a:bodyPr/>
                    <a:p>
                      <a:pPr>
                        <a:buNone/>
                      </a:pPr>
                      <a:r>
                        <a:rPr lang="en-US" altLang="zh-CN" sz="1200" b="0">
                          <a:latin typeface="阿里巴巴普惠体 3.0 55 Regular" panose="00020600040101010101" charset="-122"/>
                          <a:ea typeface="阿里巴巴普惠体 3.0 55 Regular" panose="00020600040101010101" charset="-122"/>
                        </a:rPr>
                        <a:t>([1, 2, 3, 4], [5, 6, 7, 8])</a:t>
                      </a:r>
                      <a:endParaRPr lang="en-US" altLang="zh-CN" sz="1200" b="0">
                        <a:latin typeface="阿里巴巴普惠体 3.0 55 Regular" panose="00020600040101010101" charset="-122"/>
                        <a:ea typeface="阿里巴巴普惠体 3.0 55 Regular" panose="00020600040101010101" charset="-122"/>
                      </a:endParaRPr>
                    </a:p>
                  </a:txBody>
                  <a:tcPr/>
                </a:tc>
              </a:tr>
              <a:tr h="781685">
                <a:tc>
                  <a:txBody>
                    <a:bodyPr/>
                    <a:p>
                      <a:pPr algn="ctr">
                        <a:lnSpc>
                          <a:spcPct val="170000"/>
                        </a:lnSpc>
                        <a:buNone/>
                      </a:pPr>
                      <a:r>
                        <a:rPr lang="zh-CN" altLang="en-US" sz="1200" b="0">
                          <a:latin typeface="阿里巴巴普惠体 3.0 55 Regular" panose="00020600040101010101" charset="-122"/>
                          <a:ea typeface="阿里巴巴普惠体 3.0 55 Regular" panose="00020600040101010101" charset="-122"/>
                          <a:cs typeface="阿里巴巴普惠体 3.0 55 Regular" panose="00020600040101010101" charset="-122"/>
                        </a:rPr>
                        <a:t>标量函数</a:t>
                      </a:r>
                      <a:r>
                        <a:rPr lang="en-US" altLang="zh-CN" sz="1200" b="0">
                          <a:latin typeface="阿里巴巴普惠体 3.0 55 Regular" panose="00020600040101010101" charset="-122"/>
                          <a:ea typeface="阿里巴巴普惠体 3.0 55 Regular" panose="00020600040101010101" charset="-122"/>
                          <a:cs typeface="阿里巴巴普惠体 3.0 55 Regular" panose="00020600040101010101" charset="-122"/>
                        </a:rPr>
                        <a:t> sin</a:t>
                      </a:r>
                      <a:endParaRPr lang="en-US" altLang="zh-CN" sz="1200" b="0">
                        <a:latin typeface="阿里巴巴普惠体 3.0 55 Regular" panose="00020600040101010101" charset="-122"/>
                        <a:ea typeface="阿里巴巴普惠体 3.0 55 Regular" panose="00020600040101010101" charset="-122"/>
                        <a:cs typeface="阿里巴巴普惠体 3.0 55 Regular" panose="00020600040101010101" charset="-122"/>
                      </a:endParaRPr>
                    </a:p>
                  </a:txBody>
                  <a:tcPr/>
                </a:tc>
                <a:tc>
                  <a:txBody>
                    <a:bodyPr/>
                    <a:p>
                      <a:pPr>
                        <a:buNone/>
                      </a:pPr>
                      <a:r>
                        <a:rPr lang="en-US" altLang="zh-CN" sz="1200" b="0">
                          <a:latin typeface="阿里巴巴普惠体 3.0 55 Regular" panose="00020600040101010101" charset="-122"/>
                          <a:ea typeface="阿里巴巴普惠体 3.0 55 Regular" panose="00020600040101010101" charset="-122"/>
                        </a:rPr>
                        <a:t>[0.84,0.91,0.14,-0.76,-0.96]</a:t>
                      </a:r>
                      <a:endParaRPr lang="en-US" altLang="zh-CN" sz="1200" b="0">
                        <a:latin typeface="阿里巴巴普惠体 3.0 55 Regular" panose="00020600040101010101" charset="-122"/>
                        <a:ea typeface="阿里巴巴普惠体 3.0 55 Regular" panose="00020600040101010101" charset="-122"/>
                      </a:endParaRPr>
                    </a:p>
                  </a:txBody>
                  <a:tcPr/>
                </a:tc>
                <a:tc>
                  <a:txBody>
                    <a:bodyPr/>
                    <a:p>
                      <a:pPr>
                        <a:buNone/>
                      </a:pPr>
                      <a:r>
                        <a:rPr lang="en-US" altLang="zh-CN" sz="1200" b="0">
                          <a:latin typeface="阿里巴巴普惠体 3.0 55 Regular" panose="00020600040101010101" charset="-122"/>
                          <a:ea typeface="阿里巴巴普惠体 3.0 55 Regular" panose="00020600040101010101" charset="-122"/>
                        </a:rPr>
                        <a:t>(0.84,0.91,0.14,-0.76,-0.96)</a:t>
                      </a:r>
                      <a:endParaRPr lang="en-US" altLang="zh-CN" sz="1200" b="0">
                        <a:latin typeface="阿里巴巴普惠体 3.0 55 Regular" panose="00020600040101010101" charset="-122"/>
                        <a:ea typeface="阿里巴巴普惠体 3.0 55 Regular" panose="00020600040101010101" charset="-122"/>
                      </a:endParaRPr>
                    </a:p>
                  </a:txBody>
                  <a:tcPr/>
                </a:tc>
                <a:tc>
                  <a:txBody>
                    <a:bodyPr/>
                    <a:p>
                      <a:pPr>
                        <a:buNone/>
                      </a:pPr>
                      <a:r>
                        <a:rPr lang="en-US" altLang="zh-CN" sz="1200" b="0">
                          <a:latin typeface="阿里巴巴普惠体 3.0 55 Regular" panose="00020600040101010101" charset="-122"/>
                          <a:ea typeface="阿里巴巴普惠体 3.0 55 Regular" panose="00020600040101010101" charset="-122"/>
                        </a:rPr>
                        <a:t>([0.84,0.91,0.14,-0.76],[-0.96,-0.28,0.66,0.99])</a:t>
                      </a:r>
                      <a:endParaRPr lang="en-US" altLang="zh-CN" sz="1200" b="0">
                        <a:latin typeface="阿里巴巴普惠体 3.0 55 Regular" panose="00020600040101010101" charset="-122"/>
                        <a:ea typeface="阿里巴巴普惠体 3.0 55 Regular" panose="00020600040101010101" charset="-122"/>
                      </a:endParaRPr>
                    </a:p>
                  </a:txBody>
                  <a:tcPr/>
                </a:tc>
              </a:tr>
              <a:tr h="469265">
                <a:tc>
                  <a:txBody>
                    <a:bodyPr/>
                    <a:p>
                      <a:pPr algn="ctr">
                        <a:lnSpc>
                          <a:spcPct val="170000"/>
                        </a:lnSpc>
                        <a:buNone/>
                      </a:pPr>
                      <a:r>
                        <a:rPr lang="zh-CN" altLang="en-US" sz="1200" b="0">
                          <a:latin typeface="阿里巴巴普惠体 3.0 55 Regular" panose="00020600040101010101" charset="-122"/>
                          <a:ea typeface="阿里巴巴普惠体 3.0 55 Regular" panose="00020600040101010101" charset="-122"/>
                          <a:cs typeface="阿里巴巴普惠体 3.0 55 Regular" panose="00020600040101010101" charset="-122"/>
                        </a:rPr>
                        <a:t>向量函数</a:t>
                      </a:r>
                      <a:r>
                        <a:rPr lang="en-US" altLang="zh-CN" sz="1200" b="0">
                          <a:latin typeface="阿里巴巴普惠体 3.0 55 Regular" panose="00020600040101010101" charset="-122"/>
                          <a:ea typeface="阿里巴巴普惠体 3.0 55 Regular" panose="00020600040101010101" charset="-122"/>
                          <a:cs typeface="阿里巴巴普惠体 3.0 55 Regular" panose="00020600040101010101" charset="-122"/>
                        </a:rPr>
                        <a:t> cumsum</a:t>
                      </a:r>
                      <a:endParaRPr lang="en-US" altLang="zh-CN" sz="1200" b="0">
                        <a:latin typeface="阿里巴巴普惠体 3.0 55 Regular" panose="00020600040101010101" charset="-122"/>
                        <a:ea typeface="阿里巴巴普惠体 3.0 55 Regular" panose="00020600040101010101" charset="-122"/>
                        <a:cs typeface="阿里巴巴普惠体 3.0 55 Regular" panose="00020600040101010101" charset="-122"/>
                      </a:endParaRPr>
                    </a:p>
                  </a:txBody>
                  <a:tcPr/>
                </a:tc>
                <a:tc>
                  <a:txBody>
                    <a:bodyPr/>
                    <a:p>
                      <a:pPr>
                        <a:buNone/>
                      </a:pPr>
                      <a:r>
                        <a:rPr lang="en-US" altLang="zh-CN" sz="1200" b="0">
                          <a:latin typeface="阿里巴巴普惠体 3.0 55 Regular" panose="00020600040101010101" charset="-122"/>
                          <a:ea typeface="阿里巴巴普惠体 3.0 55 Regular" panose="00020600040101010101" charset="-122"/>
                        </a:rPr>
                        <a:t>[1,3,6,10,15]</a:t>
                      </a:r>
                      <a:endParaRPr lang="en-US" altLang="zh-CN" sz="1200" b="0">
                        <a:latin typeface="阿里巴巴普惠体 3.0 55 Regular" panose="00020600040101010101" charset="-122"/>
                        <a:ea typeface="阿里巴巴普惠体 3.0 55 Regular" panose="00020600040101010101" charset="-122"/>
                      </a:endParaRPr>
                    </a:p>
                  </a:txBody>
                  <a:tcPr/>
                </a:tc>
                <a:tc>
                  <a:txBody>
                    <a:bodyPr/>
                    <a:p>
                      <a:pPr>
                        <a:buNone/>
                      </a:pPr>
                      <a:r>
                        <a:rPr lang="en-US" altLang="zh-CN" sz="1200" b="0">
                          <a:latin typeface="阿里巴巴普惠体 3.0 55 Regular" panose="00020600040101010101" charset="-122"/>
                          <a:ea typeface="阿里巴巴普惠体 3.0 55 Regular" panose="00020600040101010101" charset="-122"/>
                        </a:rPr>
                        <a:t>[1,3,6,10,15]</a:t>
                      </a:r>
                      <a:endParaRPr lang="en-US" altLang="zh-CN" sz="1200" b="0">
                        <a:latin typeface="阿里巴巴普惠体 3.0 55 Regular" panose="00020600040101010101" charset="-122"/>
                        <a:ea typeface="阿里巴巴普惠体 3.0 55 Regular" panose="00020600040101010101" charset="-122"/>
                      </a:endParaRPr>
                    </a:p>
                  </a:txBody>
                  <a:tcPr/>
                </a:tc>
                <a:tc>
                  <a:txBody>
                    <a:bodyPr/>
                    <a:p>
                      <a:pPr>
                        <a:buNone/>
                      </a:pPr>
                      <a:r>
                        <a:rPr lang="en-US" altLang="zh-CN" sz="1200" b="0">
                          <a:latin typeface="阿里巴巴普惠体 3.0 55 Regular" panose="00020600040101010101" charset="-122"/>
                          <a:ea typeface="阿里巴巴普惠体 3.0 55 Regular" panose="00020600040101010101" charset="-122"/>
                        </a:rPr>
                        <a:t>([1,3,6,10], [5,11,18,26])</a:t>
                      </a:r>
                      <a:endParaRPr lang="en-US" altLang="zh-CN" sz="1200" b="0">
                        <a:latin typeface="阿里巴巴普惠体 3.0 55 Regular" panose="00020600040101010101" charset="-122"/>
                        <a:ea typeface="阿里巴巴普惠体 3.0 55 Regular" panose="00020600040101010101" charset="-122"/>
                      </a:endParaRPr>
                    </a:p>
                  </a:txBody>
                  <a:tcPr/>
                </a:tc>
              </a:tr>
              <a:tr h="469265">
                <a:tc>
                  <a:txBody>
                    <a:bodyPr/>
                    <a:p>
                      <a:pPr algn="ctr">
                        <a:lnSpc>
                          <a:spcPct val="170000"/>
                        </a:lnSpc>
                        <a:buNone/>
                      </a:pPr>
                      <a:r>
                        <a:rPr lang="zh-CN" altLang="en-US" sz="1200" b="0">
                          <a:latin typeface="阿里巴巴普惠体 3.0 55 Regular" panose="00020600040101010101" charset="-122"/>
                          <a:ea typeface="阿里巴巴普惠体 3.0 55 Regular" panose="00020600040101010101" charset="-122"/>
                          <a:cs typeface="阿里巴巴普惠体 3.0 55 Regular" panose="00020600040101010101" charset="-122"/>
                        </a:rPr>
                        <a:t>聚合函数</a:t>
                      </a:r>
                      <a:r>
                        <a:rPr lang="en-US" altLang="zh-CN" sz="1200" b="0">
                          <a:latin typeface="阿里巴巴普惠体 3.0 55 Regular" panose="00020600040101010101" charset="-122"/>
                          <a:ea typeface="阿里巴巴普惠体 3.0 55 Regular" panose="00020600040101010101" charset="-122"/>
                          <a:cs typeface="阿里巴巴普惠体 3.0 55 Regular" panose="00020600040101010101" charset="-122"/>
                        </a:rPr>
                        <a:t> sum</a:t>
                      </a:r>
                      <a:endParaRPr lang="en-US" altLang="zh-CN" sz="1200" b="0">
                        <a:latin typeface="阿里巴巴普惠体 3.0 55 Regular" panose="00020600040101010101" charset="-122"/>
                        <a:ea typeface="阿里巴巴普惠体 3.0 55 Regular" panose="00020600040101010101" charset="-122"/>
                        <a:cs typeface="阿里巴巴普惠体 3.0 55 Regular" panose="00020600040101010101" charset="-122"/>
                      </a:endParaRPr>
                    </a:p>
                  </a:txBody>
                  <a:tcPr/>
                </a:tc>
                <a:tc>
                  <a:txBody>
                    <a:bodyPr/>
                    <a:p>
                      <a:pPr>
                        <a:buNone/>
                      </a:pPr>
                      <a:r>
                        <a:rPr lang="en-US" altLang="zh-CN" sz="1200" b="0">
                          <a:latin typeface="阿里巴巴普惠体 3.0 55 Regular" panose="00020600040101010101" charset="-122"/>
                          <a:ea typeface="阿里巴巴普惠体 3.0 55 Regular" panose="00020600040101010101" charset="-122"/>
                        </a:rPr>
                        <a:t>15</a:t>
                      </a:r>
                      <a:endParaRPr lang="en-US" altLang="zh-CN" sz="1200" b="0">
                        <a:latin typeface="阿里巴巴普惠体 3.0 55 Regular" panose="00020600040101010101" charset="-122"/>
                        <a:ea typeface="阿里巴巴普惠体 3.0 55 Regular" panose="00020600040101010101" charset="-122"/>
                      </a:endParaRPr>
                    </a:p>
                  </a:txBody>
                  <a:tcPr/>
                </a:tc>
                <a:tc>
                  <a:txBody>
                    <a:bodyPr/>
                    <a:p>
                      <a:pPr>
                        <a:buNone/>
                      </a:pPr>
                      <a:r>
                        <a:rPr lang="en-US" altLang="zh-CN" sz="1200" b="0">
                          <a:latin typeface="阿里巴巴普惠体 3.0 55 Regular" panose="00020600040101010101" charset="-122"/>
                          <a:ea typeface="阿里巴巴普惠体 3.0 55 Regular" panose="00020600040101010101" charset="-122"/>
                        </a:rPr>
                        <a:t>15</a:t>
                      </a:r>
                      <a:endParaRPr lang="en-US" altLang="zh-CN" sz="1200" b="0">
                        <a:latin typeface="阿里巴巴普惠体 3.0 55 Regular" panose="00020600040101010101" charset="-122"/>
                        <a:ea typeface="阿里巴巴普惠体 3.0 55 Regular" panose="00020600040101010101" charset="-122"/>
                      </a:endParaRPr>
                    </a:p>
                  </a:txBody>
                  <a:tcPr/>
                </a:tc>
                <a:tc>
                  <a:txBody>
                    <a:bodyPr/>
                    <a:p>
                      <a:pPr>
                        <a:buNone/>
                      </a:pPr>
                      <a:r>
                        <a:rPr lang="en-US" altLang="zh-CN" sz="1200" b="0">
                          <a:latin typeface="阿里巴巴普惠体 3.0 55 Regular" panose="00020600040101010101" charset="-122"/>
                          <a:ea typeface="阿里巴巴普惠体 3.0 55 Regular" panose="00020600040101010101" charset="-122"/>
                        </a:rPr>
                        <a:t>[6, 8,10,12]</a:t>
                      </a:r>
                      <a:endParaRPr lang="en-US" altLang="zh-CN" sz="1200" b="0">
                        <a:latin typeface="阿里巴巴普惠体 3.0 55 Regular" panose="00020600040101010101" charset="-122"/>
                        <a:ea typeface="阿里巴巴普惠体 3.0 55 Regular" panose="00020600040101010101" charset="-122"/>
                      </a:endParaRPr>
                    </a:p>
                  </a:txBody>
                  <a:tcPr/>
                </a:tc>
              </a:tr>
            </a:tbl>
          </a:graphicData>
        </a:graphic>
      </p:graphicFrame>
      <p:sp>
        <p:nvSpPr>
          <p:cNvPr id="19" name="圆角矩形 18"/>
          <p:cNvSpPr/>
          <p:nvPr/>
        </p:nvSpPr>
        <p:spPr>
          <a:xfrm>
            <a:off x="7385050" y="2816860"/>
            <a:ext cx="2247900" cy="1095375"/>
          </a:xfrm>
          <a:prstGeom prst="roundRect">
            <a:avLst/>
          </a:prstGeom>
          <a:noFill/>
          <a:ln w="28575" cmpd="sng">
            <a:solidFill>
              <a:schemeClr val="accent6"/>
            </a:solidFill>
            <a:prstDash val="sysDash"/>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32" name="文本框 31"/>
          <p:cNvSpPr txBox="1"/>
          <p:nvPr/>
        </p:nvSpPr>
        <p:spPr>
          <a:xfrm>
            <a:off x="7525385" y="4011295"/>
            <a:ext cx="2107565" cy="306705"/>
          </a:xfrm>
          <a:prstGeom prst="rect">
            <a:avLst/>
          </a:prstGeom>
          <a:noFill/>
        </p:spPr>
        <p:txBody>
          <a:bodyPr wrap="square" rtlCol="0">
            <a:spAutoFit/>
          </a:bodyPr>
          <a:p>
            <a:pPr algn="ctr"/>
            <a:r>
              <a:rPr lang="zh-CN" altLang="en-US" sz="1400">
                <a:latin typeface="阿里巴巴普惠体 3.0 55 Regular" panose="00020600040101010101" charset="-122"/>
                <a:ea typeface="阿里巴巴普惠体 3.0 55 Regular" panose="00020600040101010101" charset="-122"/>
              </a:rPr>
              <a:t>注意：要求元素等长</a:t>
            </a:r>
            <a:endParaRPr lang="zh-CN" altLang="en-US" sz="1400">
              <a:latin typeface="阿里巴巴普惠体 3.0 55 Regular" panose="00020600040101010101" charset="-122"/>
              <a:ea typeface="阿里巴巴普惠体 3.0 55 Regular" panose="00020600040101010101" charset="-122"/>
            </a:endParaRPr>
          </a:p>
        </p:txBody>
      </p:sp>
      <p:sp>
        <p:nvSpPr>
          <p:cNvPr id="33" name="文本框 32"/>
          <p:cNvSpPr txBox="1"/>
          <p:nvPr/>
        </p:nvSpPr>
        <p:spPr>
          <a:xfrm>
            <a:off x="9698990" y="3034030"/>
            <a:ext cx="1769745" cy="306705"/>
          </a:xfrm>
          <a:prstGeom prst="rect">
            <a:avLst/>
          </a:prstGeom>
          <a:noFill/>
        </p:spPr>
        <p:txBody>
          <a:bodyPr wrap="square" rtlCol="0">
            <a:spAutoFit/>
          </a:bodyPr>
          <a:p>
            <a:r>
              <a:rPr lang="zh-CN" altLang="en-US" sz="1400">
                <a:latin typeface="阿里巴巴普惠体 3.0 55 Regular" panose="00020600040101010101" charset="-122"/>
                <a:ea typeface="阿里巴巴普惠体 3.0 55 Regular" panose="00020600040101010101" charset="-122"/>
              </a:rPr>
              <a:t>每个元素单独计算</a:t>
            </a:r>
            <a:endParaRPr lang="zh-CN" altLang="en-US" sz="1400">
              <a:latin typeface="阿里巴巴普惠体 3.0 55 Regular" panose="00020600040101010101" charset="-122"/>
              <a:ea typeface="阿里巴巴普惠体 3.0 55 Regular" panose="00020600040101010101" charset="-122"/>
            </a:endParaRPr>
          </a:p>
        </p:txBody>
      </p:sp>
      <p:sp>
        <p:nvSpPr>
          <p:cNvPr id="34" name="文本框 33"/>
          <p:cNvSpPr txBox="1"/>
          <p:nvPr/>
        </p:nvSpPr>
        <p:spPr>
          <a:xfrm>
            <a:off x="9708515" y="3529965"/>
            <a:ext cx="1769745" cy="306705"/>
          </a:xfrm>
          <a:prstGeom prst="rect">
            <a:avLst/>
          </a:prstGeom>
          <a:noFill/>
        </p:spPr>
        <p:txBody>
          <a:bodyPr wrap="square" rtlCol="0">
            <a:spAutoFit/>
          </a:bodyPr>
          <a:p>
            <a:r>
              <a:rPr lang="zh-CN" altLang="en-US" sz="1400">
                <a:latin typeface="阿里巴巴普惠体 3.0 55 Regular" panose="00020600040101010101" charset="-122"/>
                <a:ea typeface="阿里巴巴普惠体 3.0 55 Regular" panose="00020600040101010101" charset="-122"/>
              </a:rPr>
              <a:t>对应位置元素计算</a:t>
            </a:r>
            <a:endParaRPr lang="zh-CN" altLang="en-US" sz="1400">
              <a:latin typeface="阿里巴巴普惠体 3.0 55 Regular" panose="00020600040101010101" charset="-122"/>
              <a:ea typeface="阿里巴巴普惠体 3.0 55 Regular" panose="00020600040101010101" charset="-122"/>
            </a:endParaRPr>
          </a:p>
        </p:txBody>
      </p:sp>
      <p:sp>
        <p:nvSpPr>
          <p:cNvPr id="52" name="文本框 51"/>
          <p:cNvSpPr txBox="1"/>
          <p:nvPr/>
        </p:nvSpPr>
        <p:spPr>
          <a:xfrm>
            <a:off x="1186180" y="5130800"/>
            <a:ext cx="5080000" cy="829945"/>
          </a:xfrm>
          <a:prstGeom prst="rect">
            <a:avLst/>
          </a:prstGeom>
        </p:spPr>
        <p:txBody>
          <a:bodyPr>
            <a:spAutoFit/>
          </a:bodyPr>
          <a:p>
            <a:pPr indent="0" fontAlgn="auto">
              <a:lnSpc>
                <a:spcPct val="100000"/>
              </a:lnSpc>
            </a:pPr>
            <a:r>
              <a:rPr lang="en-US" altLang="zh-CN" sz="1600" b="0">
                <a:solidFill>
                  <a:srgbClr val="000000"/>
                </a:solidFill>
                <a:latin typeface="MyFont" panose="02010609030101010101" charset="-122"/>
                <a:ea typeface="MyFont" panose="02010609030101010101" charset="-122"/>
              </a:rPr>
              <a:t>tp </a:t>
            </a:r>
            <a:r>
              <a:rPr lang="en-US" altLang="zh-CN" sz="1600" b="0">
                <a:solidFill>
                  <a:srgbClr val="FF0000"/>
                </a:solidFill>
                <a:latin typeface="MyFont" panose="02010609030101010101" charset="-122"/>
                <a:ea typeface="MyFont" panose="02010609030101010101" charset="-122"/>
              </a:rPr>
              <a:t>=</a:t>
            </a:r>
            <a:r>
              <a:rPr lang="en-US" altLang="zh-CN" sz="1600" b="0">
                <a:solidFill>
                  <a:srgbClr val="000000"/>
                </a:solidFill>
                <a:latin typeface="MyFont" panose="02010609030101010101" charset="-122"/>
                <a:ea typeface="MyFont" panose="02010609030101010101" charset="-122"/>
              </a:rPr>
              <a:t> ([</a:t>
            </a:r>
            <a:r>
              <a:rPr lang="en-US" altLang="zh-CN" sz="1600" b="0">
                <a:solidFill>
                  <a:srgbClr val="00A000"/>
                </a:solidFill>
                <a:latin typeface="MyFont" panose="02010609030101010101" charset="-122"/>
                <a:ea typeface="MyFont" panose="02010609030101010101" charset="-122"/>
              </a:rPr>
              <a:t>1</a:t>
            </a:r>
            <a:r>
              <a:rPr lang="en-US" altLang="zh-CN" sz="1600" b="0">
                <a:solidFill>
                  <a:srgbClr val="000000"/>
                </a:solidFill>
                <a:latin typeface="MyFont" panose="02010609030101010101" charset="-122"/>
                <a:ea typeface="MyFont" panose="02010609030101010101" charset="-122"/>
              </a:rPr>
              <a:t>, </a:t>
            </a:r>
            <a:r>
              <a:rPr lang="en-US" altLang="zh-CN" sz="1600" b="0">
                <a:solidFill>
                  <a:srgbClr val="00A000"/>
                </a:solidFill>
                <a:latin typeface="MyFont" panose="02010609030101010101" charset="-122"/>
                <a:ea typeface="MyFont" panose="02010609030101010101" charset="-122"/>
              </a:rPr>
              <a:t>2</a:t>
            </a:r>
            <a:r>
              <a:rPr lang="en-US" altLang="zh-CN" sz="1600" b="0">
                <a:solidFill>
                  <a:srgbClr val="000000"/>
                </a:solidFill>
                <a:latin typeface="MyFont" panose="02010609030101010101" charset="-122"/>
                <a:ea typeface="MyFont" panose="02010609030101010101" charset="-122"/>
              </a:rPr>
              <a:t>, </a:t>
            </a:r>
            <a:r>
              <a:rPr lang="en-US" altLang="zh-CN" sz="1600" b="0">
                <a:solidFill>
                  <a:srgbClr val="00A000"/>
                </a:solidFill>
                <a:latin typeface="MyFont" panose="02010609030101010101" charset="-122"/>
                <a:ea typeface="MyFont" panose="02010609030101010101" charset="-122"/>
              </a:rPr>
              <a:t>3</a:t>
            </a:r>
            <a:r>
              <a:rPr lang="en-US" altLang="zh-CN" sz="1600" b="0">
                <a:solidFill>
                  <a:srgbClr val="000000"/>
                </a:solidFill>
                <a:latin typeface="MyFont" panose="02010609030101010101" charset="-122"/>
                <a:ea typeface="MyFont" panose="02010609030101010101" charset="-122"/>
              </a:rPr>
              <a:t>, </a:t>
            </a:r>
            <a:r>
              <a:rPr lang="en-US" altLang="zh-CN" sz="1600" b="0">
                <a:solidFill>
                  <a:srgbClr val="00A000"/>
                </a:solidFill>
                <a:latin typeface="MyFont" panose="02010609030101010101" charset="-122"/>
                <a:ea typeface="MyFont" panose="02010609030101010101" charset="-122"/>
              </a:rPr>
              <a:t>4</a:t>
            </a:r>
            <a:r>
              <a:rPr lang="en-US" altLang="zh-CN" sz="1600" b="0">
                <a:solidFill>
                  <a:srgbClr val="000000"/>
                </a:solidFill>
                <a:latin typeface="MyFont" panose="02010609030101010101" charset="-122"/>
                <a:ea typeface="MyFont" panose="02010609030101010101" charset="-122"/>
              </a:rPr>
              <a:t>], [</a:t>
            </a:r>
            <a:r>
              <a:rPr lang="en-US" altLang="zh-CN" sz="1600" b="0">
                <a:solidFill>
                  <a:srgbClr val="00A000"/>
                </a:solidFill>
                <a:latin typeface="MyFont" panose="02010609030101010101" charset="-122"/>
                <a:ea typeface="MyFont" panose="02010609030101010101" charset="-122"/>
              </a:rPr>
              <a:t>5</a:t>
            </a:r>
            <a:r>
              <a:rPr lang="en-US" altLang="zh-CN" sz="1600" b="0">
                <a:solidFill>
                  <a:srgbClr val="000000"/>
                </a:solidFill>
                <a:latin typeface="MyFont" panose="02010609030101010101" charset="-122"/>
                <a:ea typeface="MyFont" panose="02010609030101010101" charset="-122"/>
              </a:rPr>
              <a:t>, </a:t>
            </a:r>
            <a:r>
              <a:rPr lang="en-US" altLang="zh-CN" sz="1600" b="0">
                <a:solidFill>
                  <a:srgbClr val="00A000"/>
                </a:solidFill>
                <a:latin typeface="MyFont" panose="02010609030101010101" charset="-122"/>
                <a:ea typeface="MyFont" panose="02010609030101010101" charset="-122"/>
              </a:rPr>
              <a:t>6</a:t>
            </a:r>
            <a:r>
              <a:rPr lang="en-US" altLang="zh-CN" sz="1600" b="0">
                <a:solidFill>
                  <a:srgbClr val="000000"/>
                </a:solidFill>
                <a:latin typeface="MyFont" panose="02010609030101010101" charset="-122"/>
                <a:ea typeface="MyFont" panose="02010609030101010101" charset="-122"/>
              </a:rPr>
              <a:t>, </a:t>
            </a:r>
            <a:r>
              <a:rPr lang="en-US" altLang="zh-CN" sz="1600" b="0">
                <a:solidFill>
                  <a:srgbClr val="00A000"/>
                </a:solidFill>
                <a:latin typeface="MyFont" panose="02010609030101010101" charset="-122"/>
                <a:ea typeface="MyFont" panose="02010609030101010101" charset="-122"/>
              </a:rPr>
              <a:t>7</a:t>
            </a:r>
            <a:r>
              <a:rPr lang="en-US" altLang="zh-CN" sz="1600" b="0">
                <a:solidFill>
                  <a:srgbClr val="000000"/>
                </a:solidFill>
                <a:latin typeface="MyFont" panose="02010609030101010101" charset="-122"/>
                <a:ea typeface="MyFont" panose="02010609030101010101" charset="-122"/>
              </a:rPr>
              <a:t>])</a:t>
            </a:r>
            <a:endParaRPr lang="en-US" altLang="zh-CN" sz="1600" b="0">
              <a:solidFill>
                <a:srgbClr val="000000"/>
              </a:solidFill>
              <a:latin typeface="MyFont" panose="02010609030101010101" charset="-122"/>
              <a:ea typeface="MyFont" panose="02010609030101010101" charset="-122"/>
            </a:endParaRPr>
          </a:p>
          <a:p>
            <a:pPr indent="0" fontAlgn="auto">
              <a:lnSpc>
                <a:spcPct val="100000"/>
              </a:lnSpc>
            </a:pPr>
            <a:r>
              <a:rPr lang="en-US" altLang="zh-CN" sz="1600" b="1">
                <a:solidFill>
                  <a:srgbClr val="000000"/>
                </a:solidFill>
                <a:latin typeface="MyFont" panose="02010609030101010101" charset="-122"/>
                <a:ea typeface="MyFont" panose="02010609030101010101" charset="-122"/>
              </a:rPr>
              <a:t>each</a:t>
            </a:r>
            <a:r>
              <a:rPr lang="en-US" altLang="zh-CN" sz="1600" b="0">
                <a:solidFill>
                  <a:srgbClr val="000000"/>
                </a:solidFill>
                <a:latin typeface="MyFont" panose="02010609030101010101" charset="-122"/>
                <a:ea typeface="MyFont" panose="02010609030101010101" charset="-122"/>
              </a:rPr>
              <a:t>(cumsum, tp)</a:t>
            </a:r>
            <a:endParaRPr lang="en-US" altLang="zh-CN" sz="1600" b="0">
              <a:solidFill>
                <a:srgbClr val="000000"/>
              </a:solidFill>
              <a:latin typeface="MyFont" panose="02010609030101010101" charset="-122"/>
              <a:ea typeface="MyFont" panose="02010609030101010101" charset="-122"/>
            </a:endParaRPr>
          </a:p>
          <a:p>
            <a:pPr indent="0" fontAlgn="auto">
              <a:lnSpc>
                <a:spcPct val="100000"/>
              </a:lnSpc>
            </a:pPr>
            <a:r>
              <a:rPr lang="en-US" altLang="zh-CN" sz="1600" b="0">
                <a:solidFill>
                  <a:srgbClr val="000000"/>
                </a:solidFill>
                <a:latin typeface="MyFont" panose="02010609030101010101" charset="-122"/>
                <a:ea typeface="MyFont" panose="02010609030101010101" charset="-122"/>
              </a:rPr>
              <a:t>// output</a:t>
            </a:r>
            <a:r>
              <a:rPr lang="zh-CN" altLang="en-US" sz="1600" b="0">
                <a:solidFill>
                  <a:srgbClr val="000000"/>
                </a:solidFill>
                <a:latin typeface="MyFont" panose="02010609030101010101" charset="-122"/>
                <a:ea typeface="MyFont" panose="02010609030101010101" charset="-122"/>
              </a:rPr>
              <a:t>：</a:t>
            </a:r>
            <a:r>
              <a:rPr lang="en-US" altLang="zh-CN" sz="1600" b="0">
                <a:solidFill>
                  <a:srgbClr val="000000"/>
                </a:solidFill>
                <a:latin typeface="MyFont" panose="02010609030101010101" charset="-122"/>
                <a:ea typeface="MyFont" panose="02010609030101010101" charset="-122"/>
              </a:rPr>
              <a:t>([1,3,6,10],[5,11,18])</a:t>
            </a:r>
            <a:endParaRPr lang="en-US" altLang="zh-CN" sz="1600" b="0">
              <a:solidFill>
                <a:srgbClr val="000000"/>
              </a:solidFill>
              <a:latin typeface="MyFont" panose="02010609030101010101" charset="-122"/>
              <a:ea typeface="MyFont" panose="02010609030101010101" charset="-122"/>
            </a:endParaRPr>
          </a:p>
        </p:txBody>
      </p:sp>
      <p:sp>
        <p:nvSpPr>
          <p:cNvPr id="53" name="文本框 52"/>
          <p:cNvSpPr txBox="1"/>
          <p:nvPr/>
        </p:nvSpPr>
        <p:spPr>
          <a:xfrm>
            <a:off x="1008380" y="4546600"/>
            <a:ext cx="6274435" cy="337185"/>
          </a:xfrm>
          <a:prstGeom prst="rect">
            <a:avLst/>
          </a:prstGeom>
          <a:noFill/>
        </p:spPr>
        <p:txBody>
          <a:bodyPr wrap="square" rtlCol="0">
            <a:spAutoFit/>
          </a:bodyPr>
          <a:p>
            <a:r>
              <a:rPr lang="zh-CN" altLang="en-US" sz="1600">
                <a:latin typeface="阿里巴巴普惠体 3.0 55 Regular" panose="00020600040101010101" charset="-122"/>
                <a:ea typeface="阿里巴巴普惠体 3.0 55 Regular" panose="00020600040101010101" charset="-122"/>
              </a:rPr>
              <a:t>对于不等长的情况，每个元素单独计算的场景可以用高阶函数解决：</a:t>
            </a:r>
            <a:endParaRPr lang="zh-CN" altLang="en-US" sz="1600">
              <a:latin typeface="阿里巴巴普惠体 3.0 55 Regular" panose="00020600040101010101" charset="-122"/>
              <a:ea typeface="阿里巴巴普惠体 3.0 55 Regular" panose="00020600040101010101" charset="-122"/>
            </a:endParaRPr>
          </a:p>
        </p:txBody>
      </p:sp>
      <p:sp>
        <p:nvSpPr>
          <p:cNvPr id="55" name="矩形 54"/>
          <p:cNvSpPr/>
          <p:nvPr/>
        </p:nvSpPr>
        <p:spPr>
          <a:xfrm>
            <a:off x="1071880" y="5053965"/>
            <a:ext cx="6276975" cy="1001395"/>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latin typeface="阿里巴巴普惠体 3.0 55 Regular" panose="00020600040101010101" charset="-122"/>
              <a:ea typeface="阿里巴巴普惠体 3.0 55 Regular" panose="00020600040101010101" charset="-122"/>
            </a:endParaRPr>
          </a:p>
        </p:txBody>
      </p:sp>
      <p:sp>
        <p:nvSpPr>
          <p:cNvPr id="2" name="椭圆 1"/>
          <p:cNvSpPr/>
          <p:nvPr/>
        </p:nvSpPr>
        <p:spPr>
          <a:xfrm>
            <a:off x="127000" y="610235"/>
            <a:ext cx="253365" cy="25590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椭圆 16"/>
          <p:cNvSpPr/>
          <p:nvPr/>
        </p:nvSpPr>
        <p:spPr>
          <a:xfrm>
            <a:off x="127000" y="-160020"/>
            <a:ext cx="762635" cy="77025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阿里巴巴普惠体 3.0 55 Regular" panose="00020600040101010101" charset="-122"/>
              <a:ea typeface="阿里巴巴普惠体 3.0 55 Regular" panose="00020600040101010101" charset="-122"/>
            </a:endParaRPr>
          </a:p>
        </p:txBody>
      </p:sp>
      <p:sp>
        <p:nvSpPr>
          <p:cNvPr id="18" name="文本框 17"/>
          <p:cNvSpPr txBox="1"/>
          <p:nvPr/>
        </p:nvSpPr>
        <p:spPr>
          <a:xfrm>
            <a:off x="996315" y="213995"/>
            <a:ext cx="2781935" cy="460375"/>
          </a:xfrm>
          <a:prstGeom prst="rect">
            <a:avLst/>
          </a:prstGeom>
          <a:noFill/>
        </p:spPr>
        <p:txBody>
          <a:bodyPr wrap="square" rtlCol="0">
            <a:spAutoFit/>
          </a:bodyPr>
          <a:lstStyle/>
          <a:p>
            <a:pPr algn="l"/>
            <a:r>
              <a:rPr lang="en-US" altLang="zh-CN" sz="2400" b="1" dirty="0">
                <a:solidFill>
                  <a:srgbClr val="022EA6"/>
                </a:solidFill>
                <a:uFillTx/>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zh-CN" altLang="en-US" sz="2400" b="1" dirty="0">
                <a:solidFill>
                  <a:srgbClr val="022EA6"/>
                </a:solidFill>
                <a:uFillTx/>
                <a:latin typeface="阿里巴巴普惠体 3.0 55 Regular" panose="00020600040101010101" charset="-122"/>
                <a:ea typeface="阿里巴巴普惠体 3.0 55 Regular" panose="00020600040101010101" charset="-122"/>
                <a:cs typeface="阿里巴巴普惠体 3.0 55 Regular" panose="00020600040101010101" charset="-122"/>
              </a:rPr>
              <a:t>向量化编程</a:t>
            </a:r>
            <a:endParaRPr lang="zh-CN" altLang="en-US" sz="2400" b="1" dirty="0">
              <a:solidFill>
                <a:srgbClr val="022EA6"/>
              </a:solidFill>
              <a:uFillTx/>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9" name="矩形 8"/>
          <p:cNvSpPr/>
          <p:nvPr/>
        </p:nvSpPr>
        <p:spPr>
          <a:xfrm>
            <a:off x="825500" y="2110740"/>
            <a:ext cx="6276975" cy="4097020"/>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latin typeface="阿里巴巴普惠体 3.0 55 Regular" panose="00020600040101010101" charset="-122"/>
              <a:ea typeface="阿里巴巴普惠体 3.0 55 Regular" panose="00020600040101010101" charset="-122"/>
            </a:endParaRPr>
          </a:p>
        </p:txBody>
      </p:sp>
      <p:sp>
        <p:nvSpPr>
          <p:cNvPr id="3" name="文本框 2"/>
          <p:cNvSpPr txBox="1"/>
          <p:nvPr/>
        </p:nvSpPr>
        <p:spPr>
          <a:xfrm>
            <a:off x="7800340" y="4338320"/>
            <a:ext cx="3535045" cy="460375"/>
          </a:xfrm>
          <a:prstGeom prst="rect">
            <a:avLst/>
          </a:prstGeom>
        </p:spPr>
        <p:txBody>
          <a:bodyPr wrap="square">
            <a:spAutoFit/>
          </a:bodyPr>
          <a:p>
            <a:pPr marL="0" indent="0"/>
            <a:r>
              <a:rPr lang="en-US" altLang="zh-CN" sz="2400" b="1"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for </a:t>
            </a:r>
            <a:r>
              <a:rPr lang="zh-CN" altLang="en-US" sz="2400" b="1"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循环 </a:t>
            </a:r>
            <a:r>
              <a:rPr lang="en-US" altLang="zh-CN" sz="2400" b="1"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zh-CN" altLang="en-US" sz="2400" b="1"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向量化</a:t>
            </a:r>
            <a:endParaRPr lang="zh-CN" altLang="en-US" sz="2400" b="1"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5" name="文本框 4"/>
          <p:cNvSpPr txBox="1"/>
          <p:nvPr/>
        </p:nvSpPr>
        <p:spPr>
          <a:xfrm>
            <a:off x="800100" y="1752600"/>
            <a:ext cx="6382385" cy="337185"/>
          </a:xfrm>
          <a:prstGeom prst="rect">
            <a:avLst/>
          </a:prstGeom>
        </p:spPr>
        <p:txBody>
          <a:bodyPr wrap="square">
            <a:spAutoFit/>
          </a:bodyPr>
          <a:p>
            <a:pPr marL="0" indent="0"/>
            <a:r>
              <a:rPr lang="zh-CN" sz="1600" b="0" i="0">
                <a:solidFill>
                  <a:srgbClr val="292A2E"/>
                </a:solidFill>
                <a:latin typeface="阿里巴巴普惠体 3.0 55 Regular" panose="00020600040101010101" charset="-122"/>
                <a:ea typeface="阿里巴巴普惠体 3.0 55 Regular" panose="00020600040101010101" charset="-122"/>
                <a:cs typeface="阿里巴巴普惠体" panose="00020600040101010101" charset="-122"/>
              </a:rPr>
              <a:t>计算两个向量相加。</a:t>
            </a:r>
            <a:endParaRPr lang="zh-CN" sz="1600" b="0" i="0">
              <a:solidFill>
                <a:srgbClr val="292A2E"/>
              </a:solidFill>
              <a:latin typeface="阿里巴巴普惠体 3.0 55 Regular" panose="00020600040101010101" charset="-122"/>
              <a:ea typeface="阿里巴巴普惠体 3.0 55 Regular" panose="00020600040101010101" charset="-122"/>
              <a:cs typeface="阿里巴巴普惠体" panose="00020600040101010101" charset="-122"/>
            </a:endParaRPr>
          </a:p>
        </p:txBody>
      </p:sp>
      <p:sp>
        <p:nvSpPr>
          <p:cNvPr id="6" name="文本框 5"/>
          <p:cNvSpPr txBox="1"/>
          <p:nvPr/>
        </p:nvSpPr>
        <p:spPr>
          <a:xfrm>
            <a:off x="8547100" y="3756660"/>
            <a:ext cx="2042160" cy="368300"/>
          </a:xfrm>
          <a:prstGeom prst="rect">
            <a:avLst/>
          </a:prstGeom>
          <a:noFill/>
        </p:spPr>
        <p:txBody>
          <a:bodyPr wrap="square" rtlCol="0">
            <a:spAutoFit/>
          </a:bodyPr>
          <a:p>
            <a:r>
              <a:rPr lang="en-US" altLang="zh-CN">
                <a:ln w="15875"/>
                <a:gradFill>
                  <a:gsLst>
                    <a:gs pos="49000">
                      <a:schemeClr val="accent1">
                        <a:lumOff val="-19984"/>
                        <a:satOff val="20000"/>
                      </a:schemeClr>
                    </a:gs>
                    <a:gs pos="100000">
                      <a:schemeClr val="accent1">
                        <a:lumOff val="15000"/>
                        <a:satOff val="-14984"/>
                      </a:schemeClr>
                    </a:gs>
                  </a:gsLst>
                  <a:lin ang="0" scaled="0"/>
                </a:gradFill>
                <a:effectLst/>
                <a:latin typeface="阿里巴巴普惠体 3.0 55 Regular" panose="00020600040101010101" charset="-122"/>
                <a:ea typeface="阿里巴巴普惠体 3.0 55 Regular" panose="00020600040101010101" charset="-122"/>
                <a:cs typeface="阿里巴巴普惠体 3.0 55 Regular" panose="00020600040101010101" charset="-122"/>
              </a:rPr>
              <a:t>300 </a:t>
            </a:r>
            <a:r>
              <a:rPr lang="zh-CN" altLang="en-US">
                <a:ln w="15875"/>
                <a:gradFill>
                  <a:gsLst>
                    <a:gs pos="49000">
                      <a:schemeClr val="accent1">
                        <a:lumOff val="-19984"/>
                        <a:satOff val="20000"/>
                      </a:schemeClr>
                    </a:gs>
                    <a:gs pos="100000">
                      <a:schemeClr val="accent1">
                        <a:lumOff val="15000"/>
                        <a:satOff val="-14984"/>
                      </a:schemeClr>
                    </a:gs>
                  </a:gsLst>
                  <a:lin ang="0" scaled="0"/>
                </a:gradFill>
                <a:effectLst/>
                <a:latin typeface="阿里巴巴普惠体 3.0 55 Regular" panose="00020600040101010101" charset="-122"/>
                <a:ea typeface="阿里巴巴普惠体 3.0 55 Regular" panose="00020600040101010101" charset="-122"/>
                <a:cs typeface="阿里巴巴普惠体 3.0 55 Regular" panose="00020600040101010101" charset="-122"/>
              </a:rPr>
              <a:t>倍性能提升</a:t>
            </a:r>
            <a:endParaRPr lang="zh-CN" altLang="en-US">
              <a:ln w="15875"/>
              <a:gradFill>
                <a:gsLst>
                  <a:gs pos="49000">
                    <a:schemeClr val="accent1">
                      <a:lumOff val="-19984"/>
                      <a:satOff val="20000"/>
                    </a:schemeClr>
                  </a:gs>
                  <a:gs pos="100000">
                    <a:schemeClr val="accent1">
                      <a:lumOff val="15000"/>
                      <a:satOff val="-14984"/>
                    </a:schemeClr>
                  </a:gs>
                </a:gsLst>
                <a:lin ang="0" scaled="0"/>
              </a:gradFill>
              <a:effectLst/>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7" name="右箭头 6"/>
          <p:cNvSpPr/>
          <p:nvPr/>
        </p:nvSpPr>
        <p:spPr>
          <a:xfrm>
            <a:off x="9260205" y="4440555"/>
            <a:ext cx="508000" cy="233045"/>
          </a:xfrm>
          <a:prstGeom prst="rightArrow">
            <a:avLst/>
          </a:prstGeom>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latin typeface="阿里巴巴普惠体 3.0 55 Regular" panose="00020600040101010101" charset="-122"/>
              <a:ea typeface="阿里巴巴普惠体 3.0 55 Regular" panose="00020600040101010101" charset="-122"/>
            </a:endParaRPr>
          </a:p>
        </p:txBody>
      </p:sp>
      <p:sp>
        <p:nvSpPr>
          <p:cNvPr id="12" name="文本框 11"/>
          <p:cNvSpPr txBox="1"/>
          <p:nvPr/>
        </p:nvSpPr>
        <p:spPr>
          <a:xfrm>
            <a:off x="7466965" y="2118995"/>
            <a:ext cx="3999230" cy="1322070"/>
          </a:xfrm>
          <a:prstGeom prst="rect">
            <a:avLst/>
          </a:prstGeom>
        </p:spPr>
        <p:txBody>
          <a:bodyPr wrap="square">
            <a:spAutoFit/>
          </a:bodyPr>
          <a:p>
            <a:pPr marL="0" indent="0"/>
            <a:r>
              <a:rPr lang="zh-CN" altLang="en-US" sz="1600" b="1"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向量化编程</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Vectorization</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）通过指令级的并行技术重写循环，使一条指令可以一次性 处理一个向量中的所有元素，从而更高效地替代循环语句中逐个处理单个元素的流程。</a:t>
            </a: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pic>
        <p:nvPicPr>
          <p:cNvPr id="4" name="图片 3" descr="/Users/chenjiayuan/Desktop/公司logo2.png公司logo2"/>
          <p:cNvPicPr>
            <a:picLocks noChangeAspect="1"/>
          </p:cNvPicPr>
          <p:nvPr>
            <p:custDataLst>
              <p:tags r:id="rId1"/>
            </p:custDataLst>
          </p:nvPr>
        </p:nvPicPr>
        <p:blipFill>
          <a:blip r:embed="rId2" cstate="screen"/>
          <a:srcRect/>
          <a:stretch>
            <a:fillRect/>
          </a:stretch>
        </p:blipFill>
        <p:spPr>
          <a:xfrm>
            <a:off x="10701655" y="288925"/>
            <a:ext cx="1056005" cy="275590"/>
          </a:xfrm>
          <a:prstGeom prst="rect">
            <a:avLst/>
          </a:prstGeom>
        </p:spPr>
      </p:pic>
      <p:sp>
        <p:nvSpPr>
          <p:cNvPr id="13" name="文本框 12"/>
          <p:cNvSpPr txBox="1"/>
          <p:nvPr/>
        </p:nvSpPr>
        <p:spPr>
          <a:xfrm>
            <a:off x="1087755" y="2330133"/>
            <a:ext cx="5080000" cy="3658235"/>
          </a:xfrm>
          <a:prstGeom prst="rect">
            <a:avLst/>
          </a:prstGeom>
        </p:spPr>
        <p:txBody>
          <a:bodyPr>
            <a:noAutofit/>
          </a:bodyPr>
          <a:p>
            <a:pPr indent="0" fontAlgn="auto">
              <a:lnSpc>
                <a:spcPct val="100000"/>
              </a:lnSpc>
            </a:pPr>
            <a:r>
              <a:rPr lang="en-US" altLang="zh-CN" b="0">
                <a:solidFill>
                  <a:srgbClr val="000000"/>
                </a:solidFill>
                <a:latin typeface="阿里巴巴普惠体 3.0 55 Regular" panose="00020600040101010101" charset="-122"/>
                <a:ea typeface="阿里巴巴普惠体 3.0 55 Regular" panose="00020600040101010101" charset="-122"/>
              </a:rPr>
              <a:t>a </a:t>
            </a:r>
            <a:r>
              <a:rPr lang="en-US" altLang="zh-CN" b="0">
                <a:solidFill>
                  <a:srgbClr val="FF0000"/>
                </a:solidFill>
                <a:latin typeface="阿里巴巴普惠体 3.0 55 Regular" panose="00020600040101010101" charset="-122"/>
                <a:ea typeface="阿里巴巴普惠体 3.0 55 Regular" panose="00020600040101010101" charset="-122"/>
              </a:rPr>
              <a:t>= </a:t>
            </a:r>
            <a:r>
              <a:rPr lang="en-US" altLang="zh-CN" b="1">
                <a:solidFill>
                  <a:srgbClr val="000000"/>
                </a:solidFill>
                <a:latin typeface="阿里巴巴普惠体 3.0 55 Regular" panose="00020600040101010101" charset="-122"/>
                <a:ea typeface="阿里巴巴普惠体 3.0 55 Regular" panose="00020600040101010101" charset="-122"/>
              </a:rPr>
              <a:t>rand</a:t>
            </a:r>
            <a:r>
              <a:rPr lang="en-US" altLang="zh-CN" b="0">
                <a:solidFill>
                  <a:srgbClr val="000000"/>
                </a:solidFill>
                <a:latin typeface="阿里巴巴普惠体 3.0 55 Regular" panose="00020600040101010101" charset="-122"/>
                <a:ea typeface="阿里巴巴普惠体 3.0 55 Regular" panose="00020600040101010101" charset="-122"/>
              </a:rPr>
              <a:t>(</a:t>
            </a:r>
            <a:r>
              <a:rPr lang="en-US" altLang="zh-CN" b="0">
                <a:solidFill>
                  <a:srgbClr val="00A000"/>
                </a:solidFill>
                <a:latin typeface="阿里巴巴普惠体 3.0 55 Regular" panose="00020600040101010101" charset="-122"/>
                <a:ea typeface="阿里巴巴普惠体 3.0 55 Regular" panose="00020600040101010101" charset="-122"/>
              </a:rPr>
              <a:t>10.0</a:t>
            </a:r>
            <a:r>
              <a:rPr lang="en-US" altLang="zh-CN" b="0">
                <a:solidFill>
                  <a:srgbClr val="000000"/>
                </a:solidFill>
                <a:latin typeface="阿里巴巴普惠体 3.0 55 Regular" panose="00020600040101010101" charset="-122"/>
                <a:ea typeface="阿里巴巴普惠体 3.0 55 Regular" panose="00020600040101010101" charset="-122"/>
              </a:rPr>
              <a:t>, </a:t>
            </a:r>
            <a:r>
              <a:rPr lang="en-US" altLang="zh-CN" b="0">
                <a:solidFill>
                  <a:srgbClr val="00A000"/>
                </a:solidFill>
                <a:latin typeface="阿里巴巴普惠体 3.0 55 Regular" panose="00020600040101010101" charset="-122"/>
                <a:ea typeface="阿里巴巴普惠体 3.0 55 Regular" panose="00020600040101010101" charset="-122"/>
              </a:rPr>
              <a:t>10000</a:t>
            </a:r>
            <a:r>
              <a:rPr lang="en-US" altLang="zh-CN" b="0">
                <a:solidFill>
                  <a:srgbClr val="000000"/>
                </a:solidFill>
                <a:latin typeface="阿里巴巴普惠体 3.0 55 Regular" panose="00020600040101010101" charset="-122"/>
                <a:ea typeface="阿里巴巴普惠体 3.0 55 Regular" panose="00020600040101010101" charset="-122"/>
              </a:rPr>
              <a:t>)</a:t>
            </a:r>
            <a:endParaRPr lang="en-US" altLang="zh-CN"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b="0">
                <a:solidFill>
                  <a:srgbClr val="000000"/>
                </a:solidFill>
                <a:latin typeface="阿里巴巴普惠体 3.0 55 Regular" panose="00020600040101010101" charset="-122"/>
                <a:ea typeface="阿里巴巴普惠体 3.0 55 Regular" panose="00020600040101010101" charset="-122"/>
              </a:rPr>
              <a:t>b </a:t>
            </a:r>
            <a:r>
              <a:rPr lang="en-US" altLang="zh-CN" b="0">
                <a:solidFill>
                  <a:srgbClr val="FF0000"/>
                </a:solidFill>
                <a:latin typeface="阿里巴巴普惠体 3.0 55 Regular" panose="00020600040101010101" charset="-122"/>
                <a:ea typeface="阿里巴巴普惠体 3.0 55 Regular" panose="00020600040101010101" charset="-122"/>
              </a:rPr>
              <a:t>= </a:t>
            </a:r>
            <a:r>
              <a:rPr lang="en-US" altLang="zh-CN" b="1">
                <a:solidFill>
                  <a:srgbClr val="000000"/>
                </a:solidFill>
                <a:latin typeface="阿里巴巴普惠体 3.0 55 Regular" panose="00020600040101010101" charset="-122"/>
                <a:ea typeface="阿里巴巴普惠体 3.0 55 Regular" panose="00020600040101010101" charset="-122"/>
              </a:rPr>
              <a:t>rand</a:t>
            </a:r>
            <a:r>
              <a:rPr lang="en-US" altLang="zh-CN" b="0">
                <a:solidFill>
                  <a:srgbClr val="000000"/>
                </a:solidFill>
                <a:latin typeface="阿里巴巴普惠体 3.0 55 Regular" panose="00020600040101010101" charset="-122"/>
                <a:ea typeface="阿里巴巴普惠体 3.0 55 Regular" panose="00020600040101010101" charset="-122"/>
              </a:rPr>
              <a:t>(</a:t>
            </a:r>
            <a:r>
              <a:rPr lang="en-US" altLang="zh-CN" b="0">
                <a:solidFill>
                  <a:srgbClr val="00A000"/>
                </a:solidFill>
                <a:latin typeface="阿里巴巴普惠体 3.0 55 Regular" panose="00020600040101010101" charset="-122"/>
                <a:ea typeface="阿里巴巴普惠体 3.0 55 Regular" panose="00020600040101010101" charset="-122"/>
              </a:rPr>
              <a:t>10.0</a:t>
            </a:r>
            <a:r>
              <a:rPr lang="en-US" altLang="zh-CN" b="0">
                <a:solidFill>
                  <a:srgbClr val="000000"/>
                </a:solidFill>
                <a:latin typeface="阿里巴巴普惠体 3.0 55 Regular" panose="00020600040101010101" charset="-122"/>
                <a:ea typeface="阿里巴巴普惠体 3.0 55 Regular" panose="00020600040101010101" charset="-122"/>
              </a:rPr>
              <a:t>, </a:t>
            </a:r>
            <a:r>
              <a:rPr lang="en-US" altLang="zh-CN" b="0">
                <a:solidFill>
                  <a:srgbClr val="00A000"/>
                </a:solidFill>
                <a:latin typeface="阿里巴巴普惠体 3.0 55 Regular" panose="00020600040101010101" charset="-122"/>
                <a:ea typeface="阿里巴巴普惠体 3.0 55 Regular" panose="00020600040101010101" charset="-122"/>
              </a:rPr>
              <a:t>10000</a:t>
            </a:r>
            <a:r>
              <a:rPr lang="en-US" altLang="zh-CN" b="0">
                <a:solidFill>
                  <a:srgbClr val="000000"/>
                </a:solidFill>
                <a:latin typeface="阿里巴巴普惠体 3.0 55 Regular" panose="00020600040101010101" charset="-122"/>
                <a:ea typeface="阿里巴巴普惠体 3.0 55 Regular" panose="00020600040101010101" charset="-122"/>
              </a:rPr>
              <a:t>)</a:t>
            </a:r>
            <a:endParaRPr lang="en-US" altLang="zh-CN"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b="0">
                <a:solidFill>
                  <a:srgbClr val="000000"/>
                </a:solidFill>
                <a:latin typeface="阿里巴巴普惠体 3.0 55 Regular" panose="00020600040101010101" charset="-122"/>
                <a:ea typeface="阿里巴巴普惠体 3.0 55 Regular" panose="00020600040101010101" charset="-122"/>
              </a:rPr>
              <a:t>c </a:t>
            </a:r>
            <a:r>
              <a:rPr lang="en-US" altLang="zh-CN" b="0">
                <a:solidFill>
                  <a:srgbClr val="FF0000"/>
                </a:solidFill>
                <a:latin typeface="阿里巴巴普惠体 3.0 55 Regular" panose="00020600040101010101" charset="-122"/>
                <a:ea typeface="阿里巴巴普惠体 3.0 55 Regular" panose="00020600040101010101" charset="-122"/>
              </a:rPr>
              <a:t>= </a:t>
            </a:r>
            <a:r>
              <a:rPr lang="en-US" altLang="zh-CN" b="1">
                <a:solidFill>
                  <a:srgbClr val="000000"/>
                </a:solidFill>
                <a:latin typeface="阿里巴巴普惠体 3.0 55 Regular" panose="00020600040101010101" charset="-122"/>
                <a:ea typeface="阿里巴巴普惠体 3.0 55 Regular" panose="00020600040101010101" charset="-122"/>
              </a:rPr>
              <a:t>array</a:t>
            </a:r>
            <a:r>
              <a:rPr lang="en-US" altLang="zh-CN" b="0">
                <a:solidFill>
                  <a:srgbClr val="000000"/>
                </a:solidFill>
                <a:latin typeface="阿里巴巴普惠体 3.0 55 Regular" panose="00020600040101010101" charset="-122"/>
                <a:ea typeface="阿里巴巴普惠体 3.0 55 Regular" panose="00020600040101010101" charset="-122"/>
              </a:rPr>
              <a:t>(</a:t>
            </a:r>
            <a:r>
              <a:rPr lang="en-US" altLang="zh-CN" b="0">
                <a:solidFill>
                  <a:srgbClr val="0000EE"/>
                </a:solidFill>
                <a:latin typeface="阿里巴巴普惠体 3.0 55 Regular" panose="00020600040101010101" charset="-122"/>
                <a:ea typeface="阿里巴巴普惠体 3.0 55 Regular" panose="00020600040101010101" charset="-122"/>
              </a:rPr>
              <a:t>DOUBLE</a:t>
            </a:r>
            <a:r>
              <a:rPr lang="en-US" altLang="zh-CN" b="0">
                <a:solidFill>
                  <a:srgbClr val="000000"/>
                </a:solidFill>
                <a:latin typeface="阿里巴巴普惠体 3.0 55 Regular" panose="00020600040101010101" charset="-122"/>
                <a:ea typeface="阿里巴巴普惠体 3.0 55 Regular" panose="00020600040101010101" charset="-122"/>
              </a:rPr>
              <a:t>, </a:t>
            </a:r>
            <a:r>
              <a:rPr lang="en-US" altLang="zh-CN" b="0">
                <a:solidFill>
                  <a:srgbClr val="00A000"/>
                </a:solidFill>
                <a:latin typeface="阿里巴巴普惠体 3.0 55 Regular" panose="00020600040101010101" charset="-122"/>
                <a:ea typeface="阿里巴巴普惠体 3.0 55 Regular" panose="00020600040101010101" charset="-122"/>
              </a:rPr>
              <a:t>10000</a:t>
            </a:r>
            <a:r>
              <a:rPr lang="en-US" altLang="zh-CN" b="0">
                <a:solidFill>
                  <a:srgbClr val="000000"/>
                </a:solidFill>
                <a:latin typeface="阿里巴巴普惠体 3.0 55 Regular" panose="00020600040101010101" charset="-122"/>
                <a:ea typeface="阿里巴巴普惠体 3.0 55 Regular" panose="00020600040101010101" charset="-122"/>
              </a:rPr>
              <a:t>)</a:t>
            </a:r>
            <a:endParaRPr lang="en-US" altLang="zh-CN"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endParaRPr lang="en-US" altLang="zh-CN"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b="0">
                <a:solidFill>
                  <a:srgbClr val="AF00DB"/>
                </a:solidFill>
                <a:latin typeface="阿里巴巴普惠体 3.0 55 Regular" panose="00020600040101010101" charset="-122"/>
                <a:ea typeface="阿里巴巴普惠体 3.0 55 Regular" panose="00020600040101010101" charset="-122"/>
              </a:rPr>
              <a:t>timer </a:t>
            </a:r>
            <a:r>
              <a:rPr lang="en-US" altLang="zh-CN" b="1">
                <a:solidFill>
                  <a:srgbClr val="000000"/>
                </a:solidFill>
                <a:latin typeface="阿里巴巴普惠体 3.0 55 Regular" panose="00020600040101010101" charset="-122"/>
                <a:ea typeface="阿里巴巴普惠体 3.0 55 Regular" panose="00020600040101010101" charset="-122"/>
              </a:rPr>
              <a:t>for</a:t>
            </a:r>
            <a:r>
              <a:rPr lang="en-US" altLang="zh-CN" b="0">
                <a:solidFill>
                  <a:srgbClr val="000000"/>
                </a:solidFill>
                <a:latin typeface="阿里巴巴普惠体 3.0 55 Regular" panose="00020600040101010101" charset="-122"/>
                <a:ea typeface="阿里巴巴普惠体 3.0 55 Regular" panose="00020600040101010101" charset="-122"/>
              </a:rPr>
              <a:t>(i </a:t>
            </a:r>
            <a:r>
              <a:rPr lang="en-US" altLang="zh-CN" b="0">
                <a:solidFill>
                  <a:srgbClr val="AF00DB"/>
                </a:solidFill>
                <a:latin typeface="阿里巴巴普惠体 3.0 55 Regular" panose="00020600040101010101" charset="-122"/>
                <a:ea typeface="阿里巴巴普惠体 3.0 55 Regular" panose="00020600040101010101" charset="-122"/>
              </a:rPr>
              <a:t>in </a:t>
            </a:r>
            <a:r>
              <a:rPr lang="en-US" altLang="zh-CN" b="0">
                <a:solidFill>
                  <a:srgbClr val="00A000"/>
                </a:solidFill>
                <a:latin typeface="阿里巴巴普惠体 3.0 55 Regular" panose="00020600040101010101" charset="-122"/>
                <a:ea typeface="阿里巴巴普惠体 3.0 55 Regular" panose="00020600040101010101" charset="-122"/>
              </a:rPr>
              <a:t>0</a:t>
            </a:r>
            <a:r>
              <a:rPr lang="en-US" altLang="zh-CN" b="0">
                <a:solidFill>
                  <a:srgbClr val="FF0000"/>
                </a:solidFill>
                <a:latin typeface="阿里巴巴普惠体 3.0 55 Regular" panose="00020600040101010101" charset="-122"/>
                <a:ea typeface="阿里巴巴普惠体 3.0 55 Regular" panose="00020600040101010101" charset="-122"/>
              </a:rPr>
              <a:t>:</a:t>
            </a:r>
            <a:r>
              <a:rPr lang="en-US" altLang="zh-CN" b="0">
                <a:solidFill>
                  <a:srgbClr val="000000"/>
                </a:solidFill>
                <a:latin typeface="阿里巴巴普惠体 3.0 55 Regular" panose="00020600040101010101" charset="-122"/>
                <a:ea typeface="阿里巴巴普惠体 3.0 55 Regular" panose="00020600040101010101" charset="-122"/>
              </a:rPr>
              <a:t>a.</a:t>
            </a:r>
            <a:r>
              <a:rPr lang="en-US" altLang="zh-CN" b="1">
                <a:solidFill>
                  <a:srgbClr val="000000"/>
                </a:solidFill>
                <a:latin typeface="阿里巴巴普惠体 3.0 55 Regular" panose="00020600040101010101" charset="-122"/>
                <a:ea typeface="阿里巴巴普惠体 3.0 55 Regular" panose="00020600040101010101" charset="-122"/>
              </a:rPr>
              <a:t>size</a:t>
            </a:r>
            <a:r>
              <a:rPr lang="en-US" altLang="zh-CN" b="0">
                <a:solidFill>
                  <a:srgbClr val="000000"/>
                </a:solidFill>
                <a:latin typeface="阿里巴巴普惠体 3.0 55 Regular" panose="00020600040101010101" charset="-122"/>
                <a:ea typeface="阿里巴巴普惠体 3.0 55 Regular" panose="00020600040101010101" charset="-122"/>
              </a:rPr>
              <a:t>()){</a:t>
            </a:r>
            <a:endParaRPr lang="en-US" altLang="zh-CN"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b="0">
                <a:solidFill>
                  <a:srgbClr val="000000"/>
                </a:solidFill>
                <a:latin typeface="阿里巴巴普惠体 3.0 55 Regular" panose="00020600040101010101" charset="-122"/>
                <a:ea typeface="阿里巴巴普惠体 3.0 55 Regular" panose="00020600040101010101" charset="-122"/>
              </a:rPr>
              <a:t>  c[i] </a:t>
            </a:r>
            <a:r>
              <a:rPr lang="en-US" altLang="zh-CN" b="0">
                <a:solidFill>
                  <a:srgbClr val="FF0000"/>
                </a:solidFill>
                <a:latin typeface="阿里巴巴普惠体 3.0 55 Regular" panose="00020600040101010101" charset="-122"/>
                <a:ea typeface="阿里巴巴普惠体 3.0 55 Regular" panose="00020600040101010101" charset="-122"/>
              </a:rPr>
              <a:t>=</a:t>
            </a:r>
            <a:r>
              <a:rPr lang="en-US" altLang="zh-CN" b="0">
                <a:solidFill>
                  <a:srgbClr val="000000"/>
                </a:solidFill>
                <a:latin typeface="阿里巴巴普惠体 3.0 55 Regular" panose="00020600040101010101" charset="-122"/>
                <a:ea typeface="阿里巴巴普惠体 3.0 55 Regular" panose="00020600040101010101" charset="-122"/>
              </a:rPr>
              <a:t> a[i] </a:t>
            </a:r>
            <a:r>
              <a:rPr lang="en-US" altLang="zh-CN" b="0">
                <a:solidFill>
                  <a:srgbClr val="FF0000"/>
                </a:solidFill>
                <a:latin typeface="阿里巴巴普惠体 3.0 55 Regular" panose="00020600040101010101" charset="-122"/>
                <a:ea typeface="阿里巴巴普惠体 3.0 55 Regular" panose="00020600040101010101" charset="-122"/>
              </a:rPr>
              <a:t>+</a:t>
            </a:r>
            <a:r>
              <a:rPr lang="en-US" altLang="zh-CN" b="0">
                <a:solidFill>
                  <a:srgbClr val="000000"/>
                </a:solidFill>
                <a:latin typeface="阿里巴巴普惠体 3.0 55 Regular" panose="00020600040101010101" charset="-122"/>
                <a:ea typeface="阿里巴巴普惠体 3.0 55 Regular" panose="00020600040101010101" charset="-122"/>
              </a:rPr>
              <a:t> b[i]</a:t>
            </a:r>
            <a:endParaRPr lang="en-US" altLang="zh-CN"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b="0">
                <a:solidFill>
                  <a:srgbClr val="000000"/>
                </a:solidFill>
                <a:latin typeface="阿里巴巴普惠体 3.0 55 Regular" panose="00020600040101010101" charset="-122"/>
                <a:ea typeface="阿里巴巴普惠体 3.0 55 Regular" panose="00020600040101010101" charset="-122"/>
              </a:rPr>
              <a:t>} </a:t>
            </a:r>
            <a:endParaRPr lang="en-US" altLang="zh-CN"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a:solidFill>
                  <a:srgbClr val="00A000"/>
                </a:solidFill>
                <a:latin typeface="阿里巴巴普惠体 3.0 55 Regular" panose="00020600040101010101" charset="-122"/>
                <a:ea typeface="阿里巴巴普惠体 3.0 55 Regular" panose="00020600040101010101" charset="-122"/>
                <a:sym typeface="+mn-ea"/>
              </a:rPr>
              <a:t>// Time elapsed: 25.407 ms</a:t>
            </a:r>
            <a:endParaRPr lang="en-US" altLang="zh-CN"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endParaRPr lang="en-US" altLang="zh-CN" b="0">
              <a:solidFill>
                <a:srgbClr val="AF00DB"/>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b="0">
                <a:solidFill>
                  <a:srgbClr val="AF00DB"/>
                </a:solidFill>
                <a:latin typeface="阿里巴巴普惠体 3.0 55 Regular" panose="00020600040101010101" charset="-122"/>
                <a:ea typeface="阿里巴巴普惠体 3.0 55 Regular" panose="00020600040101010101" charset="-122"/>
              </a:rPr>
              <a:t>timer</a:t>
            </a:r>
            <a:r>
              <a:rPr lang="en-US" altLang="zh-CN" b="0">
                <a:solidFill>
                  <a:srgbClr val="000000"/>
                </a:solidFill>
                <a:latin typeface="阿里巴巴普惠体 3.0 55 Regular" panose="00020600040101010101" charset="-122"/>
                <a:ea typeface="阿里巴巴普惠体 3.0 55 Regular" panose="00020600040101010101" charset="-122"/>
              </a:rPr>
              <a:t> c1 </a:t>
            </a:r>
            <a:r>
              <a:rPr lang="en-US" altLang="zh-CN" b="0">
                <a:solidFill>
                  <a:srgbClr val="FF0000"/>
                </a:solidFill>
                <a:latin typeface="阿里巴巴普惠体 3.0 55 Regular" panose="00020600040101010101" charset="-122"/>
                <a:ea typeface="阿里巴巴普惠体 3.0 55 Regular" panose="00020600040101010101" charset="-122"/>
              </a:rPr>
              <a:t>=</a:t>
            </a:r>
            <a:r>
              <a:rPr lang="en-US" altLang="zh-CN" b="0">
                <a:solidFill>
                  <a:srgbClr val="000000"/>
                </a:solidFill>
                <a:latin typeface="阿里巴巴普惠体 3.0 55 Regular" panose="00020600040101010101" charset="-122"/>
                <a:ea typeface="阿里巴巴普惠体 3.0 55 Regular" panose="00020600040101010101" charset="-122"/>
              </a:rPr>
              <a:t> a </a:t>
            </a:r>
            <a:r>
              <a:rPr lang="en-US" altLang="zh-CN" b="0">
                <a:solidFill>
                  <a:srgbClr val="FF0000"/>
                </a:solidFill>
                <a:latin typeface="阿里巴巴普惠体 3.0 55 Regular" panose="00020600040101010101" charset="-122"/>
                <a:ea typeface="阿里巴巴普惠体 3.0 55 Regular" panose="00020600040101010101" charset="-122"/>
              </a:rPr>
              <a:t>+</a:t>
            </a:r>
            <a:r>
              <a:rPr lang="en-US" altLang="zh-CN" b="0">
                <a:solidFill>
                  <a:srgbClr val="000000"/>
                </a:solidFill>
                <a:latin typeface="阿里巴巴普惠体 3.0 55 Regular" panose="00020600040101010101" charset="-122"/>
                <a:ea typeface="阿里巴巴普惠体 3.0 55 Regular" panose="00020600040101010101" charset="-122"/>
              </a:rPr>
              <a:t> b </a:t>
            </a:r>
            <a:endParaRPr lang="en-US" altLang="zh-CN"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endParaRPr lang="en-US" altLang="zh-CN" b="1">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b="1">
                <a:solidFill>
                  <a:srgbClr val="000000"/>
                </a:solidFill>
                <a:latin typeface="阿里巴巴普惠体 3.0 55 Regular" panose="00020600040101010101" charset="-122"/>
                <a:ea typeface="阿里巴巴普惠体 3.0 55 Regular" panose="00020600040101010101" charset="-122"/>
              </a:rPr>
              <a:t>eqObj</a:t>
            </a:r>
            <a:r>
              <a:rPr lang="en-US" altLang="zh-CN" b="0">
                <a:solidFill>
                  <a:srgbClr val="000000"/>
                </a:solidFill>
                <a:latin typeface="阿里巴巴普惠体 3.0 55 Regular" panose="00020600040101010101" charset="-122"/>
                <a:ea typeface="阿里巴巴普惠体 3.0 55 Regular" panose="00020600040101010101" charset="-122"/>
              </a:rPr>
              <a:t>(c,c1) // output: true</a:t>
            </a:r>
            <a:endParaRPr lang="en-US" altLang="zh-CN"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b="0">
                <a:solidFill>
                  <a:srgbClr val="00A000"/>
                </a:solidFill>
                <a:latin typeface="阿里巴巴普惠体 3.0 55 Regular" panose="00020600040101010101" charset="-122"/>
                <a:ea typeface="阿里巴巴普惠体 3.0 55 Regular" panose="00020600040101010101" charset="-122"/>
              </a:rPr>
              <a:t>// </a:t>
            </a:r>
            <a:r>
              <a:rPr lang="en-US" altLang="zh-CN">
                <a:solidFill>
                  <a:srgbClr val="00A000"/>
                </a:solidFill>
                <a:latin typeface="阿里巴巴普惠体 3.0 55 Regular" panose="00020600040101010101" charset="-122"/>
                <a:ea typeface="阿里巴巴普惠体 3.0 55 Regular" panose="00020600040101010101" charset="-122"/>
                <a:sym typeface="+mn-ea"/>
              </a:rPr>
              <a:t>Time elapsed: 0.078 ms</a:t>
            </a:r>
            <a:endParaRPr lang="en-US" altLang="zh-CN" b="0">
              <a:solidFill>
                <a:srgbClr val="000000"/>
              </a:solidFill>
              <a:latin typeface="阿里巴巴普惠体 3.0 55 Regular" panose="00020600040101010101" charset="-122"/>
              <a:ea typeface="阿里巴巴普惠体 3.0 55 Regular" panose="00020600040101010101" charset="-122"/>
            </a:endParaRPr>
          </a:p>
        </p:txBody>
      </p:sp>
      <p:sp>
        <p:nvSpPr>
          <p:cNvPr id="2" name="文本框 1"/>
          <p:cNvSpPr txBox="1"/>
          <p:nvPr/>
        </p:nvSpPr>
        <p:spPr>
          <a:xfrm>
            <a:off x="768350" y="830580"/>
            <a:ext cx="6334760" cy="645160"/>
          </a:xfrm>
          <a:prstGeom prst="rect">
            <a:avLst/>
          </a:prstGeom>
        </p:spPr>
        <p:txBody>
          <a:bodyPr wrap="square">
            <a:spAutoFit/>
          </a:bodyPr>
          <a:p>
            <a:pPr marL="0" indent="0"/>
            <a:r>
              <a:rPr lang="zh-CN" altLang="en-US"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在 </a:t>
            </a:r>
            <a:r>
              <a:rPr lang="en-US" altLang="zh-CN"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DolphinDB </a:t>
            </a:r>
            <a:r>
              <a:rPr lang="zh-CN" altLang="en-US"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向量化编程中，用户通过优化后的内置函数处理数组，而不是通过显式循环来遍历数组中的每个元素。</a:t>
            </a:r>
            <a:endParaRPr lang="zh-CN" altLang="en-US"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8" name="椭圆 7"/>
          <p:cNvSpPr/>
          <p:nvPr/>
        </p:nvSpPr>
        <p:spPr>
          <a:xfrm>
            <a:off x="127000" y="610235"/>
            <a:ext cx="253365" cy="25590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Tree>
  </p:cSld>
  <p:clrMapOvr>
    <a:masterClrMapping/>
  </p:clrMapOvr>
  <p:transition/>
  <p:timing>
    <p:tnLst>
      <p:par>
        <p:cTn id="1" dur="indefinite" restart="never" nodeType="tmRoot"/>
      </p:par>
    </p:tnLst>
    <p:bldLst>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椭圆 16"/>
          <p:cNvSpPr/>
          <p:nvPr/>
        </p:nvSpPr>
        <p:spPr>
          <a:xfrm>
            <a:off x="127000" y="-160020"/>
            <a:ext cx="762635" cy="77025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阿里巴巴普惠体 3.0 55 Regular" panose="00020600040101010101" charset="-122"/>
              <a:ea typeface="阿里巴巴普惠体 3.0 55 Regular" panose="00020600040101010101" charset="-122"/>
            </a:endParaRPr>
          </a:p>
        </p:txBody>
      </p:sp>
      <p:sp>
        <p:nvSpPr>
          <p:cNvPr id="18" name="文本框 17"/>
          <p:cNvSpPr txBox="1"/>
          <p:nvPr/>
        </p:nvSpPr>
        <p:spPr>
          <a:xfrm>
            <a:off x="996315" y="213995"/>
            <a:ext cx="2781935" cy="460375"/>
          </a:xfrm>
          <a:prstGeom prst="rect">
            <a:avLst/>
          </a:prstGeom>
          <a:noFill/>
        </p:spPr>
        <p:txBody>
          <a:bodyPr wrap="square" rtlCol="0">
            <a:spAutoFit/>
          </a:bodyPr>
          <a:lstStyle/>
          <a:p>
            <a:pPr algn="l"/>
            <a:r>
              <a:rPr lang="en-US" altLang="zh-CN" sz="2400" b="1" dirty="0">
                <a:solidFill>
                  <a:srgbClr val="022EA6"/>
                </a:solidFill>
                <a:uFillTx/>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zh-CN" altLang="en-US" sz="2400" b="1" dirty="0">
                <a:solidFill>
                  <a:srgbClr val="022EA6"/>
                </a:solidFill>
                <a:uFillTx/>
                <a:latin typeface="阿里巴巴普惠体 3.0 55 Regular" panose="00020600040101010101" charset="-122"/>
                <a:ea typeface="阿里巴巴普惠体 3.0 55 Regular" panose="00020600040101010101" charset="-122"/>
                <a:cs typeface="阿里巴巴普惠体 3.0 55 Regular" panose="00020600040101010101" charset="-122"/>
              </a:rPr>
              <a:t>向量化编程</a:t>
            </a:r>
            <a:endParaRPr lang="zh-CN" altLang="en-US" sz="2400" b="1" dirty="0">
              <a:solidFill>
                <a:srgbClr val="022EA6"/>
              </a:solidFill>
              <a:uFillTx/>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9" name="矩形 8"/>
          <p:cNvSpPr/>
          <p:nvPr/>
        </p:nvSpPr>
        <p:spPr>
          <a:xfrm>
            <a:off x="838200" y="2051685"/>
            <a:ext cx="6276975" cy="3172460"/>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latin typeface="阿里巴巴普惠体 3.0 55 Regular" panose="00020600040101010101" charset="-122"/>
              <a:ea typeface="阿里巴巴普惠体 3.0 55 Regular" panose="00020600040101010101" charset="-122"/>
            </a:endParaRPr>
          </a:p>
        </p:txBody>
      </p:sp>
      <p:sp>
        <p:nvSpPr>
          <p:cNvPr id="3" name="文本框 2"/>
          <p:cNvSpPr txBox="1"/>
          <p:nvPr/>
        </p:nvSpPr>
        <p:spPr>
          <a:xfrm>
            <a:off x="7800340" y="4338320"/>
            <a:ext cx="3535045" cy="460375"/>
          </a:xfrm>
          <a:prstGeom prst="rect">
            <a:avLst/>
          </a:prstGeom>
        </p:spPr>
        <p:txBody>
          <a:bodyPr wrap="square">
            <a:spAutoFit/>
          </a:bodyPr>
          <a:p>
            <a:pPr marL="0" indent="0"/>
            <a:r>
              <a:rPr lang="en-US" altLang="zh-CN" sz="2400" b="1"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for </a:t>
            </a:r>
            <a:r>
              <a:rPr lang="zh-CN" altLang="en-US" sz="2400" b="1"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循环 </a:t>
            </a:r>
            <a:r>
              <a:rPr lang="en-US" altLang="zh-CN" sz="2400" b="1"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zh-CN" altLang="en-US" sz="2400" b="1"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向量化</a:t>
            </a:r>
            <a:endParaRPr lang="zh-CN" altLang="en-US" sz="2400" b="1"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5" name="文本框 4"/>
          <p:cNvSpPr txBox="1"/>
          <p:nvPr/>
        </p:nvSpPr>
        <p:spPr>
          <a:xfrm>
            <a:off x="816610" y="1664335"/>
            <a:ext cx="6382385" cy="337185"/>
          </a:xfrm>
          <a:prstGeom prst="rect">
            <a:avLst/>
          </a:prstGeom>
        </p:spPr>
        <p:txBody>
          <a:bodyPr wrap="square">
            <a:spAutoFit/>
          </a:bodyPr>
          <a:p>
            <a:pPr marL="0" indent="0"/>
            <a:r>
              <a:rPr 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将小于</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0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的元素填充为</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0</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6" name="文本框 5"/>
          <p:cNvSpPr txBox="1"/>
          <p:nvPr/>
        </p:nvSpPr>
        <p:spPr>
          <a:xfrm>
            <a:off x="8547100" y="3756660"/>
            <a:ext cx="2042160" cy="368300"/>
          </a:xfrm>
          <a:prstGeom prst="rect">
            <a:avLst/>
          </a:prstGeom>
          <a:noFill/>
        </p:spPr>
        <p:txBody>
          <a:bodyPr wrap="square" rtlCol="0">
            <a:spAutoFit/>
          </a:bodyPr>
          <a:p>
            <a:r>
              <a:rPr lang="en-US" altLang="zh-CN">
                <a:ln w="15875"/>
                <a:gradFill>
                  <a:gsLst>
                    <a:gs pos="0">
                      <a:schemeClr val="accent1">
                        <a:lumOff val="-19983"/>
                        <a:satOff val="20000"/>
                      </a:schemeClr>
                    </a:gs>
                    <a:gs pos="100000">
                      <a:schemeClr val="accent1">
                        <a:lumOff val="15000"/>
                        <a:satOff val="-14983"/>
                      </a:schemeClr>
                    </a:gs>
                  </a:gsLst>
                  <a:lin ang="0" scaled="0"/>
                </a:gradFill>
                <a:effectLst/>
                <a:latin typeface="阿里巴巴普惠体 3.0 55 Regular" panose="00020600040101010101" charset="-122"/>
                <a:ea typeface="阿里巴巴普惠体 3.0 55 Regular" panose="00020600040101010101" charset="-122"/>
                <a:cs typeface="阿里巴巴普惠体 3.0 55 Regular" panose="00020600040101010101" charset="-122"/>
              </a:rPr>
              <a:t>60 </a:t>
            </a:r>
            <a:r>
              <a:rPr lang="zh-CN" altLang="en-US">
                <a:ln w="15875"/>
                <a:gradFill>
                  <a:gsLst>
                    <a:gs pos="0">
                      <a:schemeClr val="accent1">
                        <a:lumOff val="-19983"/>
                        <a:satOff val="20000"/>
                      </a:schemeClr>
                    </a:gs>
                    <a:gs pos="100000">
                      <a:schemeClr val="accent1">
                        <a:lumOff val="15000"/>
                        <a:satOff val="-14983"/>
                      </a:schemeClr>
                    </a:gs>
                  </a:gsLst>
                  <a:lin ang="0" scaled="0"/>
                </a:gradFill>
                <a:effectLst/>
                <a:latin typeface="阿里巴巴普惠体 3.0 55 Regular" panose="00020600040101010101" charset="-122"/>
                <a:ea typeface="阿里巴巴普惠体 3.0 55 Regular" panose="00020600040101010101" charset="-122"/>
                <a:cs typeface="阿里巴巴普惠体 3.0 55 Regular" panose="00020600040101010101" charset="-122"/>
              </a:rPr>
              <a:t>倍性能提升</a:t>
            </a:r>
            <a:endParaRPr lang="zh-CN" altLang="en-US">
              <a:ln w="15875"/>
              <a:gradFill>
                <a:gsLst>
                  <a:gs pos="0">
                    <a:schemeClr val="accent1">
                      <a:lumOff val="-19983"/>
                      <a:satOff val="20000"/>
                    </a:schemeClr>
                  </a:gs>
                  <a:gs pos="100000">
                    <a:schemeClr val="accent1">
                      <a:lumOff val="15000"/>
                      <a:satOff val="-14983"/>
                    </a:schemeClr>
                  </a:gs>
                </a:gsLst>
                <a:lin ang="0" scaled="0"/>
              </a:gradFill>
              <a:effectLst/>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7" name="右箭头 6"/>
          <p:cNvSpPr/>
          <p:nvPr/>
        </p:nvSpPr>
        <p:spPr>
          <a:xfrm>
            <a:off x="9260205" y="4440555"/>
            <a:ext cx="508000" cy="233045"/>
          </a:xfrm>
          <a:prstGeom prst="rightArrow">
            <a:avLst/>
          </a:prstGeom>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latin typeface="阿里巴巴普惠体 3.0 55 Regular" panose="00020600040101010101" charset="-122"/>
              <a:ea typeface="阿里巴巴普惠体 3.0 55 Regular" panose="00020600040101010101" charset="-122"/>
            </a:endParaRPr>
          </a:p>
        </p:txBody>
      </p:sp>
      <p:pic>
        <p:nvPicPr>
          <p:cNvPr id="4" name="图片 3" descr="/Users/chenjiayuan/Desktop/公司logo2.png公司logo2"/>
          <p:cNvPicPr>
            <a:picLocks noChangeAspect="1"/>
          </p:cNvPicPr>
          <p:nvPr>
            <p:custDataLst>
              <p:tags r:id="rId1"/>
            </p:custDataLst>
          </p:nvPr>
        </p:nvPicPr>
        <p:blipFill>
          <a:blip r:embed="rId2" cstate="screen"/>
          <a:srcRect/>
          <a:stretch>
            <a:fillRect/>
          </a:stretch>
        </p:blipFill>
        <p:spPr>
          <a:xfrm>
            <a:off x="10701655" y="288925"/>
            <a:ext cx="1056005" cy="275590"/>
          </a:xfrm>
          <a:prstGeom prst="rect">
            <a:avLst/>
          </a:prstGeom>
        </p:spPr>
      </p:pic>
      <p:sp>
        <p:nvSpPr>
          <p:cNvPr id="8" name="文本框 7"/>
          <p:cNvSpPr txBox="1"/>
          <p:nvPr/>
        </p:nvSpPr>
        <p:spPr>
          <a:xfrm>
            <a:off x="1005840" y="2177098"/>
            <a:ext cx="5447665" cy="2921635"/>
          </a:xfrm>
          <a:prstGeom prst="rect">
            <a:avLst/>
          </a:prstGeom>
        </p:spPr>
        <p:txBody>
          <a:bodyPr>
            <a:noAutofit/>
          </a:bodyPr>
          <a:p>
            <a:pPr indent="0" fontAlgn="auto">
              <a:lnSpc>
                <a:spcPct val="100000"/>
              </a:lnSpc>
            </a:pPr>
            <a:r>
              <a:rPr lang="en-US" altLang="zh-CN" b="0">
                <a:solidFill>
                  <a:srgbClr val="000000"/>
                </a:solidFill>
                <a:latin typeface="阿里巴巴普惠体 3.0 55 Regular" panose="00020600040101010101" charset="-122"/>
                <a:ea typeface="阿里巴巴普惠体 3.0 55 Regular" panose="00020600040101010101" charset="-122"/>
              </a:rPr>
              <a:t>a1 </a:t>
            </a:r>
            <a:r>
              <a:rPr lang="en-US" altLang="zh-CN" b="0">
                <a:solidFill>
                  <a:srgbClr val="FF0000"/>
                </a:solidFill>
                <a:latin typeface="阿里巴巴普惠体 3.0 55 Regular" panose="00020600040101010101" charset="-122"/>
                <a:ea typeface="阿里巴巴普惠体 3.0 55 Regular" panose="00020600040101010101" charset="-122"/>
              </a:rPr>
              <a:t>= </a:t>
            </a:r>
            <a:r>
              <a:rPr lang="en-US" altLang="zh-CN" b="1">
                <a:solidFill>
                  <a:srgbClr val="000000"/>
                </a:solidFill>
                <a:latin typeface="阿里巴巴普惠体 3.0 55 Regular" panose="00020600040101010101" charset="-122"/>
                <a:ea typeface="阿里巴巴普惠体 3.0 55 Regular" panose="00020600040101010101" charset="-122"/>
              </a:rPr>
              <a:t>rand</a:t>
            </a:r>
            <a:r>
              <a:rPr lang="en-US" altLang="zh-CN" b="0">
                <a:solidFill>
                  <a:srgbClr val="000000"/>
                </a:solidFill>
                <a:latin typeface="阿里巴巴普惠体 3.0 55 Regular" panose="00020600040101010101" charset="-122"/>
                <a:ea typeface="阿里巴巴普惠体 3.0 55 Regular" panose="00020600040101010101" charset="-122"/>
              </a:rPr>
              <a:t>(</a:t>
            </a:r>
            <a:r>
              <a:rPr lang="en-US" altLang="zh-CN" b="0">
                <a:solidFill>
                  <a:srgbClr val="FF0000"/>
                </a:solidFill>
                <a:latin typeface="阿里巴巴普惠体 3.0 55 Regular" panose="00020600040101010101" charset="-122"/>
                <a:ea typeface="阿里巴巴普惠体 3.0 55 Regular" panose="00020600040101010101" charset="-122"/>
              </a:rPr>
              <a:t>-</a:t>
            </a:r>
            <a:r>
              <a:rPr lang="en-US" altLang="zh-CN" b="0">
                <a:solidFill>
                  <a:srgbClr val="00A000"/>
                </a:solidFill>
                <a:latin typeface="阿里巴巴普惠体 3.0 55 Regular" panose="00020600040101010101" charset="-122"/>
                <a:ea typeface="阿里巴巴普惠体 3.0 55 Regular" panose="00020600040101010101" charset="-122"/>
              </a:rPr>
              <a:t>1000</a:t>
            </a:r>
            <a:r>
              <a:rPr lang="en-US" altLang="zh-CN" b="0">
                <a:solidFill>
                  <a:srgbClr val="FF0000"/>
                </a:solidFill>
                <a:latin typeface="阿里巴巴普惠体 3.0 55 Regular" panose="00020600040101010101" charset="-122"/>
                <a:ea typeface="阿里巴巴普惠体 3.0 55 Regular" panose="00020600040101010101" charset="-122"/>
              </a:rPr>
              <a:t>..</a:t>
            </a:r>
            <a:r>
              <a:rPr lang="en-US" altLang="zh-CN" b="0">
                <a:solidFill>
                  <a:srgbClr val="00A000"/>
                </a:solidFill>
                <a:latin typeface="阿里巴巴普惠体 3.0 55 Regular" panose="00020600040101010101" charset="-122"/>
                <a:ea typeface="阿里巴巴普惠体 3.0 55 Regular" panose="00020600040101010101" charset="-122"/>
              </a:rPr>
              <a:t>1000</a:t>
            </a:r>
            <a:r>
              <a:rPr lang="en-US" altLang="zh-CN" b="0">
                <a:solidFill>
                  <a:srgbClr val="000000"/>
                </a:solidFill>
                <a:latin typeface="阿里巴巴普惠体 3.0 55 Regular" panose="00020600040101010101" charset="-122"/>
                <a:ea typeface="阿里巴巴普惠体 3.0 55 Regular" panose="00020600040101010101" charset="-122"/>
              </a:rPr>
              <a:t>, </a:t>
            </a:r>
            <a:r>
              <a:rPr lang="en-US" altLang="zh-CN" b="0">
                <a:solidFill>
                  <a:srgbClr val="00A000"/>
                </a:solidFill>
                <a:latin typeface="阿里巴巴普惠体 3.0 55 Regular" panose="00020600040101010101" charset="-122"/>
                <a:ea typeface="阿里巴巴普惠体 3.0 55 Regular" panose="00020600040101010101" charset="-122"/>
              </a:rPr>
              <a:t>10000</a:t>
            </a:r>
            <a:r>
              <a:rPr lang="en-US" altLang="zh-CN" b="0">
                <a:solidFill>
                  <a:srgbClr val="000000"/>
                </a:solidFill>
                <a:latin typeface="阿里巴巴普惠体 3.0 55 Regular" panose="00020600040101010101" charset="-122"/>
                <a:ea typeface="阿里巴巴普惠体 3.0 55 Regular" panose="00020600040101010101" charset="-122"/>
              </a:rPr>
              <a:t>)</a:t>
            </a:r>
            <a:endParaRPr lang="en-US" altLang="zh-CN"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b="0">
                <a:solidFill>
                  <a:srgbClr val="000000"/>
                </a:solidFill>
                <a:latin typeface="阿里巴巴普惠体 3.0 55 Regular" panose="00020600040101010101" charset="-122"/>
                <a:ea typeface="阿里巴巴普惠体 3.0 55 Regular" panose="00020600040101010101" charset="-122"/>
              </a:rPr>
              <a:t>a2 </a:t>
            </a:r>
            <a:r>
              <a:rPr lang="en-US" altLang="zh-CN" b="0">
                <a:solidFill>
                  <a:srgbClr val="FF0000"/>
                </a:solidFill>
                <a:latin typeface="阿里巴巴普惠体 3.0 55 Regular" panose="00020600040101010101" charset="-122"/>
                <a:ea typeface="阿里巴巴普惠体 3.0 55 Regular" panose="00020600040101010101" charset="-122"/>
              </a:rPr>
              <a:t>=</a:t>
            </a:r>
            <a:r>
              <a:rPr lang="en-US" altLang="zh-CN" b="0">
                <a:solidFill>
                  <a:srgbClr val="000000"/>
                </a:solidFill>
                <a:latin typeface="阿里巴巴普惠体 3.0 55 Regular" panose="00020600040101010101" charset="-122"/>
                <a:ea typeface="阿里巴巴普惠体 3.0 55 Regular" panose="00020600040101010101" charset="-122"/>
              </a:rPr>
              <a:t> a1</a:t>
            </a:r>
            <a:endParaRPr lang="en-US" altLang="zh-CN"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endParaRPr lang="en-US" altLang="zh-CN"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b="0">
                <a:solidFill>
                  <a:srgbClr val="AF00DB"/>
                </a:solidFill>
                <a:latin typeface="阿里巴巴普惠体 3.0 55 Regular" panose="00020600040101010101" charset="-122"/>
                <a:ea typeface="阿里巴巴普惠体 3.0 55 Regular" panose="00020600040101010101" charset="-122"/>
              </a:rPr>
              <a:t>timer </a:t>
            </a:r>
            <a:r>
              <a:rPr lang="en-US" altLang="zh-CN" b="1">
                <a:solidFill>
                  <a:srgbClr val="000000"/>
                </a:solidFill>
                <a:latin typeface="阿里巴巴普惠体 3.0 55 Regular" panose="00020600040101010101" charset="-122"/>
                <a:ea typeface="阿里巴巴普惠体 3.0 55 Regular" panose="00020600040101010101" charset="-122"/>
              </a:rPr>
              <a:t>for</a:t>
            </a:r>
            <a:r>
              <a:rPr lang="en-US" altLang="zh-CN" b="0">
                <a:solidFill>
                  <a:srgbClr val="000000"/>
                </a:solidFill>
                <a:latin typeface="阿里巴巴普惠体 3.0 55 Regular" panose="00020600040101010101" charset="-122"/>
                <a:ea typeface="阿里巴巴普惠体 3.0 55 Regular" panose="00020600040101010101" charset="-122"/>
              </a:rPr>
              <a:t>(i </a:t>
            </a:r>
            <a:r>
              <a:rPr lang="en-US" altLang="zh-CN" b="0">
                <a:solidFill>
                  <a:srgbClr val="AF00DB"/>
                </a:solidFill>
                <a:latin typeface="阿里巴巴普惠体 3.0 55 Regular" panose="00020600040101010101" charset="-122"/>
                <a:ea typeface="阿里巴巴普惠体 3.0 55 Regular" panose="00020600040101010101" charset="-122"/>
              </a:rPr>
              <a:t>in </a:t>
            </a:r>
            <a:r>
              <a:rPr lang="en-US" altLang="zh-CN" b="0">
                <a:solidFill>
                  <a:srgbClr val="00A000"/>
                </a:solidFill>
                <a:latin typeface="阿里巴巴普惠体 3.0 55 Regular" panose="00020600040101010101" charset="-122"/>
                <a:ea typeface="阿里巴巴普惠体 3.0 55 Regular" panose="00020600040101010101" charset="-122"/>
              </a:rPr>
              <a:t>0</a:t>
            </a:r>
            <a:r>
              <a:rPr lang="en-US" altLang="zh-CN" b="0">
                <a:solidFill>
                  <a:srgbClr val="FF0000"/>
                </a:solidFill>
                <a:latin typeface="阿里巴巴普惠体 3.0 55 Regular" panose="00020600040101010101" charset="-122"/>
                <a:ea typeface="阿里巴巴普惠体 3.0 55 Regular" panose="00020600040101010101" charset="-122"/>
              </a:rPr>
              <a:t>:</a:t>
            </a:r>
            <a:r>
              <a:rPr lang="en-US" altLang="zh-CN" b="0">
                <a:solidFill>
                  <a:srgbClr val="000000"/>
                </a:solidFill>
                <a:latin typeface="阿里巴巴普惠体 3.0 55 Regular" panose="00020600040101010101" charset="-122"/>
                <a:ea typeface="阿里巴巴普惠体 3.0 55 Regular" panose="00020600040101010101" charset="-122"/>
              </a:rPr>
              <a:t>a1.</a:t>
            </a:r>
            <a:r>
              <a:rPr lang="en-US" altLang="zh-CN" b="1">
                <a:solidFill>
                  <a:srgbClr val="000000"/>
                </a:solidFill>
                <a:latin typeface="阿里巴巴普惠体 3.0 55 Regular" panose="00020600040101010101" charset="-122"/>
                <a:ea typeface="阿里巴巴普惠体 3.0 55 Regular" panose="00020600040101010101" charset="-122"/>
              </a:rPr>
              <a:t>size</a:t>
            </a:r>
            <a:r>
              <a:rPr lang="en-US" altLang="zh-CN" b="0">
                <a:solidFill>
                  <a:srgbClr val="000000"/>
                </a:solidFill>
                <a:latin typeface="阿里巴巴普惠体 3.0 55 Regular" panose="00020600040101010101" charset="-122"/>
                <a:ea typeface="阿里巴巴普惠体 3.0 55 Regular" panose="00020600040101010101" charset="-122"/>
              </a:rPr>
              <a:t>()){</a:t>
            </a:r>
            <a:endParaRPr lang="en-US" altLang="zh-CN"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b="0">
                <a:solidFill>
                  <a:srgbClr val="000000"/>
                </a:solidFill>
                <a:latin typeface="阿里巴巴普惠体 3.0 55 Regular" panose="00020600040101010101" charset="-122"/>
                <a:ea typeface="阿里巴巴普惠体 3.0 55 Regular" panose="00020600040101010101" charset="-122"/>
              </a:rPr>
              <a:t>  </a:t>
            </a:r>
            <a:r>
              <a:rPr lang="en-US" altLang="zh-CN" b="1">
                <a:solidFill>
                  <a:srgbClr val="000000"/>
                </a:solidFill>
                <a:latin typeface="阿里巴巴普惠体 3.0 55 Regular" panose="00020600040101010101" charset="-122"/>
                <a:ea typeface="阿里巴巴普惠体 3.0 55 Regular" panose="00020600040101010101" charset="-122"/>
              </a:rPr>
              <a:t>if</a:t>
            </a:r>
            <a:r>
              <a:rPr lang="en-US" altLang="zh-CN" b="0">
                <a:solidFill>
                  <a:srgbClr val="000000"/>
                </a:solidFill>
                <a:latin typeface="阿里巴巴普惠体 3.0 55 Regular" panose="00020600040101010101" charset="-122"/>
                <a:ea typeface="阿里巴巴普惠体 3.0 55 Regular" panose="00020600040101010101" charset="-122"/>
              </a:rPr>
              <a:t>(a1[i] </a:t>
            </a:r>
            <a:r>
              <a:rPr lang="en-US" altLang="zh-CN" b="0">
                <a:solidFill>
                  <a:srgbClr val="FF0000"/>
                </a:solidFill>
                <a:latin typeface="阿里巴巴普惠体 3.0 55 Regular" panose="00020600040101010101" charset="-122"/>
                <a:ea typeface="阿里巴巴普惠体 3.0 55 Regular" panose="00020600040101010101" charset="-122"/>
              </a:rPr>
              <a:t>&lt; </a:t>
            </a:r>
            <a:r>
              <a:rPr lang="en-US" altLang="zh-CN" b="0">
                <a:solidFill>
                  <a:srgbClr val="00A000"/>
                </a:solidFill>
                <a:latin typeface="阿里巴巴普惠体 3.0 55 Regular" panose="00020600040101010101" charset="-122"/>
                <a:ea typeface="阿里巴巴普惠体 3.0 55 Regular" panose="00020600040101010101" charset="-122"/>
              </a:rPr>
              <a:t>0</a:t>
            </a:r>
            <a:r>
              <a:rPr lang="en-US" altLang="zh-CN" b="0">
                <a:solidFill>
                  <a:srgbClr val="000000"/>
                </a:solidFill>
                <a:latin typeface="阿里巴巴普惠体 3.0 55 Regular" panose="00020600040101010101" charset="-122"/>
                <a:ea typeface="阿里巴巴普惠体 3.0 55 Regular" panose="00020600040101010101" charset="-122"/>
              </a:rPr>
              <a:t>) a1[i] </a:t>
            </a:r>
            <a:r>
              <a:rPr lang="en-US" altLang="zh-CN" b="0">
                <a:solidFill>
                  <a:srgbClr val="FF0000"/>
                </a:solidFill>
                <a:latin typeface="阿里巴巴普惠体 3.0 55 Regular" panose="00020600040101010101" charset="-122"/>
                <a:ea typeface="阿里巴巴普惠体 3.0 55 Regular" panose="00020600040101010101" charset="-122"/>
              </a:rPr>
              <a:t>= </a:t>
            </a:r>
            <a:r>
              <a:rPr lang="en-US" altLang="zh-CN" b="0">
                <a:solidFill>
                  <a:srgbClr val="00A000"/>
                </a:solidFill>
                <a:latin typeface="阿里巴巴普惠体 3.0 55 Regular" panose="00020600040101010101" charset="-122"/>
                <a:ea typeface="阿里巴巴普惠体 3.0 55 Regular" panose="00020600040101010101" charset="-122"/>
              </a:rPr>
              <a:t>0</a:t>
            </a:r>
            <a:endParaRPr lang="en-US" altLang="zh-CN" b="0">
              <a:solidFill>
                <a:srgbClr val="00A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b="0">
                <a:solidFill>
                  <a:srgbClr val="000000"/>
                </a:solidFill>
                <a:latin typeface="阿里巴巴普惠体 3.0 55 Regular" panose="00020600040101010101" charset="-122"/>
                <a:ea typeface="阿里巴巴普惠体 3.0 55 Regular" panose="00020600040101010101" charset="-122"/>
              </a:rPr>
              <a:t>}</a:t>
            </a:r>
            <a:endParaRPr lang="en-US" altLang="zh-CN"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b="0">
                <a:solidFill>
                  <a:srgbClr val="00A000"/>
                </a:solidFill>
                <a:latin typeface="阿里巴巴普惠体 3.0 55 Regular" panose="00020600040101010101" charset="-122"/>
                <a:ea typeface="阿里巴巴普惠体 3.0 55 Regular" panose="00020600040101010101" charset="-122"/>
              </a:rPr>
              <a:t>// Time elapsed: 20.11 ms</a:t>
            </a:r>
            <a:endParaRPr lang="en-US" altLang="zh-CN" b="0">
              <a:solidFill>
                <a:srgbClr val="00A000"/>
              </a:solidFill>
              <a:latin typeface="阿里巴巴普惠体 3.0 55 Regular" panose="00020600040101010101" charset="-122"/>
              <a:ea typeface="阿里巴巴普惠体 3.0 55 Regular" panose="00020600040101010101" charset="-122"/>
            </a:endParaRPr>
          </a:p>
          <a:p>
            <a:pPr indent="0" fontAlgn="auto">
              <a:lnSpc>
                <a:spcPct val="100000"/>
              </a:lnSpc>
            </a:pPr>
            <a:endParaRPr lang="en-US" altLang="zh-CN"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b="0">
                <a:solidFill>
                  <a:srgbClr val="AF00DB"/>
                </a:solidFill>
                <a:latin typeface="阿里巴巴普惠体 3.0 55 Regular" panose="00020600040101010101" charset="-122"/>
                <a:ea typeface="阿里巴巴普惠体 3.0 55 Regular" panose="00020600040101010101" charset="-122"/>
              </a:rPr>
              <a:t>timer</a:t>
            </a:r>
            <a:r>
              <a:rPr lang="en-US" altLang="zh-CN" b="0">
                <a:solidFill>
                  <a:srgbClr val="000000"/>
                </a:solidFill>
                <a:latin typeface="阿里巴巴普惠体 3.0 55 Regular" panose="00020600040101010101" charset="-122"/>
                <a:ea typeface="阿里巴巴普惠体 3.0 55 Regular" panose="00020600040101010101" charset="-122"/>
              </a:rPr>
              <a:t> a2[a2 </a:t>
            </a:r>
            <a:r>
              <a:rPr lang="en-US" altLang="zh-CN" b="0">
                <a:solidFill>
                  <a:srgbClr val="FF0000"/>
                </a:solidFill>
                <a:latin typeface="阿里巴巴普惠体 3.0 55 Regular" panose="00020600040101010101" charset="-122"/>
                <a:ea typeface="阿里巴巴普惠体 3.0 55 Regular" panose="00020600040101010101" charset="-122"/>
              </a:rPr>
              <a:t>&lt; </a:t>
            </a:r>
            <a:r>
              <a:rPr lang="en-US" altLang="zh-CN" b="0">
                <a:solidFill>
                  <a:srgbClr val="00A000"/>
                </a:solidFill>
                <a:latin typeface="阿里巴巴普惠体 3.0 55 Regular" panose="00020600040101010101" charset="-122"/>
                <a:ea typeface="阿里巴巴普惠体 3.0 55 Regular" panose="00020600040101010101" charset="-122"/>
              </a:rPr>
              <a:t>0</a:t>
            </a:r>
            <a:r>
              <a:rPr lang="en-US" altLang="zh-CN" b="0">
                <a:solidFill>
                  <a:srgbClr val="000000"/>
                </a:solidFill>
                <a:latin typeface="阿里巴巴普惠体 3.0 55 Regular" panose="00020600040101010101" charset="-122"/>
                <a:ea typeface="阿里巴巴普惠体 3.0 55 Regular" panose="00020600040101010101" charset="-122"/>
              </a:rPr>
              <a:t>] </a:t>
            </a:r>
            <a:r>
              <a:rPr lang="en-US" altLang="zh-CN" b="0">
                <a:solidFill>
                  <a:srgbClr val="FF0000"/>
                </a:solidFill>
                <a:latin typeface="阿里巴巴普惠体 3.0 55 Regular" panose="00020600040101010101" charset="-122"/>
                <a:ea typeface="阿里巴巴普惠体 3.0 55 Regular" panose="00020600040101010101" charset="-122"/>
              </a:rPr>
              <a:t>= </a:t>
            </a:r>
            <a:r>
              <a:rPr lang="en-US" altLang="zh-CN" b="0">
                <a:solidFill>
                  <a:srgbClr val="00A000"/>
                </a:solidFill>
                <a:latin typeface="阿里巴巴普惠体 3.0 55 Regular" panose="00020600040101010101" charset="-122"/>
                <a:ea typeface="阿里巴巴普惠体 3.0 55 Regular" panose="00020600040101010101" charset="-122"/>
              </a:rPr>
              <a:t>0</a:t>
            </a:r>
            <a:endParaRPr lang="en-US" altLang="zh-CN" b="0">
              <a:solidFill>
                <a:srgbClr val="00A000"/>
              </a:solidFill>
              <a:latin typeface="阿里巴巴普惠体 3.0 55 Regular" panose="00020600040101010101" charset="-122"/>
              <a:ea typeface="阿里巴巴普惠体 3.0 55 Regular" panose="00020600040101010101" charset="-122"/>
            </a:endParaRPr>
          </a:p>
          <a:p>
            <a:pPr algn="l" fontAlgn="auto">
              <a:lnSpc>
                <a:spcPct val="100000"/>
              </a:lnSpc>
              <a:buClrTx/>
              <a:buSzTx/>
              <a:buFontTx/>
            </a:pPr>
            <a:r>
              <a:rPr lang="en-US" altLang="zh-CN" b="0">
                <a:solidFill>
                  <a:srgbClr val="00A000"/>
                </a:solidFill>
                <a:latin typeface="阿里巴巴普惠体 3.0 55 Regular" panose="00020600040101010101" charset="-122"/>
                <a:ea typeface="阿里巴巴普惠体 3.0 55 Regular" panose="00020600040101010101" charset="-122"/>
              </a:rPr>
              <a:t>// Time elapsed: 0.347 ms</a:t>
            </a:r>
            <a:endParaRPr lang="en-US" altLang="zh-CN" b="0">
              <a:solidFill>
                <a:srgbClr val="00A000"/>
              </a:solidFill>
              <a:latin typeface="阿里巴巴普惠体 3.0 55 Regular" panose="00020600040101010101" charset="-122"/>
              <a:ea typeface="阿里巴巴普惠体 3.0 55 Regular" panose="00020600040101010101" charset="-122"/>
            </a:endParaRPr>
          </a:p>
        </p:txBody>
      </p:sp>
      <p:sp>
        <p:nvSpPr>
          <p:cNvPr id="10" name="文本框 9"/>
          <p:cNvSpPr txBox="1"/>
          <p:nvPr/>
        </p:nvSpPr>
        <p:spPr>
          <a:xfrm>
            <a:off x="7536180" y="2302510"/>
            <a:ext cx="4159250" cy="645160"/>
          </a:xfrm>
          <a:prstGeom prst="rect">
            <a:avLst/>
          </a:prstGeom>
          <a:noFill/>
        </p:spPr>
        <p:txBody>
          <a:bodyPr wrap="square" rtlCol="0">
            <a:spAutoFit/>
          </a:bodyPr>
          <a:p>
            <a:r>
              <a:rPr lang="zh-CN" altLang="en-US">
                <a:latin typeface="阿里巴巴普惠体 3.0 55 Regular" panose="00020600040101010101" charset="-122"/>
                <a:ea typeface="阿里巴巴普惠体 3.0 55 Regular" panose="00020600040101010101" charset="-122"/>
                <a:cs typeface="阿里巴巴普惠体 3.0 55 Regular" panose="00020600040101010101" charset="-122"/>
              </a:rPr>
              <a:t>在不涉及迭代或递归的场景，我们可以用更高效的向量化编程替代</a:t>
            </a:r>
            <a:r>
              <a:rPr lang="en-US" altLang="zh-CN">
                <a:latin typeface="阿里巴巴普惠体 3.0 55 Regular" panose="00020600040101010101" charset="-122"/>
                <a:ea typeface="阿里巴巴普惠体 3.0 55 Regular" panose="00020600040101010101" charset="-122"/>
                <a:cs typeface="阿里巴巴普惠体 3.0 55 Regular" panose="00020600040101010101" charset="-122"/>
              </a:rPr>
              <a:t> for </a:t>
            </a:r>
            <a:r>
              <a:rPr lang="zh-CN" altLang="en-US">
                <a:latin typeface="阿里巴巴普惠体 3.0 55 Regular" panose="00020600040101010101" charset="-122"/>
                <a:ea typeface="阿里巴巴普惠体 3.0 55 Regular" panose="00020600040101010101" charset="-122"/>
                <a:cs typeface="阿里巴巴普惠体 3.0 55 Regular" panose="00020600040101010101" charset="-122"/>
              </a:rPr>
              <a:t>循环。</a:t>
            </a:r>
            <a:endParaRPr lang="zh-CN" altLang="en-US">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2" name="椭圆 1"/>
          <p:cNvSpPr/>
          <p:nvPr/>
        </p:nvSpPr>
        <p:spPr>
          <a:xfrm>
            <a:off x="127000" y="610235"/>
            <a:ext cx="253365" cy="25590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Tree>
  </p:cSld>
  <p:clrMapOvr>
    <a:masterClrMapping/>
  </p:clrMapOvr>
  <p:transition/>
  <p:timing>
    <p:tnLst>
      <p:par>
        <p:cTn id="1" dur="indefinite" restart="never" nodeType="tmRoot"/>
      </p:par>
    </p:tnLst>
    <p:bldLst>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椭圆 16"/>
          <p:cNvSpPr/>
          <p:nvPr/>
        </p:nvSpPr>
        <p:spPr>
          <a:xfrm>
            <a:off x="127000" y="-160020"/>
            <a:ext cx="762635" cy="77025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阿里巴巴普惠体 3.0 55 Regular" panose="00020600040101010101" charset="-122"/>
              <a:ea typeface="阿里巴巴普惠体 3.0 55 Regular" panose="00020600040101010101" charset="-122"/>
            </a:endParaRPr>
          </a:p>
        </p:txBody>
      </p:sp>
      <p:sp>
        <p:nvSpPr>
          <p:cNvPr id="18" name="文本框 17"/>
          <p:cNvSpPr txBox="1"/>
          <p:nvPr/>
        </p:nvSpPr>
        <p:spPr>
          <a:xfrm>
            <a:off x="996315" y="213995"/>
            <a:ext cx="2781935" cy="460375"/>
          </a:xfrm>
          <a:prstGeom prst="rect">
            <a:avLst/>
          </a:prstGeom>
          <a:noFill/>
        </p:spPr>
        <p:txBody>
          <a:bodyPr wrap="square" rtlCol="0">
            <a:spAutoFit/>
          </a:bodyPr>
          <a:lstStyle/>
          <a:p>
            <a:pPr algn="l"/>
            <a:r>
              <a:rPr lang="en-US" altLang="zh-CN" sz="2400" b="1" dirty="0">
                <a:solidFill>
                  <a:srgbClr val="022EA6"/>
                </a:solidFill>
                <a:uFillTx/>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zh-CN" altLang="en-US" sz="2400" b="1" dirty="0">
                <a:solidFill>
                  <a:srgbClr val="022EA6"/>
                </a:solidFill>
                <a:uFillTx/>
                <a:latin typeface="阿里巴巴普惠体 3.0 55 Regular" panose="00020600040101010101" charset="-122"/>
                <a:ea typeface="阿里巴巴普惠体 3.0 55 Regular" panose="00020600040101010101" charset="-122"/>
                <a:cs typeface="阿里巴巴普惠体 3.0 55 Regular" panose="00020600040101010101" charset="-122"/>
              </a:rPr>
              <a:t>向量化编程</a:t>
            </a:r>
            <a:endParaRPr lang="zh-CN" altLang="en-US" sz="2400" b="1" dirty="0">
              <a:solidFill>
                <a:srgbClr val="022EA6"/>
              </a:solidFill>
              <a:uFillTx/>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grpSp>
        <p:nvGrpSpPr>
          <p:cNvPr id="2" name="组合 1"/>
          <p:cNvGrpSpPr/>
          <p:nvPr/>
        </p:nvGrpSpPr>
        <p:grpSpPr>
          <a:xfrm>
            <a:off x="866775" y="1951990"/>
            <a:ext cx="10622915" cy="3784600"/>
            <a:chOff x="1365" y="3416"/>
            <a:chExt cx="16729" cy="5960"/>
          </a:xfrm>
        </p:grpSpPr>
        <p:sp>
          <p:nvSpPr>
            <p:cNvPr id="4" name="文本框 3"/>
            <p:cNvSpPr txBox="1"/>
            <p:nvPr/>
          </p:nvSpPr>
          <p:spPr>
            <a:xfrm>
              <a:off x="1365" y="3416"/>
              <a:ext cx="11500" cy="5960"/>
            </a:xfrm>
            <a:prstGeom prst="rect">
              <a:avLst/>
            </a:prstGeom>
          </p:spPr>
          <p:txBody>
            <a:bodyPr wrap="square">
              <a:spAutoFit/>
            </a:bodyPr>
            <a:lstStyle/>
            <a:p>
              <a:pPr indent="0" fontAlgn="auto">
                <a:lnSpc>
                  <a:spcPct val="100000"/>
                </a:lnSpc>
              </a:pPr>
              <a:r>
                <a:rPr lang="en-US" altLang="zh-CN" sz="1600" b="0">
                  <a:solidFill>
                    <a:srgbClr val="000000"/>
                  </a:solidFill>
                  <a:latin typeface="阿里巴巴普惠体 3.0 55 Regular" panose="00020600040101010101" charset="-122"/>
                  <a:ea typeface="阿里巴巴普惠体 3.0 55 Regular" panose="00020600040101010101" charset="-122"/>
                </a:rPr>
                <a:t>a </a:t>
              </a:r>
              <a:r>
                <a:rPr lang="en-US" altLang="zh-CN" sz="1600" b="0">
                  <a:solidFill>
                    <a:srgbClr val="FF0000"/>
                  </a:solidFill>
                  <a:latin typeface="阿里巴巴普惠体 3.0 55 Regular" panose="00020600040101010101" charset="-122"/>
                  <a:ea typeface="阿里巴巴普惠体 3.0 55 Regular" panose="00020600040101010101" charset="-122"/>
                </a:rPr>
                <a:t>= </a:t>
              </a:r>
              <a:r>
                <a:rPr lang="en-US" altLang="zh-CN" sz="1600" b="1">
                  <a:solidFill>
                    <a:srgbClr val="000000"/>
                  </a:solidFill>
                  <a:latin typeface="阿里巴巴普惠体 3.0 55 Regular" panose="00020600040101010101" charset="-122"/>
                  <a:ea typeface="阿里巴巴普惠体 3.0 55 Regular" panose="00020600040101010101" charset="-122"/>
                </a:rPr>
                <a:t>rand</a:t>
              </a:r>
              <a:r>
                <a:rPr lang="en-US" altLang="zh-CN" sz="1600" b="0">
                  <a:solidFill>
                    <a:srgbClr val="000000"/>
                  </a:solidFill>
                  <a:latin typeface="阿里巴巴普惠体 3.0 55 Regular" panose="00020600040101010101" charset="-122"/>
                  <a:ea typeface="阿里巴巴普惠体 3.0 55 Regular" panose="00020600040101010101" charset="-122"/>
                </a:rPr>
                <a:t>(</a:t>
              </a:r>
              <a:r>
                <a:rPr lang="en-US" altLang="zh-CN" sz="1600" b="0">
                  <a:solidFill>
                    <a:srgbClr val="00A000"/>
                  </a:solidFill>
                  <a:latin typeface="阿里巴巴普惠体 3.0 55 Regular" panose="00020600040101010101" charset="-122"/>
                  <a:ea typeface="阿里巴巴普惠体 3.0 55 Regular" panose="00020600040101010101" charset="-122"/>
                </a:rPr>
                <a:t>10.0</a:t>
              </a:r>
              <a:r>
                <a:rPr lang="en-US" altLang="zh-CN" sz="1600" b="0">
                  <a:solidFill>
                    <a:srgbClr val="000000"/>
                  </a:solidFill>
                  <a:latin typeface="阿里巴巴普惠体 3.0 55 Regular" panose="00020600040101010101" charset="-122"/>
                  <a:ea typeface="阿里巴巴普惠体 3.0 55 Regular" panose="00020600040101010101" charset="-122"/>
                </a:rPr>
                <a:t>, </a:t>
              </a:r>
              <a:r>
                <a:rPr lang="en-US" altLang="zh-CN" sz="1600" b="0">
                  <a:solidFill>
                    <a:srgbClr val="00A000"/>
                  </a:solidFill>
                  <a:latin typeface="阿里巴巴普惠体 3.0 55 Regular" panose="00020600040101010101" charset="-122"/>
                  <a:ea typeface="阿里巴巴普惠体 3.0 55 Regular" panose="00020600040101010101" charset="-122"/>
                </a:rPr>
                <a:t>10</a:t>
              </a:r>
              <a:r>
                <a:rPr lang="en-US" altLang="zh-CN" sz="1600" b="0">
                  <a:solidFill>
                    <a:srgbClr val="000000"/>
                  </a:solidFill>
                  <a:latin typeface="阿里巴巴普惠体 3.0 55 Regular" panose="00020600040101010101" charset="-122"/>
                  <a:ea typeface="阿里巴巴普惠体 3.0 55 Regular" panose="00020600040101010101" charset="-122"/>
                </a:rPr>
                <a:t>).</a:t>
              </a:r>
              <a:r>
                <a:rPr lang="en-US" altLang="zh-CN" sz="1600" b="1">
                  <a:solidFill>
                    <a:srgbClr val="000000"/>
                  </a:solidFill>
                  <a:latin typeface="阿里巴巴普惠体 3.0 55 Regular" panose="00020600040101010101" charset="-122"/>
                  <a:ea typeface="阿里巴巴普惠体 3.0 55 Regular" panose="00020600040101010101" charset="-122"/>
                </a:rPr>
                <a:t>sort!</a:t>
              </a:r>
              <a:r>
                <a:rPr lang="en-US" altLang="zh-CN" sz="1600" b="0">
                  <a:solidFill>
                    <a:srgbClr val="000000"/>
                  </a:solidFill>
                  <a:latin typeface="阿里巴巴普惠体 3.0 55 Regular" panose="00020600040101010101" charset="-122"/>
                  <a:ea typeface="阿里巴巴普惠体 3.0 55 Regular" panose="00020600040101010101" charset="-122"/>
                </a:rPr>
                <a:t>() </a:t>
              </a:r>
              <a:r>
                <a:rPr lang="en-US" altLang="zh-CN" sz="1600" b="0">
                  <a:solidFill>
                    <a:srgbClr val="AF00DB"/>
                  </a:solidFill>
                  <a:latin typeface="阿里巴巴普惠体 3.0 55 Regular" panose="00020600040101010101" charset="-122"/>
                  <a:ea typeface="阿里巴巴普惠体 3.0 55 Regular" panose="00020600040101010101" charset="-122"/>
                </a:rPr>
                <a:t>join </a:t>
              </a:r>
              <a:r>
                <a:rPr lang="en-US" altLang="zh-CN" sz="1600" b="1">
                  <a:solidFill>
                    <a:srgbClr val="000000"/>
                  </a:solidFill>
                  <a:latin typeface="阿里巴巴普惠体 3.0 55 Regular" panose="00020600040101010101" charset="-122"/>
                  <a:ea typeface="阿里巴巴普惠体 3.0 55 Regular" panose="00020600040101010101" charset="-122"/>
                </a:rPr>
                <a:t>rand</a:t>
              </a:r>
              <a:r>
                <a:rPr lang="en-US" altLang="zh-CN" sz="1600" b="0">
                  <a:solidFill>
                    <a:srgbClr val="000000"/>
                  </a:solidFill>
                  <a:latin typeface="阿里巴巴普惠体 3.0 55 Regular" panose="00020600040101010101" charset="-122"/>
                  <a:ea typeface="阿里巴巴普惠体 3.0 55 Regular" panose="00020600040101010101" charset="-122"/>
                </a:rPr>
                <a:t>(</a:t>
              </a:r>
              <a:r>
                <a:rPr lang="en-US" altLang="zh-CN" sz="1600" b="0">
                  <a:solidFill>
                    <a:srgbClr val="00A000"/>
                  </a:solidFill>
                  <a:latin typeface="阿里巴巴普惠体 3.0 55 Regular" panose="00020600040101010101" charset="-122"/>
                  <a:ea typeface="阿里巴巴普惠体 3.0 55 Regular" panose="00020600040101010101" charset="-122"/>
                </a:rPr>
                <a:t>10.0</a:t>
              </a:r>
              <a:r>
                <a:rPr lang="en-US" altLang="zh-CN" sz="1600" b="0">
                  <a:solidFill>
                    <a:srgbClr val="000000"/>
                  </a:solidFill>
                  <a:latin typeface="阿里巴巴普惠体 3.0 55 Regular" panose="00020600040101010101" charset="-122"/>
                  <a:ea typeface="阿里巴巴普惠体 3.0 55 Regular" panose="00020600040101010101" charset="-122"/>
                </a:rPr>
                <a:t>, </a:t>
              </a:r>
              <a:r>
                <a:rPr lang="en-US" altLang="zh-CN" sz="1600" b="0">
                  <a:solidFill>
                    <a:srgbClr val="00A000"/>
                  </a:solidFill>
                  <a:latin typeface="阿里巴巴普惠体 3.0 55 Regular" panose="00020600040101010101" charset="-122"/>
                  <a:ea typeface="阿里巴巴普惠体 3.0 55 Regular" panose="00020600040101010101" charset="-122"/>
                </a:rPr>
                <a:t>10</a:t>
              </a:r>
              <a:r>
                <a:rPr lang="en-US" altLang="zh-CN" sz="1600" b="0">
                  <a:solidFill>
                    <a:srgbClr val="000000"/>
                  </a:solidFill>
                  <a:latin typeface="阿里巴巴普惠体 3.0 55 Regular" panose="00020600040101010101" charset="-122"/>
                  <a:ea typeface="阿里巴巴普惠体 3.0 55 Regular" panose="00020600040101010101" charset="-122"/>
                </a:rPr>
                <a:t>).</a:t>
              </a:r>
              <a:r>
                <a:rPr lang="en-US" altLang="zh-CN" sz="1600" b="1">
                  <a:solidFill>
                    <a:srgbClr val="000000"/>
                  </a:solidFill>
                  <a:latin typeface="阿里巴巴普惠体 3.0 55 Regular" panose="00020600040101010101" charset="-122"/>
                  <a:ea typeface="阿里巴巴普惠体 3.0 55 Regular" panose="00020600040101010101" charset="-122"/>
                </a:rPr>
                <a:t>sort!</a:t>
              </a:r>
              <a:r>
                <a:rPr lang="en-US" altLang="zh-CN" sz="1600" b="0">
                  <a:solidFill>
                    <a:srgbClr val="000000"/>
                  </a:solidFill>
                  <a:latin typeface="阿里巴巴普惠体 3.0 55 Regular" panose="00020600040101010101" charset="-122"/>
                  <a:ea typeface="阿里巴巴普惠体 3.0 55 Regular" panose="00020600040101010101" charset="-122"/>
                </a:rPr>
                <a:t>(</a:t>
              </a:r>
              <a:r>
                <a:rPr lang="en-US" altLang="zh-CN" sz="1600" b="0">
                  <a:solidFill>
                    <a:srgbClr val="0000EE"/>
                  </a:solidFill>
                  <a:latin typeface="阿里巴巴普惠体 3.0 55 Regular" panose="00020600040101010101" charset="-122"/>
                  <a:ea typeface="阿里巴巴普惠体 3.0 55 Regular" panose="00020600040101010101" charset="-122"/>
                </a:rPr>
                <a:t>false</a:t>
              </a:r>
              <a:r>
                <a:rPr lang="en-US" altLang="zh-CN" sz="1600" b="0">
                  <a:solidFill>
                    <a:srgbClr val="000000"/>
                  </a:solidFill>
                  <a:latin typeface="阿里巴巴普惠体 3.0 55 Regular" panose="00020600040101010101" charset="-122"/>
                  <a:ea typeface="阿里巴巴普惠体 3.0 55 Regular" panose="00020600040101010101" charset="-122"/>
                </a:rPr>
                <a:t>) </a:t>
              </a:r>
              <a:r>
                <a:rPr lang="en-US" altLang="zh-CN" sz="1600" b="0">
                  <a:solidFill>
                    <a:srgbClr val="AF00DB"/>
                  </a:solidFill>
                  <a:latin typeface="阿里巴巴普惠体 3.0 55 Regular" panose="00020600040101010101" charset="-122"/>
                  <a:ea typeface="阿里巴巴普惠体 3.0 55 Regular" panose="00020600040101010101" charset="-122"/>
                </a:rPr>
                <a:t>join </a:t>
              </a:r>
              <a:r>
                <a:rPr lang="en-US" altLang="zh-CN" sz="1600" b="1">
                  <a:solidFill>
                    <a:srgbClr val="000000"/>
                  </a:solidFill>
                  <a:latin typeface="阿里巴巴普惠体 3.0 55 Regular" panose="00020600040101010101" charset="-122"/>
                  <a:ea typeface="阿里巴巴普惠体 3.0 55 Regular" panose="00020600040101010101" charset="-122"/>
                </a:rPr>
                <a:t>rand</a:t>
              </a:r>
              <a:r>
                <a:rPr lang="en-US" altLang="zh-CN" sz="1600" b="0">
                  <a:solidFill>
                    <a:srgbClr val="000000"/>
                  </a:solidFill>
                  <a:latin typeface="阿里巴巴普惠体 3.0 55 Regular" panose="00020600040101010101" charset="-122"/>
                  <a:ea typeface="阿里巴巴普惠体 3.0 55 Regular" panose="00020600040101010101" charset="-122"/>
                </a:rPr>
                <a:t>(</a:t>
              </a:r>
              <a:r>
                <a:rPr lang="en-US" altLang="zh-CN" sz="1600" b="0">
                  <a:solidFill>
                    <a:srgbClr val="00A000"/>
                  </a:solidFill>
                  <a:latin typeface="阿里巴巴普惠体 3.0 55 Regular" panose="00020600040101010101" charset="-122"/>
                  <a:ea typeface="阿里巴巴普惠体 3.0 55 Regular" panose="00020600040101010101" charset="-122"/>
                </a:rPr>
                <a:t>10.0</a:t>
              </a:r>
              <a:r>
                <a:rPr lang="en-US" altLang="zh-CN" sz="1600" b="0">
                  <a:solidFill>
                    <a:srgbClr val="000000"/>
                  </a:solidFill>
                  <a:latin typeface="阿里巴巴普惠体 3.0 55 Regular" panose="00020600040101010101" charset="-122"/>
                  <a:ea typeface="阿里巴巴普惠体 3.0 55 Regular" panose="00020600040101010101" charset="-122"/>
                </a:rPr>
                <a:t>, </a:t>
              </a:r>
              <a:r>
                <a:rPr lang="en-US" altLang="zh-CN" sz="1600" b="0">
                  <a:solidFill>
                    <a:srgbClr val="00A000"/>
                  </a:solidFill>
                  <a:latin typeface="阿里巴巴普惠体 3.0 55 Regular" panose="00020600040101010101" charset="-122"/>
                  <a:ea typeface="阿里巴巴普惠体 3.0 55 Regular" panose="00020600040101010101" charset="-122"/>
                </a:rPr>
                <a:t>10</a:t>
              </a:r>
              <a:r>
                <a:rPr lang="en-US" altLang="zh-CN" sz="1600" b="0">
                  <a:solidFill>
                    <a:srgbClr val="000000"/>
                  </a:solidFill>
                  <a:latin typeface="阿里巴巴普惠体 3.0 55 Regular" panose="00020600040101010101" charset="-122"/>
                  <a:ea typeface="阿里巴巴普惠体 3.0 55 Regular" panose="00020600040101010101" charset="-122"/>
                </a:rPr>
                <a:t>).</a:t>
              </a:r>
              <a:r>
                <a:rPr lang="en-US" altLang="zh-CN" sz="1600" b="1">
                  <a:solidFill>
                    <a:srgbClr val="000000"/>
                  </a:solidFill>
                  <a:latin typeface="阿里巴巴普惠体 3.0 55 Regular" panose="00020600040101010101" charset="-122"/>
                  <a:ea typeface="阿里巴巴普惠体 3.0 55 Regular" panose="00020600040101010101" charset="-122"/>
                </a:rPr>
                <a:t>sort!</a:t>
              </a:r>
              <a:r>
                <a:rPr lang="en-US" altLang="zh-CN" sz="1600" b="0">
                  <a:solidFill>
                    <a:srgbClr val="000000"/>
                  </a:solidFill>
                  <a:latin typeface="阿里巴巴普惠体 3.0 55 Regular" panose="00020600040101010101" charset="-122"/>
                  <a:ea typeface="阿里巴巴普惠体 3.0 55 Regular" panose="00020600040101010101" charset="-122"/>
                </a:rPr>
                <a:t>()</a:t>
              </a:r>
              <a:endParaRPr lang="en-US" altLang="zh-CN" sz="16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600" b="0">
                  <a:solidFill>
                    <a:srgbClr val="000000"/>
                  </a:solidFill>
                  <a:latin typeface="阿里巴巴普惠体 3.0 55 Regular" panose="00020600040101010101" charset="-122"/>
                  <a:ea typeface="阿里巴巴普惠体 3.0 55 Regular" panose="00020600040101010101" charset="-122"/>
                </a:rPr>
                <a:t>trend </a:t>
              </a:r>
              <a:r>
                <a:rPr lang="en-US" altLang="zh-CN" sz="1600" b="0">
                  <a:solidFill>
                    <a:srgbClr val="FF0000"/>
                  </a:solidFill>
                  <a:latin typeface="阿里巴巴普惠体 3.0 55 Regular" panose="00020600040101010101" charset="-122"/>
                  <a:ea typeface="阿里巴巴普惠体 3.0 55 Regular" panose="00020600040101010101" charset="-122"/>
                </a:rPr>
                <a:t>= </a:t>
              </a:r>
              <a:r>
                <a:rPr lang="en-US" altLang="zh-CN" sz="1600" b="1">
                  <a:solidFill>
                    <a:srgbClr val="000000"/>
                  </a:solidFill>
                  <a:latin typeface="阿里巴巴普惠体 3.0 55 Regular" panose="00020600040101010101" charset="-122"/>
                  <a:ea typeface="阿里巴巴普惠体 3.0 55 Regular" panose="00020600040101010101" charset="-122"/>
                </a:rPr>
                <a:t>array</a:t>
              </a:r>
              <a:r>
                <a:rPr lang="en-US" altLang="zh-CN" sz="1600" b="0">
                  <a:solidFill>
                    <a:srgbClr val="000000"/>
                  </a:solidFill>
                  <a:latin typeface="阿里巴巴普惠体 3.0 55 Regular" panose="00020600040101010101" charset="-122"/>
                  <a:ea typeface="阿里巴巴普惠体 3.0 55 Regular" panose="00020600040101010101" charset="-122"/>
                </a:rPr>
                <a:t>(</a:t>
              </a:r>
              <a:r>
                <a:rPr lang="en-US" altLang="zh-CN" sz="1600" b="0">
                  <a:solidFill>
                    <a:srgbClr val="0000EE"/>
                  </a:solidFill>
                  <a:latin typeface="阿里巴巴普惠体 3.0 55 Regular" panose="00020600040101010101" charset="-122"/>
                  <a:ea typeface="阿里巴巴普惠体 3.0 55 Regular" panose="00020600040101010101" charset="-122"/>
                </a:rPr>
                <a:t>INT</a:t>
              </a:r>
              <a:r>
                <a:rPr lang="en-US" altLang="zh-CN" sz="1600" b="0">
                  <a:solidFill>
                    <a:srgbClr val="000000"/>
                  </a:solidFill>
                  <a:latin typeface="阿里巴巴普惠体 3.0 55 Regular" panose="00020600040101010101" charset="-122"/>
                  <a:ea typeface="阿里巴巴普惠体 3.0 55 Regular" panose="00020600040101010101" charset="-122"/>
                </a:rPr>
                <a:t>, a.</a:t>
              </a:r>
              <a:r>
                <a:rPr lang="en-US" altLang="zh-CN" sz="1600" b="1">
                  <a:solidFill>
                    <a:srgbClr val="000000"/>
                  </a:solidFill>
                  <a:latin typeface="阿里巴巴普惠体 3.0 55 Regular" panose="00020600040101010101" charset="-122"/>
                  <a:ea typeface="阿里巴巴普惠体 3.0 55 Regular" panose="00020600040101010101" charset="-122"/>
                </a:rPr>
                <a:t>size</a:t>
              </a:r>
              <a:r>
                <a:rPr lang="en-US" altLang="zh-CN" sz="1600" b="0">
                  <a:solidFill>
                    <a:srgbClr val="000000"/>
                  </a:solidFill>
                  <a:latin typeface="阿里巴巴普惠体 3.0 55 Regular" panose="00020600040101010101" charset="-122"/>
                  <a:ea typeface="阿里巴巴普惠体 3.0 55 Regular" panose="00020600040101010101" charset="-122"/>
                </a:rPr>
                <a:t>())</a:t>
              </a:r>
              <a:endParaRPr lang="en-US" altLang="zh-CN" sz="16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600" b="1">
                  <a:solidFill>
                    <a:srgbClr val="000000"/>
                  </a:solidFill>
                  <a:latin typeface="阿里巴巴普惠体 3.0 55 Regular" panose="00020600040101010101" charset="-122"/>
                  <a:ea typeface="阿里巴巴普惠体 3.0 55 Regular" panose="00020600040101010101" charset="-122"/>
                </a:rPr>
                <a:t>for</a:t>
              </a:r>
              <a:r>
                <a:rPr lang="en-US" altLang="zh-CN" sz="1600" b="0">
                  <a:solidFill>
                    <a:srgbClr val="000000"/>
                  </a:solidFill>
                  <a:latin typeface="阿里巴巴普惠体 3.0 55 Regular" panose="00020600040101010101" charset="-122"/>
                  <a:ea typeface="阿里巴巴普惠体 3.0 55 Regular" panose="00020600040101010101" charset="-122"/>
                </a:rPr>
                <a:t>(i </a:t>
              </a:r>
              <a:r>
                <a:rPr lang="en-US" altLang="zh-CN" sz="1600" b="0">
                  <a:solidFill>
                    <a:srgbClr val="AF00DB"/>
                  </a:solidFill>
                  <a:latin typeface="阿里巴巴普惠体 3.0 55 Regular" panose="00020600040101010101" charset="-122"/>
                  <a:ea typeface="阿里巴巴普惠体 3.0 55 Regular" panose="00020600040101010101" charset="-122"/>
                </a:rPr>
                <a:t>in </a:t>
              </a:r>
              <a:r>
                <a:rPr lang="en-US" altLang="zh-CN" sz="1600" b="0">
                  <a:solidFill>
                    <a:srgbClr val="00A000"/>
                  </a:solidFill>
                  <a:latin typeface="阿里巴巴普惠体 3.0 55 Regular" panose="00020600040101010101" charset="-122"/>
                  <a:ea typeface="阿里巴巴普惠体 3.0 55 Regular" panose="00020600040101010101" charset="-122"/>
                </a:rPr>
                <a:t>0</a:t>
              </a:r>
              <a:r>
                <a:rPr lang="en-US" altLang="zh-CN" sz="1600" b="0">
                  <a:solidFill>
                    <a:srgbClr val="FF0000"/>
                  </a:solidFill>
                  <a:latin typeface="阿里巴巴普惠体 3.0 55 Regular" panose="00020600040101010101" charset="-122"/>
                  <a:ea typeface="阿里巴巴普惠体 3.0 55 Regular" panose="00020600040101010101" charset="-122"/>
                </a:rPr>
                <a:t>:</a:t>
              </a:r>
              <a:r>
                <a:rPr lang="en-US" altLang="zh-CN" sz="1600" b="0">
                  <a:solidFill>
                    <a:srgbClr val="000000"/>
                  </a:solidFill>
                  <a:latin typeface="阿里巴巴普惠体 3.0 55 Regular" panose="00020600040101010101" charset="-122"/>
                  <a:ea typeface="阿里巴巴普惠体 3.0 55 Regular" panose="00020600040101010101" charset="-122"/>
                </a:rPr>
                <a:t>a.</a:t>
              </a:r>
              <a:r>
                <a:rPr lang="en-US" altLang="zh-CN" sz="1600" b="1">
                  <a:solidFill>
                    <a:srgbClr val="000000"/>
                  </a:solidFill>
                  <a:latin typeface="阿里巴巴普惠体 3.0 55 Regular" panose="00020600040101010101" charset="-122"/>
                  <a:ea typeface="阿里巴巴普惠体 3.0 55 Regular" panose="00020600040101010101" charset="-122"/>
                </a:rPr>
                <a:t>size</a:t>
              </a:r>
              <a:r>
                <a:rPr lang="en-US" altLang="zh-CN" sz="1600" b="0">
                  <a:solidFill>
                    <a:srgbClr val="000000"/>
                  </a:solidFill>
                  <a:latin typeface="阿里巴巴普惠体 3.0 55 Regular" panose="00020600040101010101" charset="-122"/>
                  <a:ea typeface="阿里巴巴普惠体 3.0 55 Regular" panose="00020600040101010101" charset="-122"/>
                </a:rPr>
                <a:t>()){</a:t>
              </a:r>
              <a:endParaRPr lang="en-US" altLang="zh-CN" sz="16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600" b="0">
                  <a:solidFill>
                    <a:srgbClr val="000000"/>
                  </a:solidFill>
                  <a:latin typeface="阿里巴巴普惠体 3.0 55 Regular" panose="00020600040101010101" charset="-122"/>
                  <a:ea typeface="阿里巴巴普惠体 3.0 55 Regular" panose="00020600040101010101" charset="-122"/>
                </a:rPr>
                <a:t>  </a:t>
              </a:r>
              <a:r>
                <a:rPr lang="en-US" altLang="zh-CN" sz="1600" b="1">
                  <a:solidFill>
                    <a:srgbClr val="000000"/>
                  </a:solidFill>
                  <a:latin typeface="阿里巴巴普惠体 3.0 55 Regular" panose="00020600040101010101" charset="-122"/>
                  <a:ea typeface="阿里巴巴普惠体 3.0 55 Regular" panose="00020600040101010101" charset="-122"/>
                </a:rPr>
                <a:t>if</a:t>
              </a:r>
              <a:r>
                <a:rPr lang="en-US" altLang="zh-CN" sz="1600" b="0">
                  <a:solidFill>
                    <a:srgbClr val="000000"/>
                  </a:solidFill>
                  <a:latin typeface="阿里巴巴普惠体 3.0 55 Regular" panose="00020600040101010101" charset="-122"/>
                  <a:ea typeface="阿里巴巴普惠体 3.0 55 Regular" panose="00020600040101010101" charset="-122"/>
                </a:rPr>
                <a:t>((i </a:t>
              </a:r>
              <a:r>
                <a:rPr lang="en-US" altLang="zh-CN" sz="1600" b="0">
                  <a:solidFill>
                    <a:srgbClr val="FF0000"/>
                  </a:solidFill>
                  <a:latin typeface="阿里巴巴普惠体 3.0 55 Regular" panose="00020600040101010101" charset="-122"/>
                  <a:ea typeface="阿里巴巴普惠体 3.0 55 Regular" panose="00020600040101010101" charset="-122"/>
                </a:rPr>
                <a:t>+</a:t>
              </a:r>
              <a:r>
                <a:rPr lang="en-US" altLang="zh-CN" sz="1600" b="0">
                  <a:solidFill>
                    <a:srgbClr val="00A000"/>
                  </a:solidFill>
                  <a:latin typeface="阿里巴巴普惠体 3.0 55 Regular" panose="00020600040101010101" charset="-122"/>
                  <a:ea typeface="阿里巴巴普惠体 3.0 55 Regular" panose="00020600040101010101" charset="-122"/>
                </a:rPr>
                <a:t>1</a:t>
              </a:r>
              <a:r>
                <a:rPr lang="en-US" altLang="zh-CN" sz="1600" b="0">
                  <a:solidFill>
                    <a:srgbClr val="000000"/>
                  </a:solidFill>
                  <a:latin typeface="阿里巴巴普惠体 3.0 55 Regular" panose="00020600040101010101" charset="-122"/>
                  <a:ea typeface="阿里巴巴普惠体 3.0 55 Regular" panose="00020600040101010101" charset="-122"/>
                </a:rPr>
                <a:t>) </a:t>
              </a:r>
              <a:r>
                <a:rPr lang="en-US" altLang="zh-CN" sz="1600" b="0">
                  <a:solidFill>
                    <a:srgbClr val="FF0000"/>
                  </a:solidFill>
                  <a:latin typeface="阿里巴巴普惠体 3.0 55 Regular" panose="00020600040101010101" charset="-122"/>
                  <a:ea typeface="阿里巴巴普惠体 3.0 55 Regular" panose="00020600040101010101" charset="-122"/>
                </a:rPr>
                <a:t>&lt;</a:t>
              </a:r>
              <a:r>
                <a:rPr lang="en-US" altLang="zh-CN" sz="1600" b="0">
                  <a:solidFill>
                    <a:srgbClr val="000000"/>
                  </a:solidFill>
                  <a:latin typeface="阿里巴巴普惠体 3.0 55 Regular" panose="00020600040101010101" charset="-122"/>
                  <a:ea typeface="阿里巴巴普惠体 3.0 55 Regular" panose="00020600040101010101" charset="-122"/>
                </a:rPr>
                <a:t> a.</a:t>
              </a:r>
              <a:r>
                <a:rPr lang="en-US" altLang="zh-CN" sz="1600" b="1">
                  <a:solidFill>
                    <a:srgbClr val="000000"/>
                  </a:solidFill>
                  <a:latin typeface="阿里巴巴普惠体 3.0 55 Regular" panose="00020600040101010101" charset="-122"/>
                  <a:ea typeface="阿里巴巴普惠体 3.0 55 Regular" panose="00020600040101010101" charset="-122"/>
                </a:rPr>
                <a:t>size</a:t>
              </a:r>
              <a:r>
                <a:rPr lang="en-US" altLang="zh-CN" sz="1600" b="0">
                  <a:solidFill>
                    <a:srgbClr val="000000"/>
                  </a:solidFill>
                  <a:latin typeface="阿里巴巴普惠体 3.0 55 Regular" panose="00020600040101010101" charset="-122"/>
                  <a:ea typeface="阿里巴巴普惠体 3.0 55 Regular" panose="00020600040101010101" charset="-122"/>
                </a:rPr>
                <a:t>() </a:t>
              </a:r>
              <a:r>
                <a:rPr lang="en-US" altLang="zh-CN" sz="1600" b="0">
                  <a:solidFill>
                    <a:srgbClr val="FF0000"/>
                  </a:solidFill>
                  <a:latin typeface="阿里巴巴普惠体 3.0 55 Regular" panose="00020600040101010101" charset="-122"/>
                  <a:ea typeface="阿里巴巴普惠体 3.0 55 Regular" panose="00020600040101010101" charset="-122"/>
                </a:rPr>
                <a:t>&amp;&amp;</a:t>
              </a:r>
              <a:r>
                <a:rPr lang="en-US" altLang="zh-CN" sz="1600" b="0">
                  <a:solidFill>
                    <a:srgbClr val="000000"/>
                  </a:solidFill>
                  <a:latin typeface="阿里巴巴普惠体 3.0 55 Regular" panose="00020600040101010101" charset="-122"/>
                  <a:ea typeface="阿里巴巴普惠体 3.0 55 Regular" panose="00020600040101010101" charset="-122"/>
                </a:rPr>
                <a:t> a[i </a:t>
              </a:r>
              <a:r>
                <a:rPr lang="en-US" altLang="zh-CN" sz="1600" b="0">
                  <a:solidFill>
                    <a:srgbClr val="FF0000"/>
                  </a:solidFill>
                  <a:latin typeface="阿里巴巴普惠体 3.0 55 Regular" panose="00020600040101010101" charset="-122"/>
                  <a:ea typeface="阿里巴巴普惠体 3.0 55 Regular" panose="00020600040101010101" charset="-122"/>
                </a:rPr>
                <a:t>+</a:t>
              </a:r>
              <a:r>
                <a:rPr lang="en-US" altLang="zh-CN" sz="1600" b="0">
                  <a:solidFill>
                    <a:srgbClr val="00A000"/>
                  </a:solidFill>
                  <a:latin typeface="阿里巴巴普惠体 3.0 55 Regular" panose="00020600040101010101" charset="-122"/>
                  <a:ea typeface="阿里巴巴普惠体 3.0 55 Regular" panose="00020600040101010101" charset="-122"/>
                </a:rPr>
                <a:t>1</a:t>
              </a:r>
              <a:r>
                <a:rPr lang="en-US" altLang="zh-CN" sz="1600" b="0">
                  <a:solidFill>
                    <a:srgbClr val="000000"/>
                  </a:solidFill>
                  <a:latin typeface="阿里巴巴普惠体 3.0 55 Regular" panose="00020600040101010101" charset="-122"/>
                  <a:ea typeface="阿里巴巴普惠体 3.0 55 Regular" panose="00020600040101010101" charset="-122"/>
                </a:rPr>
                <a:t>] </a:t>
              </a:r>
              <a:r>
                <a:rPr lang="en-US" altLang="zh-CN" sz="1600" b="0">
                  <a:solidFill>
                    <a:srgbClr val="FF0000"/>
                  </a:solidFill>
                  <a:latin typeface="阿里巴巴普惠体 3.0 55 Regular" panose="00020600040101010101" charset="-122"/>
                  <a:ea typeface="阿里巴巴普惠体 3.0 55 Regular" panose="00020600040101010101" charset="-122"/>
                </a:rPr>
                <a:t>&gt;</a:t>
              </a:r>
              <a:r>
                <a:rPr lang="en-US" altLang="zh-CN" sz="1600" b="0">
                  <a:solidFill>
                    <a:srgbClr val="000000"/>
                  </a:solidFill>
                  <a:latin typeface="阿里巴巴普惠体 3.0 55 Regular" panose="00020600040101010101" charset="-122"/>
                  <a:ea typeface="阿里巴巴普惠体 3.0 55 Regular" panose="00020600040101010101" charset="-122"/>
                </a:rPr>
                <a:t> a[i]){</a:t>
              </a:r>
              <a:endParaRPr lang="en-US" altLang="zh-CN" sz="16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600" b="0">
                  <a:solidFill>
                    <a:srgbClr val="000000"/>
                  </a:solidFill>
                  <a:latin typeface="阿里巴巴普惠体 3.0 55 Regular" panose="00020600040101010101" charset="-122"/>
                  <a:ea typeface="阿里巴巴普惠体 3.0 55 Regular" panose="00020600040101010101" charset="-122"/>
                </a:rPr>
                <a:t>    trend[i] </a:t>
              </a:r>
              <a:r>
                <a:rPr lang="en-US" altLang="zh-CN" sz="1600" b="0">
                  <a:solidFill>
                    <a:srgbClr val="FF0000"/>
                  </a:solidFill>
                  <a:latin typeface="阿里巴巴普惠体 3.0 55 Regular" panose="00020600040101010101" charset="-122"/>
                  <a:ea typeface="阿里巴巴普惠体 3.0 55 Regular" panose="00020600040101010101" charset="-122"/>
                </a:rPr>
                <a:t>= </a:t>
              </a:r>
              <a:r>
                <a:rPr lang="en-US" altLang="zh-CN" sz="1600" b="0">
                  <a:solidFill>
                    <a:srgbClr val="00A000"/>
                  </a:solidFill>
                  <a:latin typeface="阿里巴巴普惠体 3.0 55 Regular" panose="00020600040101010101" charset="-122"/>
                  <a:ea typeface="阿里巴巴普惠体 3.0 55 Regular" panose="00020600040101010101" charset="-122"/>
                </a:rPr>
                <a:t>1</a:t>
              </a:r>
              <a:endParaRPr lang="en-US" altLang="zh-CN" sz="1600" b="0">
                <a:solidFill>
                  <a:srgbClr val="00A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600" b="0">
                  <a:solidFill>
                    <a:srgbClr val="000000"/>
                  </a:solidFill>
                  <a:latin typeface="阿里巴巴普惠体 3.0 55 Regular" panose="00020600040101010101" charset="-122"/>
                  <a:ea typeface="阿里巴巴普惠体 3.0 55 Regular" panose="00020600040101010101" charset="-122"/>
                </a:rPr>
                <a:t>  }</a:t>
              </a:r>
              <a:r>
                <a:rPr lang="en-US" altLang="zh-CN" sz="1600" b="0">
                  <a:solidFill>
                    <a:srgbClr val="AF00DB"/>
                  </a:solidFill>
                  <a:latin typeface="阿里巴巴普惠体 3.0 55 Regular" panose="00020600040101010101" charset="-122"/>
                  <a:ea typeface="阿里巴巴普惠体 3.0 55 Regular" panose="00020600040101010101" charset="-122"/>
                </a:rPr>
                <a:t>else </a:t>
              </a:r>
              <a:r>
                <a:rPr lang="en-US" altLang="zh-CN" sz="1600" b="1">
                  <a:solidFill>
                    <a:srgbClr val="000000"/>
                  </a:solidFill>
                  <a:latin typeface="阿里巴巴普惠体 3.0 55 Regular" panose="00020600040101010101" charset="-122"/>
                  <a:ea typeface="阿里巴巴普惠体 3.0 55 Regular" panose="00020600040101010101" charset="-122"/>
                </a:rPr>
                <a:t>if</a:t>
              </a:r>
              <a:r>
                <a:rPr lang="en-US" altLang="zh-CN" sz="1600" b="0">
                  <a:solidFill>
                    <a:srgbClr val="000000"/>
                  </a:solidFill>
                  <a:latin typeface="阿里巴巴普惠体 3.0 55 Regular" panose="00020600040101010101" charset="-122"/>
                  <a:ea typeface="阿里巴巴普惠体 3.0 55 Regular" panose="00020600040101010101" charset="-122"/>
                </a:rPr>
                <a:t>((i </a:t>
              </a:r>
              <a:r>
                <a:rPr lang="en-US" altLang="zh-CN" sz="1600" b="0">
                  <a:solidFill>
                    <a:srgbClr val="FF0000"/>
                  </a:solidFill>
                  <a:latin typeface="阿里巴巴普惠体 3.0 55 Regular" panose="00020600040101010101" charset="-122"/>
                  <a:ea typeface="阿里巴巴普惠体 3.0 55 Regular" panose="00020600040101010101" charset="-122"/>
                </a:rPr>
                <a:t>+</a:t>
              </a:r>
              <a:r>
                <a:rPr lang="en-US" altLang="zh-CN" sz="1600" b="0">
                  <a:solidFill>
                    <a:srgbClr val="00A000"/>
                  </a:solidFill>
                  <a:latin typeface="阿里巴巴普惠体 3.0 55 Regular" panose="00020600040101010101" charset="-122"/>
                  <a:ea typeface="阿里巴巴普惠体 3.0 55 Regular" panose="00020600040101010101" charset="-122"/>
                </a:rPr>
                <a:t>1</a:t>
              </a:r>
              <a:r>
                <a:rPr lang="en-US" altLang="zh-CN" sz="1600" b="0">
                  <a:solidFill>
                    <a:srgbClr val="000000"/>
                  </a:solidFill>
                  <a:latin typeface="阿里巴巴普惠体 3.0 55 Regular" panose="00020600040101010101" charset="-122"/>
                  <a:ea typeface="阿里巴巴普惠体 3.0 55 Regular" panose="00020600040101010101" charset="-122"/>
                </a:rPr>
                <a:t>) </a:t>
              </a:r>
              <a:r>
                <a:rPr lang="en-US" altLang="zh-CN" sz="1600" b="0">
                  <a:solidFill>
                    <a:srgbClr val="FF0000"/>
                  </a:solidFill>
                  <a:latin typeface="阿里巴巴普惠体 3.0 55 Regular" panose="00020600040101010101" charset="-122"/>
                  <a:ea typeface="阿里巴巴普惠体 3.0 55 Regular" panose="00020600040101010101" charset="-122"/>
                </a:rPr>
                <a:t>&lt;</a:t>
              </a:r>
              <a:r>
                <a:rPr lang="en-US" altLang="zh-CN" sz="1600" b="0">
                  <a:solidFill>
                    <a:srgbClr val="000000"/>
                  </a:solidFill>
                  <a:latin typeface="阿里巴巴普惠体 3.0 55 Regular" panose="00020600040101010101" charset="-122"/>
                  <a:ea typeface="阿里巴巴普惠体 3.0 55 Regular" panose="00020600040101010101" charset="-122"/>
                </a:rPr>
                <a:t> a.</a:t>
              </a:r>
              <a:r>
                <a:rPr lang="en-US" altLang="zh-CN" sz="1600" b="1">
                  <a:solidFill>
                    <a:srgbClr val="000000"/>
                  </a:solidFill>
                  <a:latin typeface="阿里巴巴普惠体 3.0 55 Regular" panose="00020600040101010101" charset="-122"/>
                  <a:ea typeface="阿里巴巴普惠体 3.0 55 Regular" panose="00020600040101010101" charset="-122"/>
                </a:rPr>
                <a:t>size</a:t>
              </a:r>
              <a:r>
                <a:rPr lang="en-US" altLang="zh-CN" sz="1600" b="0">
                  <a:solidFill>
                    <a:srgbClr val="000000"/>
                  </a:solidFill>
                  <a:latin typeface="阿里巴巴普惠体 3.0 55 Regular" panose="00020600040101010101" charset="-122"/>
                  <a:ea typeface="阿里巴巴普惠体 3.0 55 Regular" panose="00020600040101010101" charset="-122"/>
                </a:rPr>
                <a:t>() </a:t>
              </a:r>
              <a:r>
                <a:rPr lang="en-US" altLang="zh-CN" sz="1600" b="0">
                  <a:solidFill>
                    <a:srgbClr val="FF0000"/>
                  </a:solidFill>
                  <a:latin typeface="阿里巴巴普惠体 3.0 55 Regular" panose="00020600040101010101" charset="-122"/>
                  <a:ea typeface="阿里巴巴普惠体 3.0 55 Regular" panose="00020600040101010101" charset="-122"/>
                </a:rPr>
                <a:t>&amp;&amp;</a:t>
              </a:r>
              <a:r>
                <a:rPr lang="en-US" altLang="zh-CN" sz="1600" b="0">
                  <a:solidFill>
                    <a:srgbClr val="000000"/>
                  </a:solidFill>
                  <a:latin typeface="阿里巴巴普惠体 3.0 55 Regular" panose="00020600040101010101" charset="-122"/>
                  <a:ea typeface="阿里巴巴普惠体 3.0 55 Regular" panose="00020600040101010101" charset="-122"/>
                </a:rPr>
                <a:t> a[i </a:t>
              </a:r>
              <a:r>
                <a:rPr lang="en-US" altLang="zh-CN" sz="1600" b="0">
                  <a:solidFill>
                    <a:srgbClr val="FF0000"/>
                  </a:solidFill>
                  <a:latin typeface="阿里巴巴普惠体 3.0 55 Regular" panose="00020600040101010101" charset="-122"/>
                  <a:ea typeface="阿里巴巴普惠体 3.0 55 Regular" panose="00020600040101010101" charset="-122"/>
                </a:rPr>
                <a:t>+</a:t>
              </a:r>
              <a:r>
                <a:rPr lang="en-US" altLang="zh-CN" sz="1600" b="0">
                  <a:solidFill>
                    <a:srgbClr val="00A000"/>
                  </a:solidFill>
                  <a:latin typeface="阿里巴巴普惠体 3.0 55 Regular" panose="00020600040101010101" charset="-122"/>
                  <a:ea typeface="阿里巴巴普惠体 3.0 55 Regular" panose="00020600040101010101" charset="-122"/>
                </a:rPr>
                <a:t>1</a:t>
              </a:r>
              <a:r>
                <a:rPr lang="en-US" altLang="zh-CN" sz="1600" b="0">
                  <a:solidFill>
                    <a:srgbClr val="000000"/>
                  </a:solidFill>
                  <a:latin typeface="阿里巴巴普惠体 3.0 55 Regular" panose="00020600040101010101" charset="-122"/>
                  <a:ea typeface="阿里巴巴普惠体 3.0 55 Regular" panose="00020600040101010101" charset="-122"/>
                </a:rPr>
                <a:t>] </a:t>
              </a:r>
              <a:r>
                <a:rPr lang="en-US" altLang="zh-CN" sz="1600" b="0">
                  <a:solidFill>
                    <a:srgbClr val="FF0000"/>
                  </a:solidFill>
                  <a:latin typeface="阿里巴巴普惠体 3.0 55 Regular" panose="00020600040101010101" charset="-122"/>
                  <a:ea typeface="阿里巴巴普惠体 3.0 55 Regular" panose="00020600040101010101" charset="-122"/>
                </a:rPr>
                <a:t>&lt;</a:t>
              </a:r>
              <a:r>
                <a:rPr lang="en-US" altLang="zh-CN" sz="1600" b="0">
                  <a:solidFill>
                    <a:srgbClr val="000000"/>
                  </a:solidFill>
                  <a:latin typeface="阿里巴巴普惠体 3.0 55 Regular" panose="00020600040101010101" charset="-122"/>
                  <a:ea typeface="阿里巴巴普惠体 3.0 55 Regular" panose="00020600040101010101" charset="-122"/>
                </a:rPr>
                <a:t> a[i]){</a:t>
              </a:r>
              <a:endParaRPr lang="en-US" altLang="zh-CN" sz="16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600" b="0">
                  <a:solidFill>
                    <a:srgbClr val="000000"/>
                  </a:solidFill>
                  <a:latin typeface="阿里巴巴普惠体 3.0 55 Regular" panose="00020600040101010101" charset="-122"/>
                  <a:ea typeface="阿里巴巴普惠体 3.0 55 Regular" panose="00020600040101010101" charset="-122"/>
                </a:rPr>
                <a:t>    trend[i] </a:t>
              </a:r>
              <a:r>
                <a:rPr lang="en-US" altLang="zh-CN" sz="1600" b="0">
                  <a:solidFill>
                    <a:srgbClr val="FF0000"/>
                  </a:solidFill>
                  <a:latin typeface="阿里巴巴普惠体 3.0 55 Regular" panose="00020600040101010101" charset="-122"/>
                  <a:ea typeface="阿里巴巴普惠体 3.0 55 Regular" panose="00020600040101010101" charset="-122"/>
                </a:rPr>
                <a:t>= -</a:t>
              </a:r>
              <a:r>
                <a:rPr lang="en-US" altLang="zh-CN" sz="1600" b="0">
                  <a:solidFill>
                    <a:srgbClr val="00A000"/>
                  </a:solidFill>
                  <a:latin typeface="阿里巴巴普惠体 3.0 55 Regular" panose="00020600040101010101" charset="-122"/>
                  <a:ea typeface="阿里巴巴普惠体 3.0 55 Regular" panose="00020600040101010101" charset="-122"/>
                </a:rPr>
                <a:t>1</a:t>
              </a:r>
              <a:endParaRPr lang="en-US" altLang="zh-CN" sz="1600" b="0">
                <a:solidFill>
                  <a:srgbClr val="00A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600" b="0">
                  <a:solidFill>
                    <a:srgbClr val="000000"/>
                  </a:solidFill>
                  <a:latin typeface="阿里巴巴普惠体 3.0 55 Regular" panose="00020600040101010101" charset="-122"/>
                  <a:ea typeface="阿里巴巴普惠体 3.0 55 Regular" panose="00020600040101010101" charset="-122"/>
                </a:rPr>
                <a:t>  }</a:t>
              </a:r>
              <a:r>
                <a:rPr lang="en-US" altLang="zh-CN" sz="1600" b="0">
                  <a:solidFill>
                    <a:srgbClr val="AF00DB"/>
                  </a:solidFill>
                  <a:latin typeface="阿里巴巴普惠体 3.0 55 Regular" panose="00020600040101010101" charset="-122"/>
                  <a:ea typeface="阿里巴巴普惠体 3.0 55 Regular" panose="00020600040101010101" charset="-122"/>
                </a:rPr>
                <a:t>else</a:t>
              </a:r>
              <a:r>
                <a:rPr lang="en-US" altLang="zh-CN" sz="1600" b="0">
                  <a:solidFill>
                    <a:srgbClr val="000000"/>
                  </a:solidFill>
                  <a:latin typeface="阿里巴巴普惠体 3.0 55 Regular" panose="00020600040101010101" charset="-122"/>
                  <a:ea typeface="阿里巴巴普惠体 3.0 55 Regular" panose="00020600040101010101" charset="-122"/>
                </a:rPr>
                <a:t>{</a:t>
              </a:r>
              <a:endParaRPr lang="en-US" altLang="zh-CN" sz="16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600" b="0">
                  <a:solidFill>
                    <a:srgbClr val="000000"/>
                  </a:solidFill>
                  <a:latin typeface="阿里巴巴普惠体 3.0 55 Regular" panose="00020600040101010101" charset="-122"/>
                  <a:ea typeface="阿里巴巴普惠体 3.0 55 Regular" panose="00020600040101010101" charset="-122"/>
                </a:rPr>
                <a:t>    trend[i] </a:t>
              </a:r>
              <a:r>
                <a:rPr lang="en-US" altLang="zh-CN" sz="1600" b="0">
                  <a:solidFill>
                    <a:srgbClr val="FF0000"/>
                  </a:solidFill>
                  <a:latin typeface="阿里巴巴普惠体 3.0 55 Regular" panose="00020600040101010101" charset="-122"/>
                  <a:ea typeface="阿里巴巴普惠体 3.0 55 Regular" panose="00020600040101010101" charset="-122"/>
                </a:rPr>
                <a:t>=</a:t>
              </a:r>
              <a:r>
                <a:rPr lang="en-US" altLang="zh-CN" sz="1600" b="0">
                  <a:solidFill>
                    <a:srgbClr val="000000"/>
                  </a:solidFill>
                  <a:latin typeface="阿里巴巴普惠体 3.0 55 Regular" panose="00020600040101010101" charset="-122"/>
                  <a:ea typeface="阿里巴巴普惠体 3.0 55 Regular" panose="00020600040101010101" charset="-122"/>
                </a:rPr>
                <a:t> trend[i </a:t>
              </a:r>
              <a:r>
                <a:rPr lang="en-US" altLang="zh-CN" sz="1600" b="0">
                  <a:solidFill>
                    <a:srgbClr val="FF0000"/>
                  </a:solidFill>
                  <a:latin typeface="阿里巴巴普惠体 3.0 55 Regular" panose="00020600040101010101" charset="-122"/>
                  <a:ea typeface="阿里巴巴普惠体 3.0 55 Regular" panose="00020600040101010101" charset="-122"/>
                </a:rPr>
                <a:t>-</a:t>
              </a:r>
              <a:r>
                <a:rPr lang="en-US" altLang="zh-CN" sz="1600" b="0">
                  <a:solidFill>
                    <a:srgbClr val="00A000"/>
                  </a:solidFill>
                  <a:latin typeface="阿里巴巴普惠体 3.0 55 Regular" panose="00020600040101010101" charset="-122"/>
                  <a:ea typeface="阿里巴巴普惠体 3.0 55 Regular" panose="00020600040101010101" charset="-122"/>
                </a:rPr>
                <a:t>1</a:t>
              </a:r>
              <a:r>
                <a:rPr lang="en-US" altLang="zh-CN" sz="1600" b="0">
                  <a:solidFill>
                    <a:srgbClr val="000000"/>
                  </a:solidFill>
                  <a:latin typeface="阿里巴巴普惠体 3.0 55 Regular" panose="00020600040101010101" charset="-122"/>
                  <a:ea typeface="阿里巴巴普惠体 3.0 55 Regular" panose="00020600040101010101" charset="-122"/>
                </a:rPr>
                <a:t>]</a:t>
              </a:r>
              <a:endParaRPr lang="en-US" altLang="zh-CN" sz="16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600" b="0">
                  <a:solidFill>
                    <a:srgbClr val="000000"/>
                  </a:solidFill>
                  <a:latin typeface="阿里巴巴普惠体 3.0 55 Regular" panose="00020600040101010101" charset="-122"/>
                  <a:ea typeface="阿里巴巴普惠体 3.0 55 Regular" panose="00020600040101010101" charset="-122"/>
                </a:rPr>
                <a:t>  }</a:t>
              </a:r>
              <a:endParaRPr lang="en-US" altLang="zh-CN" sz="16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600" b="0">
                  <a:solidFill>
                    <a:srgbClr val="000000"/>
                  </a:solidFill>
                  <a:latin typeface="阿里巴巴普惠体 3.0 55 Regular" panose="00020600040101010101" charset="-122"/>
                  <a:ea typeface="阿里巴巴普惠体 3.0 55 Regular" panose="00020600040101010101" charset="-122"/>
                </a:rPr>
                <a:t>} </a:t>
              </a:r>
              <a:r>
                <a:rPr lang="en-US" altLang="zh-CN" sz="1600" b="0">
                  <a:solidFill>
                    <a:srgbClr val="00A000"/>
                  </a:solidFill>
                  <a:latin typeface="阿里巴巴普惠体 3.0 55 Regular" panose="00020600040101010101" charset="-122"/>
                  <a:ea typeface="阿里巴巴普惠体 3.0 55 Regular" panose="00020600040101010101" charset="-122"/>
                </a:rPr>
                <a:t>// Time elapsed: 0.219 ms</a:t>
              </a:r>
              <a:endParaRPr lang="en-US" altLang="zh-CN" sz="1600" b="0">
                <a:solidFill>
                  <a:srgbClr val="00A000"/>
                </a:solidFill>
                <a:latin typeface="阿里巴巴普惠体 3.0 55 Regular" panose="00020600040101010101" charset="-122"/>
                <a:ea typeface="阿里巴巴普惠体 3.0 55 Regular" panose="00020600040101010101" charset="-122"/>
              </a:endParaRPr>
            </a:p>
            <a:p>
              <a:pPr indent="0" fontAlgn="auto">
                <a:lnSpc>
                  <a:spcPct val="100000"/>
                </a:lnSpc>
              </a:pPr>
              <a:endParaRPr lang="en-US" altLang="zh-CN" sz="16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600" b="0">
                  <a:solidFill>
                    <a:srgbClr val="AF00DB"/>
                  </a:solidFill>
                  <a:latin typeface="阿里巴巴普惠体 3.0 55 Regular" panose="00020600040101010101" charset="-122"/>
                  <a:ea typeface="阿里巴巴普惠体 3.0 55 Regular" panose="00020600040101010101" charset="-122"/>
                </a:rPr>
                <a:t>timer</a:t>
              </a:r>
              <a:r>
                <a:rPr lang="en-US" altLang="zh-CN" sz="1600" b="0">
                  <a:solidFill>
                    <a:srgbClr val="000000"/>
                  </a:solidFill>
                  <a:latin typeface="阿里巴巴普惠体 3.0 55 Regular" panose="00020600040101010101" charset="-122"/>
                  <a:ea typeface="阿里巴巴普惠体 3.0 55 Regular" panose="00020600040101010101" charset="-122"/>
                </a:rPr>
                <a:t> trend </a:t>
              </a:r>
              <a:r>
                <a:rPr lang="en-US" altLang="zh-CN" sz="1600" b="0">
                  <a:solidFill>
                    <a:srgbClr val="FF0000"/>
                  </a:solidFill>
                  <a:latin typeface="阿里巴巴普惠体 3.0 55 Regular" panose="00020600040101010101" charset="-122"/>
                  <a:ea typeface="阿里巴巴普惠体 3.0 55 Regular" panose="00020600040101010101" charset="-122"/>
                </a:rPr>
                <a:t>=</a:t>
              </a:r>
              <a:r>
                <a:rPr lang="en-US" altLang="zh-CN" sz="1600" b="0">
                  <a:solidFill>
                    <a:srgbClr val="000000"/>
                  </a:solidFill>
                  <a:latin typeface="阿里巴巴普惠体 3.0 55 Regular" panose="00020600040101010101" charset="-122"/>
                  <a:ea typeface="阿里巴巴普惠体 3.0 55 Regular" panose="00020600040101010101" charset="-122"/>
                </a:rPr>
                <a:t>  </a:t>
              </a:r>
              <a:r>
                <a:rPr lang="en-US" altLang="zh-CN" sz="1600" b="1">
                  <a:solidFill>
                    <a:srgbClr val="000000"/>
                  </a:solidFill>
                  <a:latin typeface="阿里巴巴普惠体 3.0 55 Regular" panose="00020600040101010101" charset="-122"/>
                  <a:ea typeface="阿里巴巴普惠体 3.0 55 Regular" panose="00020600040101010101" charset="-122"/>
                </a:rPr>
                <a:t>signum</a:t>
              </a:r>
              <a:r>
                <a:rPr lang="en-US" altLang="zh-CN" sz="1600" b="0">
                  <a:solidFill>
                    <a:srgbClr val="000000"/>
                  </a:solidFill>
                  <a:latin typeface="阿里巴巴普惠体 3.0 55 Regular" panose="00020600040101010101" charset="-122"/>
                  <a:ea typeface="阿里巴巴普惠体 3.0 55 Regular" panose="00020600040101010101" charset="-122"/>
                </a:rPr>
                <a:t>(</a:t>
              </a:r>
              <a:r>
                <a:rPr lang="en-US" altLang="zh-CN" sz="1600" b="1">
                  <a:solidFill>
                    <a:srgbClr val="000000"/>
                  </a:solidFill>
                  <a:latin typeface="阿里巴巴普惠体 3.0 55 Regular" panose="00020600040101010101" charset="-122"/>
                  <a:ea typeface="阿里巴巴普惠体 3.0 55 Regular" panose="00020600040101010101" charset="-122"/>
                </a:rPr>
                <a:t>deltas</a:t>
              </a:r>
              <a:r>
                <a:rPr lang="en-US" altLang="zh-CN" sz="1600" b="0">
                  <a:solidFill>
                    <a:srgbClr val="000000"/>
                  </a:solidFill>
                  <a:latin typeface="阿里巴巴普惠体 3.0 55 Regular" panose="00020600040101010101" charset="-122"/>
                  <a:ea typeface="阿里巴巴普惠体 3.0 55 Regular" panose="00020600040101010101" charset="-122"/>
                </a:rPr>
                <a:t>(a).</a:t>
              </a:r>
              <a:r>
                <a:rPr lang="en-US" altLang="zh-CN" sz="1600" b="1">
                  <a:solidFill>
                    <a:srgbClr val="000000"/>
                  </a:solidFill>
                  <a:latin typeface="阿里巴巴普惠体 3.0 55 Regular" panose="00020600040101010101" charset="-122"/>
                  <a:ea typeface="阿里巴巴普惠体 3.0 55 Regular" panose="00020600040101010101" charset="-122"/>
                </a:rPr>
                <a:t>next</a:t>
              </a:r>
              <a:r>
                <a:rPr lang="en-US" altLang="zh-CN" sz="1600" b="0">
                  <a:solidFill>
                    <a:srgbClr val="000000"/>
                  </a:solidFill>
                  <a:latin typeface="阿里巴巴普惠体 3.0 55 Regular" panose="00020600040101010101" charset="-122"/>
                  <a:ea typeface="阿里巴巴普惠体 3.0 55 Regular" panose="00020600040101010101" charset="-122"/>
                </a:rPr>
                <a:t>().</a:t>
              </a:r>
              <a:r>
                <a:rPr lang="en-US" altLang="zh-CN" sz="1600" b="1">
                  <a:solidFill>
                    <a:srgbClr val="000000"/>
                  </a:solidFill>
                  <a:latin typeface="阿里巴巴普惠体 3.0 55 Regular" panose="00020600040101010101" charset="-122"/>
                  <a:ea typeface="阿里巴巴普惠体 3.0 55 Regular" panose="00020600040101010101" charset="-122"/>
                </a:rPr>
                <a:t>ffill</a:t>
              </a:r>
              <a:r>
                <a:rPr lang="en-US" altLang="zh-CN" sz="1600" b="0">
                  <a:solidFill>
                    <a:srgbClr val="000000"/>
                  </a:solidFill>
                  <a:latin typeface="阿里巴巴普惠体 3.0 55 Regular" panose="00020600040101010101" charset="-122"/>
                  <a:ea typeface="阿里巴巴普惠体 3.0 55 Regular" panose="00020600040101010101" charset="-122"/>
                </a:rPr>
                <a:t>())</a:t>
              </a:r>
              <a:endParaRPr lang="en-US" altLang="zh-CN" sz="1600" b="0">
                <a:solidFill>
                  <a:srgbClr val="000000"/>
                </a:solidFill>
                <a:latin typeface="阿里巴巴普惠体 3.0 55 Regular" panose="00020600040101010101" charset="-122"/>
                <a:ea typeface="阿里巴巴普惠体 3.0 55 Regular" panose="00020600040101010101" charset="-122"/>
              </a:endParaRPr>
            </a:p>
            <a:p>
              <a:pPr algn="l" fontAlgn="auto">
                <a:lnSpc>
                  <a:spcPct val="100000"/>
                </a:lnSpc>
                <a:buClrTx/>
                <a:buSzTx/>
                <a:buFontTx/>
              </a:pPr>
              <a:r>
                <a:rPr lang="en-US" altLang="zh-CN" sz="1600" b="0">
                  <a:solidFill>
                    <a:srgbClr val="00A000"/>
                  </a:solidFill>
                  <a:latin typeface="阿里巴巴普惠体 3.0 55 Regular" panose="00020600040101010101" charset="-122"/>
                  <a:ea typeface="阿里巴巴普惠体 3.0 55 Regular" panose="00020600040101010101" charset="-122"/>
                </a:rPr>
                <a:t>// Time elapsed: 0.039 ms</a:t>
              </a:r>
              <a:endParaRPr lang="en-US" altLang="zh-CN" sz="1600" b="0">
                <a:solidFill>
                  <a:srgbClr val="00A000"/>
                </a:solidFill>
                <a:latin typeface="阿里巴巴普惠体 3.0 55 Regular" panose="00020600040101010101" charset="-122"/>
                <a:ea typeface="阿里巴巴普惠体 3.0 55 Regular" panose="00020600040101010101" charset="-122"/>
              </a:endParaRPr>
            </a:p>
          </p:txBody>
        </p:sp>
        <p:sp>
          <p:nvSpPr>
            <p:cNvPr id="13" name="矩形 12"/>
            <p:cNvSpPr/>
            <p:nvPr>
              <p:custDataLst>
                <p:tags r:id="rId1"/>
              </p:custDataLst>
            </p:nvPr>
          </p:nvSpPr>
          <p:spPr>
            <a:xfrm>
              <a:off x="1581" y="5014"/>
              <a:ext cx="7624" cy="797"/>
            </a:xfrm>
            <a:prstGeom prst="rect">
              <a:avLst/>
            </a:prstGeom>
            <a:noFill/>
            <a:ln w="25400">
              <a:gradFill>
                <a:gsLst>
                  <a:gs pos="0">
                    <a:schemeClr val="accent1">
                      <a:lumMod val="11000"/>
                      <a:lumOff val="89000"/>
                    </a:schemeClr>
                  </a:gs>
                  <a:gs pos="89000">
                    <a:srgbClr val="0D42D3"/>
                  </a:gs>
                  <a:gs pos="0">
                    <a:schemeClr val="accent1">
                      <a:lumMod val="45000"/>
                      <a:lumOff val="55000"/>
                    </a:schemeClr>
                  </a:gs>
                </a:gsLst>
                <a:lin ang="20580000" scaled="1"/>
              </a:gradFill>
            </a:ln>
            <a:effectLst/>
            <a:extLst>
              <a:ext uri="{909E8E84-426E-40DD-AFC4-6F175D3DCCD1}">
                <a14:hiddenFill xmlns:a14="http://schemas.microsoft.com/office/drawing/2010/main">
                  <a:solidFill>
                    <a:schemeClr val="bg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阿里巴巴普惠体 3.0 55 Regular" panose="00020600040101010101" charset="-122"/>
                <a:ea typeface="阿里巴巴普惠体 3.0 55 Regular" panose="00020600040101010101" charset="-122"/>
              </a:endParaRPr>
            </a:p>
          </p:txBody>
        </p:sp>
        <p:sp>
          <p:nvSpPr>
            <p:cNvPr id="15" name="任意多边形 14"/>
            <p:cNvSpPr/>
            <p:nvPr/>
          </p:nvSpPr>
          <p:spPr>
            <a:xfrm rot="16380000" flipH="1">
              <a:off x="11544" y="2503"/>
              <a:ext cx="730" cy="5380"/>
            </a:xfrm>
            <a:custGeom>
              <a:avLst/>
              <a:gdLst>
                <a:gd name="connisteX0" fmla="*/ 0 w 730250"/>
                <a:gd name="connsiteY0" fmla="*/ 311150 h 311150"/>
                <a:gd name="connisteX1" fmla="*/ 342900 w 730250"/>
                <a:gd name="connsiteY1" fmla="*/ 57150 h 311150"/>
                <a:gd name="connisteX2" fmla="*/ 730250 w 730250"/>
                <a:gd name="connsiteY2" fmla="*/ 0 h 311150"/>
                <a:gd name="connisteX3" fmla="*/ 704850 w 730250"/>
                <a:gd name="connsiteY3" fmla="*/ 19050 h 311150"/>
              </a:gdLst>
              <a:ahLst/>
              <a:cxnLst>
                <a:cxn ang="0">
                  <a:pos x="connisteX0" y="connsiteY0"/>
                </a:cxn>
                <a:cxn ang="0">
                  <a:pos x="connisteX1" y="connsiteY1"/>
                </a:cxn>
                <a:cxn ang="0">
                  <a:pos x="connisteX2" y="connsiteY2"/>
                </a:cxn>
                <a:cxn ang="0">
                  <a:pos x="connisteX3" y="connsiteY3"/>
                </a:cxn>
              </a:cxnLst>
              <a:rect l="l" t="t" r="r" b="b"/>
              <a:pathLst>
                <a:path w="730250" h="311150">
                  <a:moveTo>
                    <a:pt x="0" y="311150"/>
                  </a:moveTo>
                  <a:cubicBezTo>
                    <a:pt x="60960" y="261620"/>
                    <a:pt x="196850" y="119380"/>
                    <a:pt x="342900" y="57150"/>
                  </a:cubicBezTo>
                  <a:cubicBezTo>
                    <a:pt x="488950" y="-5080"/>
                    <a:pt x="657860" y="7620"/>
                    <a:pt x="730250" y="0"/>
                  </a:cubicBezTo>
                </a:path>
              </a:pathLst>
            </a:custGeom>
            <a:noFill/>
            <a:ln w="22225">
              <a:gradFill>
                <a:gsLst>
                  <a:gs pos="0">
                    <a:schemeClr val="accent1">
                      <a:lumMod val="11000"/>
                      <a:lumOff val="89000"/>
                    </a:schemeClr>
                  </a:gs>
                  <a:gs pos="89000">
                    <a:srgbClr val="0D42D3"/>
                  </a:gs>
                  <a:gs pos="0">
                    <a:schemeClr val="accent1">
                      <a:lumMod val="45000"/>
                      <a:lumOff val="55000"/>
                    </a:schemeClr>
                  </a:gs>
                </a:gsLst>
                <a:lin ang="20580000" scaled="1"/>
              </a:gradFill>
              <a:headEnd type="stealth" w="med" len="lg"/>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latin typeface="阿里巴巴普惠体 3.0 55 Regular" panose="00020600040101010101" charset="-122"/>
                <a:ea typeface="阿里巴巴普惠体 3.0 55 Regular" panose="00020600040101010101" charset="-122"/>
              </a:endParaRPr>
            </a:p>
          </p:txBody>
        </p:sp>
        <p:sp>
          <p:nvSpPr>
            <p:cNvPr id="16" name="文本框 15"/>
            <p:cNvSpPr txBox="1"/>
            <p:nvPr/>
          </p:nvSpPr>
          <p:spPr>
            <a:xfrm>
              <a:off x="14796" y="4688"/>
              <a:ext cx="2877" cy="647"/>
            </a:xfrm>
            <a:prstGeom prst="rect">
              <a:avLst/>
            </a:prstGeom>
            <a:noFill/>
          </p:spPr>
          <p:txBody>
            <a:bodyPr wrap="squar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nSpc>
                  <a:spcPct val="130000"/>
                </a:lnSpc>
                <a:buClr>
                  <a:srgbClr val="0D1D6F"/>
                </a:buClr>
                <a:buSzPct val="200000"/>
                <a:defRPr/>
              </a:pPr>
              <a:r>
                <a:rPr sz="1600">
                  <a:solidFill>
                    <a:schemeClr val="tx1"/>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单增趋势记为 1</a:t>
              </a:r>
              <a:endParaRPr sz="1600">
                <a:solidFill>
                  <a:schemeClr val="tx1"/>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endParaRPr>
            </a:p>
          </p:txBody>
        </p:sp>
        <p:sp>
          <p:nvSpPr>
            <p:cNvPr id="10" name="矩形 9"/>
            <p:cNvSpPr/>
            <p:nvPr>
              <p:custDataLst>
                <p:tags r:id="rId2"/>
              </p:custDataLst>
            </p:nvPr>
          </p:nvSpPr>
          <p:spPr>
            <a:xfrm>
              <a:off x="1582" y="5810"/>
              <a:ext cx="7623" cy="734"/>
            </a:xfrm>
            <a:prstGeom prst="rect">
              <a:avLst/>
            </a:prstGeom>
            <a:noFill/>
            <a:ln w="25400">
              <a:gradFill>
                <a:gsLst>
                  <a:gs pos="0">
                    <a:schemeClr val="accent1">
                      <a:lumMod val="11000"/>
                      <a:lumOff val="89000"/>
                    </a:schemeClr>
                  </a:gs>
                  <a:gs pos="89000">
                    <a:srgbClr val="0D42D3"/>
                  </a:gs>
                  <a:gs pos="0">
                    <a:schemeClr val="accent1">
                      <a:lumMod val="45000"/>
                      <a:lumOff val="55000"/>
                    </a:schemeClr>
                  </a:gs>
                </a:gsLst>
                <a:lin ang="20580000" scaled="1"/>
              </a:gradFill>
            </a:ln>
            <a:effectLst/>
            <a:extLst>
              <a:ext uri="{909E8E84-426E-40DD-AFC4-6F175D3DCCD1}">
                <a14:hiddenFill xmlns:a14="http://schemas.microsoft.com/office/drawing/2010/main">
                  <a:solidFill>
                    <a:schemeClr val="bg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阿里巴巴普惠体 3.0 55 Regular" panose="00020600040101010101" charset="-122"/>
                <a:ea typeface="阿里巴巴普惠体 3.0 55 Regular" panose="00020600040101010101" charset="-122"/>
              </a:endParaRPr>
            </a:p>
          </p:txBody>
        </p:sp>
        <p:sp>
          <p:nvSpPr>
            <p:cNvPr id="11" name="任意多边形 10"/>
            <p:cNvSpPr/>
            <p:nvPr/>
          </p:nvSpPr>
          <p:spPr>
            <a:xfrm rot="16380000" flipH="1">
              <a:off x="11567" y="3325"/>
              <a:ext cx="731" cy="5425"/>
            </a:xfrm>
            <a:custGeom>
              <a:avLst/>
              <a:gdLst>
                <a:gd name="connisteX0" fmla="*/ 0 w 730250"/>
                <a:gd name="connsiteY0" fmla="*/ 311150 h 311150"/>
                <a:gd name="connisteX1" fmla="*/ 342900 w 730250"/>
                <a:gd name="connsiteY1" fmla="*/ 57150 h 311150"/>
                <a:gd name="connisteX2" fmla="*/ 730250 w 730250"/>
                <a:gd name="connsiteY2" fmla="*/ 0 h 311150"/>
                <a:gd name="connisteX3" fmla="*/ 704850 w 730250"/>
                <a:gd name="connsiteY3" fmla="*/ 19050 h 311150"/>
              </a:gdLst>
              <a:ahLst/>
              <a:cxnLst>
                <a:cxn ang="0">
                  <a:pos x="connisteX0" y="connsiteY0"/>
                </a:cxn>
                <a:cxn ang="0">
                  <a:pos x="connisteX1" y="connsiteY1"/>
                </a:cxn>
                <a:cxn ang="0">
                  <a:pos x="connisteX2" y="connsiteY2"/>
                </a:cxn>
                <a:cxn ang="0">
                  <a:pos x="connisteX3" y="connsiteY3"/>
                </a:cxn>
              </a:cxnLst>
              <a:rect l="l" t="t" r="r" b="b"/>
              <a:pathLst>
                <a:path w="730250" h="311150">
                  <a:moveTo>
                    <a:pt x="0" y="311150"/>
                  </a:moveTo>
                  <a:cubicBezTo>
                    <a:pt x="60960" y="261620"/>
                    <a:pt x="196850" y="119380"/>
                    <a:pt x="342900" y="57150"/>
                  </a:cubicBezTo>
                  <a:cubicBezTo>
                    <a:pt x="488950" y="-5080"/>
                    <a:pt x="657860" y="7620"/>
                    <a:pt x="730250" y="0"/>
                  </a:cubicBezTo>
                </a:path>
              </a:pathLst>
            </a:custGeom>
            <a:noFill/>
            <a:ln w="22225">
              <a:gradFill>
                <a:gsLst>
                  <a:gs pos="0">
                    <a:schemeClr val="accent1">
                      <a:lumMod val="11000"/>
                      <a:lumOff val="89000"/>
                    </a:schemeClr>
                  </a:gs>
                  <a:gs pos="89000">
                    <a:srgbClr val="0D42D3"/>
                  </a:gs>
                  <a:gs pos="0">
                    <a:schemeClr val="accent1">
                      <a:lumMod val="45000"/>
                      <a:lumOff val="55000"/>
                    </a:schemeClr>
                  </a:gs>
                </a:gsLst>
                <a:lin ang="20580000" scaled="1"/>
              </a:gradFill>
              <a:headEnd type="stealth" w="med" len="lg"/>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latin typeface="阿里巴巴普惠体 3.0 55 Regular" panose="00020600040101010101" charset="-122"/>
                <a:ea typeface="阿里巴巴普惠体 3.0 55 Regular" panose="00020600040101010101" charset="-122"/>
              </a:endParaRPr>
            </a:p>
          </p:txBody>
        </p:sp>
        <p:sp>
          <p:nvSpPr>
            <p:cNvPr id="14" name="文本框 13"/>
            <p:cNvSpPr txBox="1"/>
            <p:nvPr/>
          </p:nvSpPr>
          <p:spPr>
            <a:xfrm>
              <a:off x="14796" y="5472"/>
              <a:ext cx="2877" cy="600"/>
            </a:xfrm>
            <a:prstGeom prst="rect">
              <a:avLst/>
            </a:prstGeom>
            <a:noFill/>
          </p:spPr>
          <p:txBody>
            <a:bodyPr wrap="square" lIns="91440" tIns="45720" rIns="91440" bIns="45720"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nSpc>
                  <a:spcPct val="130000"/>
                </a:lnSpc>
                <a:buClr>
                  <a:srgbClr val="0D1D6F"/>
                </a:buClr>
                <a:buSzPct val="200000"/>
                <a:defRPr/>
              </a:pPr>
              <a:r>
                <a:rPr lang="zh-CN" altLang="en-US" sz="1600">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单减趋势记为</a:t>
              </a:r>
              <a:r>
                <a:rPr sz="1600" dirty="0">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 </a:t>
              </a:r>
              <a:r>
                <a:rPr lang="en-US" sz="1600" dirty="0">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a:t>
              </a:r>
              <a:r>
                <a:rPr sz="1600" dirty="0">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1</a:t>
              </a:r>
              <a:endParaRPr sz="1600" dirty="0">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endParaRPr>
            </a:p>
          </p:txBody>
        </p:sp>
        <p:sp>
          <p:nvSpPr>
            <p:cNvPr id="19" name="文本框 18"/>
            <p:cNvSpPr txBox="1"/>
            <p:nvPr/>
          </p:nvSpPr>
          <p:spPr>
            <a:xfrm>
              <a:off x="14375" y="6329"/>
              <a:ext cx="3719" cy="919"/>
            </a:xfrm>
            <a:prstGeom prst="rect">
              <a:avLst/>
            </a:prstGeom>
          </p:spPr>
          <p:txBody>
            <a:bodyPr wrap="square">
              <a:spAutoFit/>
            </a:bodyPr>
            <a:lstStyle/>
            <a:p>
              <a:pPr marL="0" indent="0"/>
              <a:r>
                <a:rPr lang="zh-CN" altLang="en-US" sz="1600" b="0" i="0">
                  <a:solidFill>
                    <a:srgbClr val="172B4D"/>
                  </a:solidFill>
                  <a:latin typeface="阿里巴巴普惠体 3.0 55 Regular" panose="00020600040101010101" charset="-122"/>
                  <a:ea typeface="阿里巴巴普惠体 3.0 55 Regular" panose="00020600040101010101" charset="-122"/>
                </a:rPr>
                <a:t>最后一个元素的趋势和其前一个元素保持相同</a:t>
              </a:r>
              <a:endParaRPr lang="zh-CN" altLang="en-US" sz="1600" b="0" i="0">
                <a:solidFill>
                  <a:srgbClr val="172B4D"/>
                </a:solidFill>
                <a:latin typeface="阿里巴巴普惠体 3.0 55 Regular" panose="00020600040101010101" charset="-122"/>
                <a:ea typeface="阿里巴巴普惠体 3.0 55 Regular" panose="00020600040101010101" charset="-122"/>
              </a:endParaRPr>
            </a:p>
          </p:txBody>
        </p:sp>
      </p:grpSp>
      <p:sp>
        <p:nvSpPr>
          <p:cNvPr id="29" name="矩形 28"/>
          <p:cNvSpPr/>
          <p:nvPr/>
        </p:nvSpPr>
        <p:spPr>
          <a:xfrm>
            <a:off x="708025" y="1750060"/>
            <a:ext cx="7205345" cy="4188460"/>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latin typeface="阿里巴巴普惠体 3.0 55 Regular" panose="00020600040101010101" charset="-122"/>
              <a:ea typeface="阿里巴巴普惠体 3.0 55 Regular" panose="00020600040101010101" charset="-122"/>
            </a:endParaRPr>
          </a:p>
        </p:txBody>
      </p:sp>
      <p:sp>
        <p:nvSpPr>
          <p:cNvPr id="21" name="文本框 20"/>
          <p:cNvSpPr txBox="1"/>
          <p:nvPr/>
        </p:nvSpPr>
        <p:spPr>
          <a:xfrm>
            <a:off x="708025" y="1003935"/>
            <a:ext cx="6994525" cy="583565"/>
          </a:xfrm>
          <a:prstGeom prst="rect">
            <a:avLst/>
          </a:prstGeom>
        </p:spPr>
        <p:txBody>
          <a:bodyPr wrap="square">
            <a:spAutoFit/>
          </a:bodyPr>
          <a:p>
            <a:pPr marL="0" indent="0"/>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对向量 </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假设 </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中不存在连续相同的值 </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进行分段标记，单增趋势记为 </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1</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，单减趋势记为 </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-1</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。注意：当前元素的趋势为后一个元素基于当前元素的变化。</a:t>
            </a: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pic>
        <p:nvPicPr>
          <p:cNvPr id="3" name="图片 2" descr="/Users/chenjiayuan/Desktop/公司logo2.png公司logo2"/>
          <p:cNvPicPr>
            <a:picLocks noChangeAspect="1"/>
          </p:cNvPicPr>
          <p:nvPr>
            <p:custDataLst>
              <p:tags r:id="rId3"/>
            </p:custDataLst>
          </p:nvPr>
        </p:nvPicPr>
        <p:blipFill>
          <a:blip r:embed="rId4" cstate="screen"/>
          <a:srcRect/>
          <a:stretch>
            <a:fillRect/>
          </a:stretch>
        </p:blipFill>
        <p:spPr>
          <a:xfrm>
            <a:off x="10701655" y="288925"/>
            <a:ext cx="1056005" cy="275590"/>
          </a:xfrm>
          <a:prstGeom prst="rect">
            <a:avLst/>
          </a:prstGeom>
        </p:spPr>
      </p:pic>
      <p:sp>
        <p:nvSpPr>
          <p:cNvPr id="5" name="椭圆 4"/>
          <p:cNvSpPr/>
          <p:nvPr/>
        </p:nvSpPr>
        <p:spPr>
          <a:xfrm>
            <a:off x="127000" y="610235"/>
            <a:ext cx="253365" cy="25590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椭圆 16"/>
          <p:cNvSpPr/>
          <p:nvPr/>
        </p:nvSpPr>
        <p:spPr>
          <a:xfrm>
            <a:off x="127000" y="-160020"/>
            <a:ext cx="762635" cy="77025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阿里巴巴普惠体 3.0 55 Regular" panose="00020600040101010101" charset="-122"/>
              <a:ea typeface="阿里巴巴普惠体 3.0 55 Regular" panose="00020600040101010101" charset="-122"/>
            </a:endParaRPr>
          </a:p>
        </p:txBody>
      </p:sp>
      <p:sp>
        <p:nvSpPr>
          <p:cNvPr id="18" name="文本框 17"/>
          <p:cNvSpPr txBox="1"/>
          <p:nvPr/>
        </p:nvSpPr>
        <p:spPr>
          <a:xfrm>
            <a:off x="996315" y="213995"/>
            <a:ext cx="3925570" cy="460375"/>
          </a:xfrm>
          <a:prstGeom prst="rect">
            <a:avLst/>
          </a:prstGeom>
          <a:noFill/>
        </p:spPr>
        <p:txBody>
          <a:bodyPr wrap="square" rtlCol="0">
            <a:spAutoFit/>
          </a:bodyPr>
          <a:lstStyle/>
          <a:p>
            <a:pPr algn="l"/>
            <a:r>
              <a:rPr lang="zh-CN" altLang="en-US" sz="2400" b="1" dirty="0">
                <a:solidFill>
                  <a:srgbClr val="022EA6"/>
                </a:solidFill>
                <a:uFillTx/>
                <a:latin typeface="阿里巴巴普惠体 3.0 55 Regular" panose="00020600040101010101" charset="-122"/>
                <a:ea typeface="阿里巴巴普惠体 3.0 55 Regular" panose="00020600040101010101" charset="-122"/>
                <a:cs typeface="阿里巴巴普惠体 3.0 55 Regular" panose="00020600040101010101" charset="-122"/>
              </a:rPr>
              <a:t>向量化计算</a:t>
            </a:r>
            <a:endParaRPr lang="en-US" altLang="zh-CN" sz="2400" b="1" dirty="0">
              <a:solidFill>
                <a:srgbClr val="022EA6"/>
              </a:solidFill>
              <a:uFillTx/>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pic>
        <p:nvPicPr>
          <p:cNvPr id="3" name="图片 2" descr="/Users/chenjiayuan/Desktop/公司logo2.png公司logo2"/>
          <p:cNvPicPr>
            <a:picLocks noChangeAspect="1"/>
          </p:cNvPicPr>
          <p:nvPr>
            <p:custDataLst>
              <p:tags r:id="rId1"/>
            </p:custDataLst>
          </p:nvPr>
        </p:nvPicPr>
        <p:blipFill>
          <a:blip r:embed="rId2" cstate="screen"/>
          <a:srcRect/>
          <a:stretch>
            <a:fillRect/>
          </a:stretch>
        </p:blipFill>
        <p:spPr>
          <a:xfrm>
            <a:off x="10701655" y="288925"/>
            <a:ext cx="1056005" cy="275590"/>
          </a:xfrm>
          <a:prstGeom prst="rect">
            <a:avLst/>
          </a:prstGeom>
        </p:spPr>
      </p:pic>
      <p:sp>
        <p:nvSpPr>
          <p:cNvPr id="2" name="文本框 1"/>
          <p:cNvSpPr txBox="1"/>
          <p:nvPr/>
        </p:nvSpPr>
        <p:spPr>
          <a:xfrm>
            <a:off x="606425" y="927735"/>
            <a:ext cx="6994525" cy="337185"/>
          </a:xfrm>
          <a:prstGeom prst="rect">
            <a:avLst/>
          </a:prstGeom>
        </p:spPr>
        <p:txBody>
          <a:bodyPr wrap="square">
            <a:spAutoFit/>
          </a:bodyPr>
          <a:p>
            <a:pPr marL="0" indent="0"/>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对向量</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进行累加，若超过</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100</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，则从头开始累加。</a:t>
            </a: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4" name="文本框 3"/>
          <p:cNvSpPr txBox="1"/>
          <p:nvPr/>
        </p:nvSpPr>
        <p:spPr>
          <a:xfrm>
            <a:off x="708025" y="1501458"/>
            <a:ext cx="8521065" cy="4769485"/>
          </a:xfrm>
          <a:prstGeom prst="rect">
            <a:avLst/>
          </a:prstGeom>
        </p:spPr>
        <p:txBody>
          <a:bodyPr wrap="square">
            <a:spAutoFit/>
          </a:bodyPr>
          <a:p>
            <a:pPr indent="0" fontAlgn="auto">
              <a:lnSpc>
                <a:spcPct val="100000"/>
              </a:lnSpc>
            </a:pPr>
            <a:r>
              <a:rPr lang="en-US" altLang="zh-CN" sz="1600" b="0">
                <a:solidFill>
                  <a:srgbClr val="000000"/>
                </a:solidFill>
                <a:latin typeface="阿里巴巴普惠体 3.0 55 Regular" panose="00020600040101010101" charset="-122"/>
                <a:ea typeface="阿里巴巴普惠体 3.0 55 Regular" panose="00020600040101010101" charset="-122"/>
              </a:rPr>
              <a:t>a </a:t>
            </a:r>
            <a:r>
              <a:rPr lang="en-US" altLang="zh-CN" sz="1600" b="0">
                <a:solidFill>
                  <a:srgbClr val="FF0000"/>
                </a:solidFill>
                <a:latin typeface="阿里巴巴普惠体 3.0 55 Regular" panose="00020600040101010101" charset="-122"/>
                <a:ea typeface="阿里巴巴普惠体 3.0 55 Regular" panose="00020600040101010101" charset="-122"/>
              </a:rPr>
              <a:t>= </a:t>
            </a:r>
            <a:r>
              <a:rPr lang="en-US" altLang="zh-CN" sz="1600" b="1">
                <a:solidFill>
                  <a:srgbClr val="000000"/>
                </a:solidFill>
                <a:latin typeface="阿里巴巴普惠体 3.0 55 Regular" panose="00020600040101010101" charset="-122"/>
                <a:ea typeface="阿里巴巴普惠体 3.0 55 Regular" panose="00020600040101010101" charset="-122"/>
              </a:rPr>
              <a:t>rand</a:t>
            </a:r>
            <a:r>
              <a:rPr lang="en-US" altLang="zh-CN" sz="1600" b="0">
                <a:solidFill>
                  <a:srgbClr val="000000"/>
                </a:solidFill>
                <a:latin typeface="阿里巴巴普惠体 3.0 55 Regular" panose="00020600040101010101" charset="-122"/>
                <a:ea typeface="阿里巴巴普惠体 3.0 55 Regular" panose="00020600040101010101" charset="-122"/>
              </a:rPr>
              <a:t>(</a:t>
            </a:r>
            <a:r>
              <a:rPr lang="en-US" altLang="zh-CN" sz="1600" b="0">
                <a:solidFill>
                  <a:srgbClr val="00A000"/>
                </a:solidFill>
                <a:latin typeface="阿里巴巴普惠体 3.0 55 Regular" panose="00020600040101010101" charset="-122"/>
                <a:ea typeface="阿里巴巴普惠体 3.0 55 Regular" panose="00020600040101010101" charset="-122"/>
              </a:rPr>
              <a:t>10.0</a:t>
            </a:r>
            <a:r>
              <a:rPr lang="en-US" altLang="zh-CN" sz="1600" b="0">
                <a:solidFill>
                  <a:srgbClr val="000000"/>
                </a:solidFill>
                <a:latin typeface="阿里巴巴普惠体 3.0 55 Regular" panose="00020600040101010101" charset="-122"/>
                <a:ea typeface="阿里巴巴普惠体 3.0 55 Regular" panose="00020600040101010101" charset="-122"/>
              </a:rPr>
              <a:t>, </a:t>
            </a:r>
            <a:r>
              <a:rPr lang="en-US" altLang="zh-CN" sz="1600" b="0">
                <a:solidFill>
                  <a:srgbClr val="00A000"/>
                </a:solidFill>
                <a:latin typeface="阿里巴巴普惠体 3.0 55 Regular" panose="00020600040101010101" charset="-122"/>
                <a:ea typeface="阿里巴巴普惠体 3.0 55 Regular" panose="00020600040101010101" charset="-122"/>
              </a:rPr>
              <a:t>100000</a:t>
            </a:r>
            <a:r>
              <a:rPr lang="en-US" altLang="zh-CN" sz="1600" b="0">
                <a:solidFill>
                  <a:srgbClr val="000000"/>
                </a:solidFill>
                <a:latin typeface="阿里巴巴普惠体 3.0 55 Regular" panose="00020600040101010101" charset="-122"/>
                <a:ea typeface="阿里巴巴普惠体 3.0 55 Regular" panose="00020600040101010101" charset="-122"/>
              </a:rPr>
              <a:t>)</a:t>
            </a:r>
            <a:endParaRPr lang="en-US" altLang="zh-CN" sz="16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endParaRPr lang="en-US" altLang="zh-CN" sz="1600" b="0">
              <a:solidFill>
                <a:srgbClr val="AF00DB"/>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600" b="0">
                <a:solidFill>
                  <a:srgbClr val="AF00DB"/>
                </a:solidFill>
                <a:latin typeface="阿里巴巴普惠体 3.0 55 Regular" panose="00020600040101010101" charset="-122"/>
                <a:ea typeface="阿里巴巴普惠体 3.0 55 Regular" panose="00020600040101010101" charset="-122"/>
              </a:rPr>
              <a:t>def </a:t>
            </a:r>
            <a:r>
              <a:rPr lang="en-US" altLang="zh-CN" sz="1600" b="1">
                <a:solidFill>
                  <a:srgbClr val="000000"/>
                </a:solidFill>
                <a:latin typeface="阿里巴巴普惠体 3.0 55 Regular" panose="00020600040101010101" charset="-122"/>
                <a:ea typeface="阿里巴巴普惠体 3.0 55 Regular" panose="00020600040101010101" charset="-122"/>
              </a:rPr>
              <a:t>cumBar</a:t>
            </a:r>
            <a:r>
              <a:rPr lang="en-US" altLang="zh-CN" sz="1600" b="0">
                <a:solidFill>
                  <a:srgbClr val="000000"/>
                </a:solidFill>
                <a:latin typeface="阿里巴巴普惠体 3.0 55 Regular" panose="00020600040101010101" charset="-122"/>
                <a:ea typeface="阿里巴巴普惠体 3.0 55 Regular" panose="00020600040101010101" charset="-122"/>
              </a:rPr>
              <a:t>(a){</a:t>
            </a:r>
            <a:endParaRPr lang="en-US" altLang="zh-CN" sz="16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600" b="0">
                <a:solidFill>
                  <a:srgbClr val="000000"/>
                </a:solidFill>
                <a:latin typeface="阿里巴巴普惠体 3.0 55 Regular" panose="00020600040101010101" charset="-122"/>
                <a:ea typeface="阿里巴巴普惠体 3.0 55 Regular" panose="00020600040101010101" charset="-122"/>
              </a:rPr>
              <a:t>    cum </a:t>
            </a:r>
            <a:r>
              <a:rPr lang="en-US" altLang="zh-CN" sz="1600" b="0">
                <a:solidFill>
                  <a:srgbClr val="FF0000"/>
                </a:solidFill>
                <a:latin typeface="阿里巴巴普惠体 3.0 55 Regular" panose="00020600040101010101" charset="-122"/>
                <a:ea typeface="阿里巴巴普惠体 3.0 55 Regular" panose="00020600040101010101" charset="-122"/>
              </a:rPr>
              <a:t>=</a:t>
            </a:r>
            <a:r>
              <a:rPr lang="en-US" altLang="zh-CN" sz="1600" b="1">
                <a:solidFill>
                  <a:srgbClr val="000000"/>
                </a:solidFill>
                <a:latin typeface="阿里巴巴普惠体 3.0 55 Regular" panose="00020600040101010101" charset="-122"/>
                <a:ea typeface="阿里巴巴普惠体 3.0 55 Regular" panose="00020600040101010101" charset="-122"/>
              </a:rPr>
              <a:t>array</a:t>
            </a:r>
            <a:r>
              <a:rPr lang="en-US" altLang="zh-CN" sz="1600" b="0">
                <a:solidFill>
                  <a:srgbClr val="000000"/>
                </a:solidFill>
                <a:latin typeface="阿里巴巴普惠体 3.0 55 Regular" panose="00020600040101010101" charset="-122"/>
                <a:ea typeface="阿里巴巴普惠体 3.0 55 Regular" panose="00020600040101010101" charset="-122"/>
              </a:rPr>
              <a:t>(</a:t>
            </a:r>
            <a:r>
              <a:rPr lang="en-US" altLang="zh-CN" sz="1600" b="0">
                <a:solidFill>
                  <a:srgbClr val="0000EE"/>
                </a:solidFill>
                <a:latin typeface="阿里巴巴普惠体 3.0 55 Regular" panose="00020600040101010101" charset="-122"/>
                <a:ea typeface="阿里巴巴普惠体 3.0 55 Regular" panose="00020600040101010101" charset="-122"/>
              </a:rPr>
              <a:t>DOUBLE</a:t>
            </a:r>
            <a:r>
              <a:rPr lang="en-US" altLang="zh-CN" sz="1600" b="0">
                <a:solidFill>
                  <a:srgbClr val="000000"/>
                </a:solidFill>
                <a:latin typeface="阿里巴巴普惠体 3.0 55 Regular" panose="00020600040101010101" charset="-122"/>
                <a:ea typeface="阿里巴巴普惠体 3.0 55 Regular" panose="00020600040101010101" charset="-122"/>
              </a:rPr>
              <a:t>, a.</a:t>
            </a:r>
            <a:r>
              <a:rPr lang="en-US" altLang="zh-CN" sz="1600" b="1">
                <a:solidFill>
                  <a:srgbClr val="000000"/>
                </a:solidFill>
                <a:latin typeface="阿里巴巴普惠体 3.0 55 Regular" panose="00020600040101010101" charset="-122"/>
                <a:ea typeface="阿里巴巴普惠体 3.0 55 Regular" panose="00020600040101010101" charset="-122"/>
              </a:rPr>
              <a:t>size</a:t>
            </a:r>
            <a:r>
              <a:rPr lang="en-US" altLang="zh-CN" sz="1600" b="0">
                <a:solidFill>
                  <a:srgbClr val="000000"/>
                </a:solidFill>
                <a:latin typeface="阿里巴巴普惠体 3.0 55 Regular" panose="00020600040101010101" charset="-122"/>
                <a:ea typeface="阿里巴巴普惠体 3.0 55 Regular" panose="00020600040101010101" charset="-122"/>
              </a:rPr>
              <a:t>())</a:t>
            </a:r>
            <a:endParaRPr lang="en-US" altLang="zh-CN" sz="16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600" b="0">
                <a:solidFill>
                  <a:srgbClr val="000000"/>
                </a:solidFill>
                <a:latin typeface="阿里巴巴普惠体 3.0 55 Regular" panose="00020600040101010101" charset="-122"/>
                <a:ea typeface="阿里巴巴普惠体 3.0 55 Regular" panose="00020600040101010101" charset="-122"/>
              </a:rPr>
              <a:t>    tmp </a:t>
            </a:r>
            <a:r>
              <a:rPr lang="en-US" altLang="zh-CN" sz="1600" b="0">
                <a:solidFill>
                  <a:srgbClr val="FF0000"/>
                </a:solidFill>
                <a:latin typeface="阿里巴巴普惠体 3.0 55 Regular" panose="00020600040101010101" charset="-122"/>
                <a:ea typeface="阿里巴巴普惠体 3.0 55 Regular" panose="00020600040101010101" charset="-122"/>
              </a:rPr>
              <a:t>=</a:t>
            </a:r>
            <a:r>
              <a:rPr lang="en-US" altLang="zh-CN" sz="1600" b="0">
                <a:solidFill>
                  <a:srgbClr val="00A000"/>
                </a:solidFill>
                <a:latin typeface="阿里巴巴普惠体 3.0 55 Regular" panose="00020600040101010101" charset="-122"/>
                <a:ea typeface="阿里巴巴普惠体 3.0 55 Regular" panose="00020600040101010101" charset="-122"/>
              </a:rPr>
              <a:t>0</a:t>
            </a:r>
            <a:endParaRPr lang="en-US" altLang="zh-CN" sz="1600" b="0">
              <a:solidFill>
                <a:srgbClr val="00A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600" b="0">
                <a:solidFill>
                  <a:srgbClr val="000000"/>
                </a:solidFill>
                <a:latin typeface="阿里巴巴普惠体 3.0 55 Regular" panose="00020600040101010101" charset="-122"/>
                <a:ea typeface="阿里巴巴普惠体 3.0 55 Regular" panose="00020600040101010101" charset="-122"/>
              </a:rPr>
              <a:t>    </a:t>
            </a:r>
            <a:r>
              <a:rPr lang="en-US" altLang="zh-CN" sz="1600" b="1">
                <a:solidFill>
                  <a:srgbClr val="000000"/>
                </a:solidFill>
                <a:latin typeface="阿里巴巴普惠体 3.0 55 Regular" panose="00020600040101010101" charset="-122"/>
                <a:ea typeface="阿里巴巴普惠体 3.0 55 Regular" panose="00020600040101010101" charset="-122"/>
              </a:rPr>
              <a:t>for</a:t>
            </a:r>
            <a:r>
              <a:rPr lang="en-US" altLang="zh-CN" sz="1600" b="0">
                <a:solidFill>
                  <a:srgbClr val="000000"/>
                </a:solidFill>
                <a:latin typeface="阿里巴巴普惠体 3.0 55 Regular" panose="00020600040101010101" charset="-122"/>
                <a:ea typeface="阿里巴巴普惠体 3.0 55 Regular" panose="00020600040101010101" charset="-122"/>
              </a:rPr>
              <a:t>(i </a:t>
            </a:r>
            <a:r>
              <a:rPr lang="en-US" altLang="zh-CN" sz="1600" b="0">
                <a:solidFill>
                  <a:srgbClr val="AF00DB"/>
                </a:solidFill>
                <a:latin typeface="阿里巴巴普惠体 3.0 55 Regular" panose="00020600040101010101" charset="-122"/>
                <a:ea typeface="阿里巴巴普惠体 3.0 55 Regular" panose="00020600040101010101" charset="-122"/>
              </a:rPr>
              <a:t>in </a:t>
            </a:r>
            <a:r>
              <a:rPr lang="en-US" altLang="zh-CN" sz="1600" b="0">
                <a:solidFill>
                  <a:srgbClr val="00A000"/>
                </a:solidFill>
                <a:latin typeface="阿里巴巴普惠体 3.0 55 Regular" panose="00020600040101010101" charset="-122"/>
                <a:ea typeface="阿里巴巴普惠体 3.0 55 Regular" panose="00020600040101010101" charset="-122"/>
              </a:rPr>
              <a:t>0</a:t>
            </a:r>
            <a:r>
              <a:rPr lang="en-US" altLang="zh-CN" sz="1600" b="0">
                <a:solidFill>
                  <a:srgbClr val="FF0000"/>
                </a:solidFill>
                <a:latin typeface="阿里巴巴普惠体 3.0 55 Regular" panose="00020600040101010101" charset="-122"/>
                <a:ea typeface="阿里巴巴普惠体 3.0 55 Regular" panose="00020600040101010101" charset="-122"/>
              </a:rPr>
              <a:t>:</a:t>
            </a:r>
            <a:r>
              <a:rPr lang="en-US" altLang="zh-CN" sz="1600" b="0">
                <a:solidFill>
                  <a:srgbClr val="000000"/>
                </a:solidFill>
                <a:latin typeface="阿里巴巴普惠体 3.0 55 Regular" panose="00020600040101010101" charset="-122"/>
                <a:ea typeface="阿里巴巴普惠体 3.0 55 Regular" panose="00020600040101010101" charset="-122"/>
              </a:rPr>
              <a:t>a.</a:t>
            </a:r>
            <a:r>
              <a:rPr lang="en-US" altLang="zh-CN" sz="1600" b="1">
                <a:solidFill>
                  <a:srgbClr val="000000"/>
                </a:solidFill>
                <a:latin typeface="阿里巴巴普惠体 3.0 55 Regular" panose="00020600040101010101" charset="-122"/>
                <a:ea typeface="阿里巴巴普惠体 3.0 55 Regular" panose="00020600040101010101" charset="-122"/>
              </a:rPr>
              <a:t>size</a:t>
            </a:r>
            <a:r>
              <a:rPr lang="en-US" altLang="zh-CN" sz="1600" b="0">
                <a:solidFill>
                  <a:srgbClr val="000000"/>
                </a:solidFill>
                <a:latin typeface="阿里巴巴普惠体 3.0 55 Regular" panose="00020600040101010101" charset="-122"/>
                <a:ea typeface="阿里巴巴普惠体 3.0 55 Regular" panose="00020600040101010101" charset="-122"/>
              </a:rPr>
              <a:t>()){</a:t>
            </a:r>
            <a:endParaRPr lang="en-US" altLang="zh-CN" sz="16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600" b="0">
                <a:solidFill>
                  <a:srgbClr val="000000"/>
                </a:solidFill>
                <a:latin typeface="阿里巴巴普惠体 3.0 55 Regular" panose="00020600040101010101" charset="-122"/>
                <a:ea typeface="阿里巴巴普惠体 3.0 55 Regular" panose="00020600040101010101" charset="-122"/>
              </a:rPr>
              <a:t>        tmp </a:t>
            </a:r>
            <a:r>
              <a:rPr lang="en-US" altLang="zh-CN" sz="1600" b="0">
                <a:solidFill>
                  <a:srgbClr val="FF0000"/>
                </a:solidFill>
                <a:latin typeface="阿里巴巴普惠体 3.0 55 Regular" panose="00020600040101010101" charset="-122"/>
                <a:ea typeface="阿里巴巴普惠体 3.0 55 Regular" panose="00020600040101010101" charset="-122"/>
              </a:rPr>
              <a:t>=</a:t>
            </a:r>
            <a:r>
              <a:rPr lang="en-US" altLang="zh-CN" sz="1600" b="0">
                <a:solidFill>
                  <a:srgbClr val="000000"/>
                </a:solidFill>
                <a:latin typeface="阿里巴巴普惠体 3.0 55 Regular" panose="00020600040101010101" charset="-122"/>
                <a:ea typeface="阿里巴巴普惠体 3.0 55 Regular" panose="00020600040101010101" charset="-122"/>
              </a:rPr>
              <a:t> tmp </a:t>
            </a:r>
            <a:r>
              <a:rPr lang="en-US" altLang="zh-CN" sz="1600" b="0">
                <a:solidFill>
                  <a:srgbClr val="FF0000"/>
                </a:solidFill>
                <a:latin typeface="阿里巴巴普惠体 3.0 55 Regular" panose="00020600040101010101" charset="-122"/>
                <a:ea typeface="阿里巴巴普惠体 3.0 55 Regular" panose="00020600040101010101" charset="-122"/>
              </a:rPr>
              <a:t>+</a:t>
            </a:r>
            <a:r>
              <a:rPr lang="en-US" altLang="zh-CN" sz="1600" b="0">
                <a:solidFill>
                  <a:srgbClr val="000000"/>
                </a:solidFill>
                <a:latin typeface="阿里巴巴普惠体 3.0 55 Regular" panose="00020600040101010101" charset="-122"/>
                <a:ea typeface="阿里巴巴普惠体 3.0 55 Regular" panose="00020600040101010101" charset="-122"/>
              </a:rPr>
              <a:t> a[i]</a:t>
            </a:r>
            <a:endParaRPr lang="en-US" altLang="zh-CN" sz="16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600" b="0">
                <a:solidFill>
                  <a:srgbClr val="000000"/>
                </a:solidFill>
                <a:latin typeface="阿里巴巴普惠体 3.0 55 Regular" panose="00020600040101010101" charset="-122"/>
                <a:ea typeface="阿里巴巴普惠体 3.0 55 Regular" panose="00020600040101010101" charset="-122"/>
              </a:rPr>
              <a:t>        cum[i] </a:t>
            </a:r>
            <a:r>
              <a:rPr lang="en-US" altLang="zh-CN" sz="1600" b="0">
                <a:solidFill>
                  <a:srgbClr val="FF0000"/>
                </a:solidFill>
                <a:latin typeface="阿里巴巴普惠体 3.0 55 Regular" panose="00020600040101010101" charset="-122"/>
                <a:ea typeface="阿里巴巴普惠体 3.0 55 Regular" panose="00020600040101010101" charset="-122"/>
              </a:rPr>
              <a:t>=</a:t>
            </a:r>
            <a:r>
              <a:rPr lang="en-US" altLang="zh-CN" sz="1600" b="0">
                <a:solidFill>
                  <a:srgbClr val="000000"/>
                </a:solidFill>
                <a:latin typeface="阿里巴巴普惠体 3.0 55 Regular" panose="00020600040101010101" charset="-122"/>
                <a:ea typeface="阿里巴巴普惠体 3.0 55 Regular" panose="00020600040101010101" charset="-122"/>
              </a:rPr>
              <a:t> tmp</a:t>
            </a:r>
            <a:endParaRPr lang="en-US" altLang="zh-CN" sz="16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600" b="0">
                <a:solidFill>
                  <a:srgbClr val="000000"/>
                </a:solidFill>
                <a:latin typeface="阿里巴巴普惠体 3.0 55 Regular" panose="00020600040101010101" charset="-122"/>
                <a:ea typeface="阿里巴巴普惠体 3.0 55 Regular" panose="00020600040101010101" charset="-122"/>
              </a:rPr>
              <a:t>        </a:t>
            </a:r>
            <a:r>
              <a:rPr lang="en-US" altLang="zh-CN" sz="1600" b="1">
                <a:solidFill>
                  <a:srgbClr val="000000"/>
                </a:solidFill>
                <a:latin typeface="阿里巴巴普惠体 3.0 55 Regular" panose="00020600040101010101" charset="-122"/>
                <a:ea typeface="阿里巴巴普惠体 3.0 55 Regular" panose="00020600040101010101" charset="-122"/>
              </a:rPr>
              <a:t>if</a:t>
            </a:r>
            <a:r>
              <a:rPr lang="en-US" altLang="zh-CN" sz="1600" b="0">
                <a:solidFill>
                  <a:srgbClr val="000000"/>
                </a:solidFill>
                <a:latin typeface="阿里巴巴普惠体 3.0 55 Regular" panose="00020600040101010101" charset="-122"/>
                <a:ea typeface="阿里巴巴普惠体 3.0 55 Regular" panose="00020600040101010101" charset="-122"/>
              </a:rPr>
              <a:t>(tmp </a:t>
            </a:r>
            <a:r>
              <a:rPr lang="en-US" altLang="zh-CN" sz="1600" b="0">
                <a:solidFill>
                  <a:srgbClr val="FF0000"/>
                </a:solidFill>
                <a:latin typeface="阿里巴巴普惠体 3.0 55 Regular" panose="00020600040101010101" charset="-122"/>
                <a:ea typeface="阿里巴巴普惠体 3.0 55 Regular" panose="00020600040101010101" charset="-122"/>
              </a:rPr>
              <a:t>&gt;</a:t>
            </a:r>
            <a:r>
              <a:rPr lang="en-US" altLang="zh-CN" sz="1600" b="0">
                <a:solidFill>
                  <a:srgbClr val="00A000"/>
                </a:solidFill>
                <a:latin typeface="阿里巴巴普惠体 3.0 55 Regular" panose="00020600040101010101" charset="-122"/>
                <a:ea typeface="阿里巴巴普惠体 3.0 55 Regular" panose="00020600040101010101" charset="-122"/>
              </a:rPr>
              <a:t>100</a:t>
            </a:r>
            <a:r>
              <a:rPr lang="en-US" altLang="zh-CN" sz="1600" b="0">
                <a:solidFill>
                  <a:srgbClr val="000000"/>
                </a:solidFill>
                <a:latin typeface="阿里巴巴普惠体 3.0 55 Regular" panose="00020600040101010101" charset="-122"/>
                <a:ea typeface="阿里巴巴普惠体 3.0 55 Regular" panose="00020600040101010101" charset="-122"/>
              </a:rPr>
              <a:t>){</a:t>
            </a:r>
            <a:endParaRPr lang="en-US" altLang="zh-CN" sz="16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600" b="0">
                <a:solidFill>
                  <a:srgbClr val="000000"/>
                </a:solidFill>
                <a:latin typeface="阿里巴巴普惠体 3.0 55 Regular" panose="00020600040101010101" charset="-122"/>
                <a:ea typeface="阿里巴巴普惠体 3.0 55 Regular" panose="00020600040101010101" charset="-122"/>
              </a:rPr>
              <a:t>            tmp </a:t>
            </a:r>
            <a:r>
              <a:rPr lang="en-US" altLang="zh-CN" sz="1600" b="0">
                <a:solidFill>
                  <a:srgbClr val="FF0000"/>
                </a:solidFill>
                <a:latin typeface="阿里巴巴普惠体 3.0 55 Regular" panose="00020600040101010101" charset="-122"/>
                <a:ea typeface="阿里巴巴普惠体 3.0 55 Regular" panose="00020600040101010101" charset="-122"/>
              </a:rPr>
              <a:t>=</a:t>
            </a:r>
            <a:r>
              <a:rPr lang="en-US" altLang="zh-CN" sz="1600" b="0">
                <a:solidFill>
                  <a:srgbClr val="00A000"/>
                </a:solidFill>
                <a:latin typeface="阿里巴巴普惠体 3.0 55 Regular" panose="00020600040101010101" charset="-122"/>
                <a:ea typeface="阿里巴巴普惠体 3.0 55 Regular" panose="00020600040101010101" charset="-122"/>
              </a:rPr>
              <a:t>0</a:t>
            </a:r>
            <a:endParaRPr lang="en-US" altLang="zh-CN" sz="1600" b="0">
              <a:solidFill>
                <a:srgbClr val="00A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600" b="0">
                <a:solidFill>
                  <a:srgbClr val="000000"/>
                </a:solidFill>
                <a:latin typeface="阿里巴巴普惠体 3.0 55 Regular" panose="00020600040101010101" charset="-122"/>
                <a:ea typeface="阿里巴巴普惠体 3.0 55 Regular" panose="00020600040101010101" charset="-122"/>
              </a:rPr>
              <a:t>        }</a:t>
            </a:r>
            <a:endParaRPr lang="en-US" altLang="zh-CN" sz="16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600" b="0">
                <a:solidFill>
                  <a:srgbClr val="000000"/>
                </a:solidFill>
                <a:latin typeface="阿里巴巴普惠体 3.0 55 Regular" panose="00020600040101010101" charset="-122"/>
                <a:ea typeface="阿里巴巴普惠体 3.0 55 Regular" panose="00020600040101010101" charset="-122"/>
              </a:rPr>
              <a:t>    }</a:t>
            </a:r>
            <a:endParaRPr lang="en-US" altLang="zh-CN" sz="16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600" b="0">
                <a:solidFill>
                  <a:srgbClr val="000000"/>
                </a:solidFill>
                <a:latin typeface="阿里巴巴普惠体 3.0 55 Regular" panose="00020600040101010101" charset="-122"/>
                <a:ea typeface="阿里巴巴普惠体 3.0 55 Regular" panose="00020600040101010101" charset="-122"/>
              </a:rPr>
              <a:t>    </a:t>
            </a:r>
            <a:r>
              <a:rPr lang="en-US" altLang="zh-CN" sz="1600" b="0">
                <a:solidFill>
                  <a:srgbClr val="AF00DB"/>
                </a:solidFill>
                <a:latin typeface="阿里巴巴普惠体 3.0 55 Regular" panose="00020600040101010101" charset="-122"/>
                <a:ea typeface="阿里巴巴普惠体 3.0 55 Regular" panose="00020600040101010101" charset="-122"/>
              </a:rPr>
              <a:t>return</a:t>
            </a:r>
            <a:r>
              <a:rPr lang="en-US" altLang="zh-CN" sz="1600" b="0">
                <a:solidFill>
                  <a:srgbClr val="000000"/>
                </a:solidFill>
                <a:latin typeface="阿里巴巴普惠体 3.0 55 Regular" panose="00020600040101010101" charset="-122"/>
                <a:ea typeface="阿里巴巴普惠体 3.0 55 Regular" panose="00020600040101010101" charset="-122"/>
              </a:rPr>
              <a:t> cum</a:t>
            </a:r>
            <a:endParaRPr lang="en-US" altLang="zh-CN" sz="16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600" b="0">
                <a:solidFill>
                  <a:srgbClr val="000000"/>
                </a:solidFill>
                <a:latin typeface="阿里巴巴普惠体 3.0 55 Regular" panose="00020600040101010101" charset="-122"/>
                <a:ea typeface="阿里巴巴普惠体 3.0 55 Regular" panose="00020600040101010101" charset="-122"/>
              </a:rPr>
              <a:t>}</a:t>
            </a:r>
            <a:endParaRPr lang="en-US" altLang="zh-CN" sz="16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endParaRPr lang="en-US" altLang="zh-CN" sz="16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600" b="0">
                <a:solidFill>
                  <a:srgbClr val="AF00DB"/>
                </a:solidFill>
                <a:latin typeface="阿里巴巴普惠体 3.0 55 Regular" panose="00020600040101010101" charset="-122"/>
                <a:ea typeface="阿里巴巴普惠体 3.0 55 Regular" panose="00020600040101010101" charset="-122"/>
              </a:rPr>
              <a:t>timer</a:t>
            </a:r>
            <a:r>
              <a:rPr lang="en-US" altLang="zh-CN" sz="1600" b="0">
                <a:solidFill>
                  <a:srgbClr val="000000"/>
                </a:solidFill>
                <a:latin typeface="阿里巴巴普惠体 3.0 55 Regular" panose="00020600040101010101" charset="-122"/>
                <a:ea typeface="阿里巴巴普惠体 3.0 55 Regular" panose="00020600040101010101" charset="-122"/>
              </a:rPr>
              <a:t> re1 </a:t>
            </a:r>
            <a:r>
              <a:rPr lang="en-US" altLang="zh-CN" sz="1600" b="0">
                <a:solidFill>
                  <a:srgbClr val="FF0000"/>
                </a:solidFill>
                <a:latin typeface="阿里巴巴普惠体 3.0 55 Regular" panose="00020600040101010101" charset="-122"/>
                <a:ea typeface="阿里巴巴普惠体 3.0 55 Regular" panose="00020600040101010101" charset="-122"/>
              </a:rPr>
              <a:t>=</a:t>
            </a:r>
            <a:r>
              <a:rPr lang="en-US" altLang="zh-CN" sz="1600" b="1">
                <a:solidFill>
                  <a:srgbClr val="000000"/>
                </a:solidFill>
                <a:latin typeface="阿里巴巴普惠体 3.0 55 Regular" panose="00020600040101010101" charset="-122"/>
                <a:ea typeface="阿里巴巴普惠体 3.0 55 Regular" panose="00020600040101010101" charset="-122"/>
              </a:rPr>
              <a:t>cumBar</a:t>
            </a:r>
            <a:r>
              <a:rPr lang="en-US" altLang="zh-CN" sz="1600" b="0">
                <a:solidFill>
                  <a:srgbClr val="000000"/>
                </a:solidFill>
                <a:latin typeface="阿里巴巴普惠体 3.0 55 Regular" panose="00020600040101010101" charset="-122"/>
                <a:ea typeface="阿里巴巴普惠体 3.0 55 Regular" panose="00020600040101010101" charset="-122"/>
              </a:rPr>
              <a:t>(a) // 160.652 ms</a:t>
            </a:r>
            <a:endParaRPr lang="en-US" altLang="zh-CN" sz="16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600" b="0">
                <a:solidFill>
                  <a:srgbClr val="AF00DB"/>
                </a:solidFill>
                <a:latin typeface="阿里巴巴普惠体 3.0 55 Regular" panose="00020600040101010101" charset="-122"/>
                <a:ea typeface="阿里巴巴普惠体 3.0 55 Regular" panose="00020600040101010101" charset="-122"/>
              </a:rPr>
              <a:t>timer</a:t>
            </a:r>
            <a:r>
              <a:rPr lang="en-US" altLang="zh-CN" sz="1600" b="0">
                <a:solidFill>
                  <a:srgbClr val="000000"/>
                </a:solidFill>
                <a:latin typeface="阿里巴巴普惠体 3.0 55 Regular" panose="00020600040101010101" charset="-122"/>
                <a:ea typeface="阿里巴巴普惠体 3.0 55 Regular" panose="00020600040101010101" charset="-122"/>
              </a:rPr>
              <a:t> re2 </a:t>
            </a:r>
            <a:r>
              <a:rPr lang="en-US" altLang="zh-CN" sz="1600" b="0">
                <a:solidFill>
                  <a:srgbClr val="FF0000"/>
                </a:solidFill>
                <a:latin typeface="阿里巴巴普惠体 3.0 55 Regular" panose="00020600040101010101" charset="-122"/>
                <a:ea typeface="阿里巴巴普惠体 3.0 55 Regular" panose="00020600040101010101" charset="-122"/>
              </a:rPr>
              <a:t>=</a:t>
            </a:r>
            <a:r>
              <a:rPr lang="en-US" altLang="zh-CN" sz="1600" b="1">
                <a:solidFill>
                  <a:srgbClr val="000000"/>
                </a:solidFill>
                <a:latin typeface="阿里巴巴普惠体 3.0 55 Regular" panose="00020600040101010101" charset="-122"/>
                <a:ea typeface="阿里巴巴普惠体 3.0 55 Regular" panose="00020600040101010101" charset="-122"/>
              </a:rPr>
              <a:t>accumulate</a:t>
            </a:r>
            <a:r>
              <a:rPr lang="en-US" altLang="zh-CN" sz="1600" b="0">
                <a:solidFill>
                  <a:srgbClr val="000000"/>
                </a:solidFill>
                <a:latin typeface="阿里巴巴普惠体 3.0 55 Regular" panose="00020600040101010101" charset="-122"/>
                <a:ea typeface="阿里巴巴普惠体 3.0 55 Regular" panose="00020600040101010101" charset="-122"/>
              </a:rPr>
              <a:t>(</a:t>
            </a:r>
            <a:r>
              <a:rPr lang="en-US" altLang="zh-CN" sz="1600" b="1">
                <a:solidFill>
                  <a:srgbClr val="000000"/>
                </a:solidFill>
                <a:latin typeface="阿里巴巴普惠体 3.0 55 Regular" panose="00020600040101010101" charset="-122"/>
                <a:ea typeface="阿里巴巴普惠体 3.0 55 Regular" panose="00020600040101010101" charset="-122"/>
              </a:rPr>
              <a:t>def</a:t>
            </a:r>
            <a:r>
              <a:rPr lang="en-US" altLang="zh-CN" sz="1600" b="0">
                <a:solidFill>
                  <a:srgbClr val="000000"/>
                </a:solidFill>
                <a:latin typeface="阿里巴巴普惠体 3.0 55 Regular" panose="00020600040101010101" charset="-122"/>
                <a:ea typeface="阿里巴巴普惠体 3.0 55 Regular" panose="00020600040101010101" charset="-122"/>
              </a:rPr>
              <a:t>(a,b)</a:t>
            </a:r>
            <a:r>
              <a:rPr lang="en-US" altLang="zh-CN" sz="1600" b="0">
                <a:solidFill>
                  <a:srgbClr val="FF0000"/>
                </a:solidFill>
                <a:latin typeface="阿里巴巴普惠体 3.0 55 Regular" panose="00020600040101010101" charset="-122"/>
                <a:ea typeface="阿里巴巴普惠体 3.0 55 Regular" panose="00020600040101010101" charset="-122"/>
              </a:rPr>
              <a:t>:</a:t>
            </a:r>
            <a:r>
              <a:rPr lang="en-US" altLang="zh-CN" sz="1600" b="1">
                <a:solidFill>
                  <a:srgbClr val="000000"/>
                </a:solidFill>
                <a:latin typeface="阿里巴巴普惠体 3.0 55 Regular" panose="00020600040101010101" charset="-122"/>
                <a:ea typeface="阿里巴巴普惠体 3.0 55 Regular" panose="00020600040101010101" charset="-122"/>
              </a:rPr>
              <a:t>iif</a:t>
            </a:r>
            <a:r>
              <a:rPr lang="en-US" altLang="zh-CN" sz="1600" b="0">
                <a:solidFill>
                  <a:srgbClr val="000000"/>
                </a:solidFill>
                <a:latin typeface="阿里巴巴普惠体 3.0 55 Regular" panose="00020600040101010101" charset="-122"/>
                <a:ea typeface="阿里巴巴普惠体 3.0 55 Regular" panose="00020600040101010101" charset="-122"/>
              </a:rPr>
              <a:t>(a </a:t>
            </a:r>
            <a:r>
              <a:rPr lang="en-US" altLang="zh-CN" sz="1600" b="0">
                <a:solidFill>
                  <a:srgbClr val="FF0000"/>
                </a:solidFill>
                <a:latin typeface="阿里巴巴普惠体 3.0 55 Regular" panose="00020600040101010101" charset="-122"/>
                <a:ea typeface="阿里巴巴普惠体 3.0 55 Regular" panose="00020600040101010101" charset="-122"/>
              </a:rPr>
              <a:t>&gt;</a:t>
            </a:r>
            <a:r>
              <a:rPr lang="en-US" altLang="zh-CN" sz="1600" b="0">
                <a:solidFill>
                  <a:srgbClr val="00A000"/>
                </a:solidFill>
                <a:latin typeface="阿里巴巴普惠体 3.0 55 Regular" panose="00020600040101010101" charset="-122"/>
                <a:ea typeface="阿里巴巴普惠体 3.0 55 Regular" panose="00020600040101010101" charset="-122"/>
              </a:rPr>
              <a:t>100</a:t>
            </a:r>
            <a:r>
              <a:rPr lang="en-US" altLang="zh-CN" sz="1600" b="0">
                <a:solidFill>
                  <a:srgbClr val="000000"/>
                </a:solidFill>
                <a:latin typeface="阿里巴巴普惠体 3.0 55 Regular" panose="00020600040101010101" charset="-122"/>
                <a:ea typeface="阿里巴巴普惠体 3.0 55 Regular" panose="00020600040101010101" charset="-122"/>
              </a:rPr>
              <a:t>, b, a </a:t>
            </a:r>
            <a:r>
              <a:rPr lang="en-US" altLang="zh-CN" sz="1600" b="0">
                <a:solidFill>
                  <a:srgbClr val="FF0000"/>
                </a:solidFill>
                <a:latin typeface="阿里巴巴普惠体 3.0 55 Regular" panose="00020600040101010101" charset="-122"/>
                <a:ea typeface="阿里巴巴普惠体 3.0 55 Regular" panose="00020600040101010101" charset="-122"/>
              </a:rPr>
              <a:t>+</a:t>
            </a:r>
            <a:r>
              <a:rPr lang="en-US" altLang="zh-CN" sz="1600" b="0">
                <a:solidFill>
                  <a:srgbClr val="000000"/>
                </a:solidFill>
                <a:latin typeface="阿里巴巴普惠体 3.0 55 Regular" panose="00020600040101010101" charset="-122"/>
                <a:ea typeface="阿里巴巴普惠体 3.0 55 Regular" panose="00020600040101010101" charset="-122"/>
              </a:rPr>
              <a:t> b), a) // 101.64 ms</a:t>
            </a:r>
            <a:endParaRPr lang="en-US" altLang="zh-CN" sz="16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600" b="0">
                <a:solidFill>
                  <a:srgbClr val="AF00DB"/>
                </a:solidFill>
                <a:latin typeface="阿里巴巴普惠体 3.0 55 Regular" panose="00020600040101010101" charset="-122"/>
                <a:ea typeface="阿里巴巴普惠体 3.0 55 Regular" panose="00020600040101010101" charset="-122"/>
              </a:rPr>
              <a:t>timer</a:t>
            </a:r>
            <a:r>
              <a:rPr lang="en-US" altLang="zh-CN" sz="1600" b="0">
                <a:solidFill>
                  <a:srgbClr val="000000"/>
                </a:solidFill>
                <a:latin typeface="阿里巴巴普惠体 3.0 55 Regular" panose="00020600040101010101" charset="-122"/>
                <a:ea typeface="阿里巴巴普惠体 3.0 55 Regular" panose="00020600040101010101" charset="-122"/>
              </a:rPr>
              <a:t> re3 </a:t>
            </a:r>
            <a:r>
              <a:rPr lang="en-US" altLang="zh-CN" sz="1600" b="0">
                <a:solidFill>
                  <a:srgbClr val="FF0000"/>
                </a:solidFill>
                <a:latin typeface="阿里巴巴普惠体 3.0 55 Regular" panose="00020600040101010101" charset="-122"/>
                <a:ea typeface="阿里巴巴普惠体 3.0 55 Regular" panose="00020600040101010101" charset="-122"/>
              </a:rPr>
              <a:t>=</a:t>
            </a:r>
            <a:r>
              <a:rPr lang="en-US" altLang="zh-CN" sz="1600" b="1">
                <a:solidFill>
                  <a:srgbClr val="000000"/>
                </a:solidFill>
                <a:latin typeface="阿里巴巴普惠体 3.0 55 Regular" panose="00020600040101010101" charset="-122"/>
                <a:ea typeface="阿里巴巴普惠体 3.0 55 Regular" panose="00020600040101010101" charset="-122"/>
              </a:rPr>
              <a:t>accumulate</a:t>
            </a:r>
            <a:r>
              <a:rPr lang="en-US" altLang="zh-CN" sz="1600" b="0">
                <a:solidFill>
                  <a:srgbClr val="000000"/>
                </a:solidFill>
                <a:latin typeface="阿里巴巴普惠体 3.0 55 Regular" panose="00020600040101010101" charset="-122"/>
                <a:ea typeface="阿里巴巴普惠体 3.0 55 Regular" panose="00020600040101010101" charset="-122"/>
              </a:rPr>
              <a:t>(</a:t>
            </a:r>
            <a:r>
              <a:rPr lang="en-US" altLang="zh-CN" sz="1600" b="1">
                <a:solidFill>
                  <a:srgbClr val="000000"/>
                </a:solidFill>
                <a:latin typeface="阿里巴巴普惠体 3.0 55 Regular" panose="00020600040101010101" charset="-122"/>
                <a:ea typeface="阿里巴巴普惠体 3.0 55 Regular" panose="00020600040101010101" charset="-122"/>
              </a:rPr>
              <a:t>def</a:t>
            </a:r>
            <a:r>
              <a:rPr lang="en-US" altLang="zh-CN" sz="1600" b="0">
                <a:solidFill>
                  <a:srgbClr val="000000"/>
                </a:solidFill>
                <a:latin typeface="阿里巴巴普惠体 3.0 55 Regular" panose="00020600040101010101" charset="-122"/>
                <a:ea typeface="阿里巴巴普惠体 3.0 55 Regular" panose="00020600040101010101" charset="-122"/>
              </a:rPr>
              <a:t>(a,b){</a:t>
            </a:r>
            <a:r>
              <a:rPr lang="en-US" altLang="zh-CN" sz="1600" b="1">
                <a:solidFill>
                  <a:srgbClr val="000000"/>
                </a:solidFill>
                <a:latin typeface="阿里巴巴普惠体 3.0 55 Regular" panose="00020600040101010101" charset="-122"/>
                <a:ea typeface="阿里巴巴普惠体 3.0 55 Regular" panose="00020600040101010101" charset="-122"/>
              </a:rPr>
              <a:t>if</a:t>
            </a:r>
            <a:r>
              <a:rPr lang="en-US" altLang="zh-CN" sz="1600" b="0">
                <a:solidFill>
                  <a:srgbClr val="000000"/>
                </a:solidFill>
                <a:latin typeface="阿里巴巴普惠体 3.0 55 Regular" panose="00020600040101010101" charset="-122"/>
                <a:ea typeface="阿里巴巴普惠体 3.0 55 Regular" panose="00020600040101010101" charset="-122"/>
              </a:rPr>
              <a:t>(a</a:t>
            </a:r>
            <a:r>
              <a:rPr lang="en-US" altLang="zh-CN" sz="1600" b="0">
                <a:solidFill>
                  <a:srgbClr val="FF0000"/>
                </a:solidFill>
                <a:latin typeface="阿里巴巴普惠体 3.0 55 Regular" panose="00020600040101010101" charset="-122"/>
                <a:ea typeface="阿里巴巴普惠体 3.0 55 Regular" panose="00020600040101010101" charset="-122"/>
              </a:rPr>
              <a:t>&gt;</a:t>
            </a:r>
            <a:r>
              <a:rPr lang="en-US" altLang="zh-CN" sz="1600" b="0">
                <a:solidFill>
                  <a:srgbClr val="00A000"/>
                </a:solidFill>
                <a:latin typeface="阿里巴巴普惠体 3.0 55 Regular" panose="00020600040101010101" charset="-122"/>
                <a:ea typeface="阿里巴巴普惠体 3.0 55 Regular" panose="00020600040101010101" charset="-122"/>
              </a:rPr>
              <a:t>100</a:t>
            </a:r>
            <a:r>
              <a:rPr lang="en-US" altLang="zh-CN" sz="1600" b="0">
                <a:solidFill>
                  <a:srgbClr val="000000"/>
                </a:solidFill>
                <a:latin typeface="阿里巴巴普惠体 3.0 55 Regular" panose="00020600040101010101" charset="-122"/>
                <a:ea typeface="阿里巴巴普惠体 3.0 55 Regular" panose="00020600040101010101" charset="-122"/>
              </a:rPr>
              <a:t>) </a:t>
            </a:r>
            <a:r>
              <a:rPr lang="en-US" altLang="zh-CN" sz="1600" b="0">
                <a:solidFill>
                  <a:srgbClr val="AF00DB"/>
                </a:solidFill>
                <a:latin typeface="阿里巴巴普惠体 3.0 55 Regular" panose="00020600040101010101" charset="-122"/>
                <a:ea typeface="阿里巴巴普惠体 3.0 55 Regular" panose="00020600040101010101" charset="-122"/>
              </a:rPr>
              <a:t>return</a:t>
            </a:r>
            <a:r>
              <a:rPr lang="en-US" altLang="zh-CN" sz="1600" b="0">
                <a:solidFill>
                  <a:srgbClr val="000000"/>
                </a:solidFill>
                <a:latin typeface="阿里巴巴普惠体 3.0 55 Regular" panose="00020600040101010101" charset="-122"/>
                <a:ea typeface="阿里巴巴普惠体 3.0 55 Regular" panose="00020600040101010101" charset="-122"/>
              </a:rPr>
              <a:t> b </a:t>
            </a:r>
            <a:r>
              <a:rPr lang="en-US" altLang="zh-CN" sz="1600" b="0">
                <a:solidFill>
                  <a:srgbClr val="AF00DB"/>
                </a:solidFill>
                <a:latin typeface="阿里巴巴普惠体 3.0 55 Regular" panose="00020600040101010101" charset="-122"/>
                <a:ea typeface="阿里巴巴普惠体 3.0 55 Regular" panose="00020600040101010101" charset="-122"/>
              </a:rPr>
              <a:t>else return</a:t>
            </a:r>
            <a:r>
              <a:rPr lang="en-US" altLang="zh-CN" sz="1600" b="0">
                <a:solidFill>
                  <a:srgbClr val="000000"/>
                </a:solidFill>
                <a:latin typeface="阿里巴巴普惠体 3.0 55 Regular" panose="00020600040101010101" charset="-122"/>
                <a:ea typeface="阿里巴巴普惠体 3.0 55 Regular" panose="00020600040101010101" charset="-122"/>
              </a:rPr>
              <a:t> a </a:t>
            </a:r>
            <a:r>
              <a:rPr lang="en-US" altLang="zh-CN" sz="1600" b="0">
                <a:solidFill>
                  <a:srgbClr val="FF0000"/>
                </a:solidFill>
                <a:latin typeface="阿里巴巴普惠体 3.0 55 Regular" panose="00020600040101010101" charset="-122"/>
                <a:ea typeface="阿里巴巴普惠体 3.0 55 Regular" panose="00020600040101010101" charset="-122"/>
              </a:rPr>
              <a:t>+</a:t>
            </a:r>
            <a:r>
              <a:rPr lang="en-US" altLang="zh-CN" sz="1600" b="0">
                <a:solidFill>
                  <a:srgbClr val="000000"/>
                </a:solidFill>
                <a:latin typeface="阿里巴巴普惠体 3.0 55 Regular" panose="00020600040101010101" charset="-122"/>
                <a:ea typeface="阿里巴巴普惠体 3.0 55 Regular" panose="00020600040101010101" charset="-122"/>
              </a:rPr>
              <a:t> b}, a) // 80.16 ms</a:t>
            </a:r>
            <a:endParaRPr lang="en-US" altLang="zh-CN" sz="16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600" b="0">
                <a:solidFill>
                  <a:srgbClr val="AF00DB"/>
                </a:solidFill>
                <a:latin typeface="阿里巴巴普惠体 3.0 55 Regular" panose="00020600040101010101" charset="-122"/>
                <a:ea typeface="阿里巴巴普惠体 3.0 55 Regular" panose="00020600040101010101" charset="-122"/>
              </a:rPr>
              <a:t>timer</a:t>
            </a:r>
            <a:r>
              <a:rPr lang="en-US" altLang="zh-CN" sz="1600" b="0">
                <a:solidFill>
                  <a:srgbClr val="000000"/>
                </a:solidFill>
                <a:latin typeface="阿里巴巴普惠体 3.0 55 Regular" panose="00020600040101010101" charset="-122"/>
                <a:ea typeface="阿里巴巴普惠体 3.0 55 Regular" panose="00020600040101010101" charset="-122"/>
              </a:rPr>
              <a:t> re4 </a:t>
            </a:r>
            <a:r>
              <a:rPr lang="en-US" altLang="zh-CN" sz="1600" b="0">
                <a:solidFill>
                  <a:srgbClr val="FF0000"/>
                </a:solidFill>
                <a:latin typeface="阿里巴巴普惠体 3.0 55 Regular" panose="00020600040101010101" charset="-122"/>
                <a:ea typeface="阿里巴巴普惠体 3.0 55 Regular" panose="00020600040101010101" charset="-122"/>
              </a:rPr>
              <a:t>=</a:t>
            </a:r>
            <a:r>
              <a:rPr lang="en-US" altLang="zh-CN" sz="1600" b="1">
                <a:solidFill>
                  <a:srgbClr val="000000"/>
                </a:solidFill>
                <a:latin typeface="阿里巴巴普惠体 3.0 55 Regular" panose="00020600040101010101" charset="-122"/>
                <a:ea typeface="阿里巴巴普惠体 3.0 55 Regular" panose="00020600040101010101" charset="-122"/>
              </a:rPr>
              <a:t>segmentby</a:t>
            </a:r>
            <a:r>
              <a:rPr lang="en-US" altLang="zh-CN" sz="1600" b="0">
                <a:solidFill>
                  <a:srgbClr val="000000"/>
                </a:solidFill>
                <a:latin typeface="阿里巴巴普惠体 3.0 55 Regular" panose="00020600040101010101" charset="-122"/>
                <a:ea typeface="阿里巴巴普惠体 3.0 55 Regular" panose="00020600040101010101" charset="-122"/>
              </a:rPr>
              <a:t>(cumsum, a, </a:t>
            </a:r>
            <a:r>
              <a:rPr lang="en-US" altLang="zh-CN" sz="1600" b="1">
                <a:solidFill>
                  <a:srgbClr val="000000"/>
                </a:solidFill>
                <a:latin typeface="阿里巴巴普惠体 3.0 55 Regular" panose="00020600040101010101" charset="-122"/>
                <a:ea typeface="阿里巴巴普惠体 3.0 55 Regular" panose="00020600040101010101" charset="-122"/>
              </a:rPr>
              <a:t>volumeBar</a:t>
            </a:r>
            <a:r>
              <a:rPr lang="en-US" altLang="zh-CN" sz="1600" b="0">
                <a:solidFill>
                  <a:srgbClr val="000000"/>
                </a:solidFill>
                <a:latin typeface="阿里巴巴普惠体 3.0 55 Regular" panose="00020600040101010101" charset="-122"/>
                <a:ea typeface="阿里巴巴普惠体 3.0 55 Regular" panose="00020600040101010101" charset="-122"/>
              </a:rPr>
              <a:t>(a, </a:t>
            </a:r>
            <a:r>
              <a:rPr lang="en-US" altLang="zh-CN" sz="1600" b="0">
                <a:solidFill>
                  <a:srgbClr val="00A000"/>
                </a:solidFill>
                <a:latin typeface="阿里巴巴普惠体 3.0 55 Regular" panose="00020600040101010101" charset="-122"/>
                <a:ea typeface="阿里巴巴普惠体 3.0 55 Regular" panose="00020600040101010101" charset="-122"/>
              </a:rPr>
              <a:t>100</a:t>
            </a:r>
            <a:r>
              <a:rPr lang="en-US" altLang="zh-CN" sz="1600" b="0">
                <a:solidFill>
                  <a:srgbClr val="000000"/>
                </a:solidFill>
                <a:latin typeface="阿里巴巴普惠体 3.0 55 Regular" panose="00020600040101010101" charset="-122"/>
                <a:ea typeface="阿里巴巴普惠体 3.0 55 Regular" panose="00020600040101010101" charset="-122"/>
              </a:rPr>
              <a:t>)) // 3.009 ms</a:t>
            </a:r>
            <a:endParaRPr lang="en-US" altLang="zh-CN" sz="1600" b="0">
              <a:solidFill>
                <a:srgbClr val="000000"/>
              </a:solidFill>
              <a:latin typeface="阿里巴巴普惠体 3.0 55 Regular" panose="00020600040101010101" charset="-122"/>
              <a:ea typeface="阿里巴巴普惠体 3.0 55 Regular" panose="00020600040101010101" charset="-122"/>
            </a:endParaRPr>
          </a:p>
        </p:txBody>
      </p:sp>
      <p:sp>
        <p:nvSpPr>
          <p:cNvPr id="9" name="矩形 8"/>
          <p:cNvSpPr/>
          <p:nvPr/>
        </p:nvSpPr>
        <p:spPr>
          <a:xfrm>
            <a:off x="708025" y="1386840"/>
            <a:ext cx="8270240" cy="4998720"/>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latin typeface="阿里巴巴普惠体 3.0 55 Regular" panose="00020600040101010101" charset="-122"/>
              <a:ea typeface="阿里巴巴普惠体 3.0 55 Regular" panose="00020600040101010101" charset="-122"/>
            </a:endParaRPr>
          </a:p>
        </p:txBody>
      </p:sp>
      <p:sp>
        <p:nvSpPr>
          <p:cNvPr id="5" name="文本框 4"/>
          <p:cNvSpPr txBox="1"/>
          <p:nvPr/>
        </p:nvSpPr>
        <p:spPr>
          <a:xfrm>
            <a:off x="5581015" y="2412365"/>
            <a:ext cx="5422900" cy="2033270"/>
          </a:xfrm>
          <a:prstGeom prst="rect">
            <a:avLst/>
          </a:prstGeom>
          <a:solidFill>
            <a:schemeClr val="bg1"/>
          </a:solidFill>
        </p:spPr>
        <p:txBody>
          <a:bodyPr wrap="square">
            <a:noAutofit/>
          </a:bodyPr>
          <a:p>
            <a:pPr marL="285750" indent="-285750" fontAlgn="auto">
              <a:lnSpc>
                <a:spcPct val="150000"/>
              </a:lnSpc>
              <a:spcBef>
                <a:spcPct val="0"/>
              </a:spcBef>
              <a:spcAft>
                <a:spcPct val="0"/>
              </a:spcAft>
              <a:buFont typeface="Arial" panose="020B0604020202020204" pitchFamily="34" charset="0"/>
              <a:buChar char="•"/>
            </a:pPr>
            <a:r>
              <a:rPr lang="zh-CN" altLang="en-US" sz="1700" b="1"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方法</a:t>
            </a:r>
            <a:r>
              <a:rPr lang="en-US" altLang="zh-CN" sz="1700" b="1"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1</a:t>
            </a:r>
            <a:r>
              <a:rPr lang="zh-CN" altLang="en-US" sz="1700" b="1"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zh-CN" altLang="en-US"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通过命令式编程自定义累加逻辑。</a:t>
            </a:r>
            <a:endParaRPr lang="zh-CN" altLang="en-US"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285750" indent="-285750" fontAlgn="auto">
              <a:lnSpc>
                <a:spcPct val="150000"/>
              </a:lnSpc>
              <a:spcBef>
                <a:spcPct val="0"/>
              </a:spcBef>
              <a:spcAft>
                <a:spcPct val="0"/>
              </a:spcAft>
              <a:buFont typeface="Arial" panose="020B0604020202020204" pitchFamily="34" charset="0"/>
              <a:buChar char="•"/>
            </a:pPr>
            <a:r>
              <a:rPr lang="zh-CN" altLang="en-US" sz="1700" b="1"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方法</a:t>
            </a:r>
            <a:r>
              <a:rPr lang="en-US" altLang="zh-CN" sz="1700" b="1"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2/3</a:t>
            </a:r>
            <a:r>
              <a:rPr lang="zh-CN" altLang="en-US" sz="1700" b="1"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zh-CN" altLang="en-US"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借助高阶函数 </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accumulate</a:t>
            </a:r>
            <a:r>
              <a:rPr lang="en-US" altLang="zh-CN"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zh-CN" altLang="en-US"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进行累加，利用条件函数 </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iif</a:t>
            </a:r>
            <a:r>
              <a:rPr lang="en-US" altLang="zh-CN"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zh-CN" altLang="en-US"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或者条件语句 </a:t>
            </a:r>
            <a:r>
              <a:rPr lang="en-US" altLang="zh-CN"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if-else </a:t>
            </a:r>
            <a:r>
              <a:rPr lang="zh-CN" altLang="en-US"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进行阈值判断。</a:t>
            </a:r>
            <a:endParaRPr lang="zh-CN" altLang="en-US"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285750" indent="-285750" fontAlgn="auto">
              <a:lnSpc>
                <a:spcPct val="150000"/>
              </a:lnSpc>
              <a:spcBef>
                <a:spcPct val="0"/>
              </a:spcBef>
              <a:spcAft>
                <a:spcPct val="0"/>
              </a:spcAft>
              <a:buFont typeface="Arial" panose="020B0604020202020204" pitchFamily="34" charset="0"/>
              <a:buChar char="•"/>
            </a:pPr>
            <a:r>
              <a:rPr lang="zh-CN" altLang="en-US" sz="1700" b="1"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方法 </a:t>
            </a:r>
            <a:r>
              <a:rPr lang="en-US" altLang="zh-CN" sz="1700" b="1"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4</a:t>
            </a:r>
            <a:r>
              <a:rPr lang="zh-CN" altLang="en-US" sz="1700" b="1"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zh-CN" altLang="en-US"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借助内置函数 </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volumeBar</a:t>
            </a:r>
            <a:r>
              <a:rPr lang="en-US" altLang="zh-CN"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zh-CN" altLang="en-US"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进行分组，并搭配函数 </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segmentby</a:t>
            </a:r>
            <a:r>
              <a:rPr lang="en-US" altLang="zh-CN"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zh-CN" altLang="en-US"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按分组累加计算。</a:t>
            </a:r>
            <a:endParaRPr lang="zh-CN" altLang="en-US"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6" name="椭圆 5"/>
          <p:cNvSpPr/>
          <p:nvPr/>
        </p:nvSpPr>
        <p:spPr>
          <a:xfrm>
            <a:off x="127000" y="610235"/>
            <a:ext cx="253365" cy="25590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022EA6"/>
        </a:solidFill>
        <a:effectLst/>
      </p:bgPr>
    </p:bg>
    <p:spTree>
      <p:nvGrpSpPr>
        <p:cNvPr id="1" name=""/>
        <p:cNvGrpSpPr/>
        <p:nvPr/>
      </p:nvGrpSpPr>
      <p:grpSpPr>
        <a:xfrm>
          <a:off x="0" y="0"/>
          <a:ext cx="0" cy="0"/>
          <a:chOff x="0" y="0"/>
          <a:chExt cx="0" cy="0"/>
        </a:xfrm>
      </p:grpSpPr>
      <p:pic>
        <p:nvPicPr>
          <p:cNvPr id="5" name="图片 4" descr="VCG211260803510"/>
          <p:cNvPicPr>
            <a:picLocks noChangeAspect="1"/>
          </p:cNvPicPr>
          <p:nvPr>
            <p:custDataLst>
              <p:tags r:id="rId1"/>
            </p:custDataLst>
          </p:nvPr>
        </p:nvPicPr>
        <p:blipFill>
          <a:blip r:embed="rId2" cstate="screen">
            <a:alphaModFix amt="20000"/>
            <a:grayscl/>
            <a:lum bright="24000"/>
          </a:blip>
          <a:srcRect/>
          <a:stretch>
            <a:fillRect/>
          </a:stretch>
        </p:blipFill>
        <p:spPr>
          <a:xfrm flipH="1">
            <a:off x="-1351280" y="0"/>
            <a:ext cx="13543280" cy="6951345"/>
          </a:xfrm>
          <a:prstGeom prst="rect">
            <a:avLst/>
          </a:prstGeom>
        </p:spPr>
      </p:pic>
      <p:sp>
        <p:nvSpPr>
          <p:cNvPr id="3" name="矩形 2"/>
          <p:cNvSpPr/>
          <p:nvPr>
            <p:custDataLst>
              <p:tags r:id="rId3"/>
            </p:custDataLst>
          </p:nvPr>
        </p:nvSpPr>
        <p:spPr>
          <a:xfrm>
            <a:off x="-1270" y="0"/>
            <a:ext cx="12192635" cy="6858000"/>
          </a:xfrm>
          <a:prstGeom prst="rect">
            <a:avLst/>
          </a:prstGeom>
          <a:solidFill>
            <a:srgbClr val="022EA6">
              <a:alpha val="29000"/>
            </a:srgb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13" name="椭圆 12"/>
          <p:cNvSpPr/>
          <p:nvPr/>
        </p:nvSpPr>
        <p:spPr>
          <a:xfrm rot="6960000">
            <a:off x="1805940" y="1903730"/>
            <a:ext cx="1305560" cy="1305560"/>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7" name="文本框 6"/>
          <p:cNvSpPr txBox="1"/>
          <p:nvPr/>
        </p:nvSpPr>
        <p:spPr>
          <a:xfrm>
            <a:off x="2402205" y="2419350"/>
            <a:ext cx="1810385" cy="768350"/>
          </a:xfrm>
          <a:prstGeom prst="rect">
            <a:avLst/>
          </a:prstGeom>
          <a:noFill/>
        </p:spPr>
        <p:txBody>
          <a:bodyPr wrap="square" rtlCol="0">
            <a:spAutoFit/>
          </a:bodyPr>
          <a:lstStyle/>
          <a:p>
            <a:r>
              <a:rPr lang="en-US" altLang="zh-CN" sz="4400" i="1" u="sng" dirty="0">
                <a:solidFill>
                  <a:schemeClr val="bg1"/>
                </a:solidFill>
                <a:latin typeface="Noto Sans S Chinese Regular" panose="020B0500000000000000" pitchFamily="34" charset="-128"/>
                <a:ea typeface="Noto Sans S Chinese Regular" panose="020B0500000000000000" pitchFamily="34" charset="-128"/>
                <a:sym typeface="+mn-ea"/>
              </a:rPr>
              <a:t>03</a:t>
            </a:r>
            <a:endParaRPr lang="en-US" altLang="zh-CN" sz="4400" i="1" u="sng" dirty="0">
              <a:solidFill>
                <a:schemeClr val="bg1"/>
              </a:solidFill>
              <a:latin typeface="Noto Sans S Chinese Regular" panose="020B0500000000000000" pitchFamily="34" charset="-128"/>
              <a:ea typeface="Noto Sans S Chinese Regular" panose="020B0500000000000000" pitchFamily="34" charset="-128"/>
              <a:sym typeface="+mn-ea"/>
            </a:endParaRPr>
          </a:p>
        </p:txBody>
      </p:sp>
      <p:sp>
        <p:nvSpPr>
          <p:cNvPr id="9" name="文本框 8"/>
          <p:cNvSpPr txBox="1"/>
          <p:nvPr/>
        </p:nvSpPr>
        <p:spPr>
          <a:xfrm>
            <a:off x="2402205" y="3246120"/>
            <a:ext cx="7030085" cy="922020"/>
          </a:xfrm>
          <a:prstGeom prst="rect">
            <a:avLst/>
          </a:prstGeom>
          <a:noFill/>
        </p:spPr>
        <p:txBody>
          <a:bodyPr wrap="square" rtlCol="0">
            <a:spAutoFit/>
          </a:bodyPr>
          <a:lstStyle/>
          <a:p>
            <a:pPr algn="l"/>
            <a:r>
              <a:rPr lang="zh-CN" altLang="en-US" sz="5400" dirty="0">
                <a:solidFill>
                  <a:schemeClr val="bg1"/>
                </a:solidFill>
                <a:latin typeface="Noto Sans S Chinese Regular" panose="020B0500000000000000" pitchFamily="34" charset="-128"/>
                <a:ea typeface="Noto Sans S Chinese Regular" panose="020B0500000000000000" pitchFamily="34" charset="-128"/>
              </a:rPr>
              <a:t>数组向量与列式元组</a:t>
            </a:r>
            <a:endParaRPr lang="zh-CN" altLang="en-US" sz="5400" dirty="0">
              <a:solidFill>
                <a:schemeClr val="bg1"/>
              </a:solidFill>
              <a:latin typeface="Noto Sans S Chinese Regular" panose="020B0500000000000000" pitchFamily="34" charset="-128"/>
              <a:ea typeface="Noto Sans S Chinese Regular" panose="020B0500000000000000" pitchFamily="34" charset="-128"/>
            </a:endParaRPr>
          </a:p>
        </p:txBody>
      </p:sp>
      <p:grpSp>
        <p:nvGrpSpPr>
          <p:cNvPr id="14" name="组合 13"/>
          <p:cNvGrpSpPr/>
          <p:nvPr/>
        </p:nvGrpSpPr>
        <p:grpSpPr>
          <a:xfrm>
            <a:off x="11428427" y="340526"/>
            <a:ext cx="388923" cy="346007"/>
            <a:chOff x="3933635" y="-1495234"/>
            <a:chExt cx="842211" cy="749278"/>
          </a:xfrm>
          <a:solidFill>
            <a:schemeClr val="bg1">
              <a:alpha val="86000"/>
            </a:schemeClr>
          </a:solidFill>
        </p:grpSpPr>
        <p:grpSp>
          <p:nvGrpSpPr>
            <p:cNvPr id="15" name="组合 14"/>
            <p:cNvGrpSpPr/>
            <p:nvPr/>
          </p:nvGrpSpPr>
          <p:grpSpPr>
            <a:xfrm>
              <a:off x="3933635" y="-1495234"/>
              <a:ext cx="203846" cy="749278"/>
              <a:chOff x="3933635" y="-1487213"/>
              <a:chExt cx="203846" cy="749278"/>
            </a:xfrm>
            <a:grpFill/>
          </p:grpSpPr>
          <p:sp>
            <p:nvSpPr>
              <p:cNvPr id="16" name="椭圆 15"/>
              <p:cNvSpPr/>
              <p:nvPr>
                <p:custDataLst>
                  <p:tags r:id="rId4"/>
                </p:custDataLst>
              </p:nvPr>
            </p:nvSpPr>
            <p:spPr>
              <a:xfrm>
                <a:off x="3933635" y="-1487213"/>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17" name="椭圆 16"/>
              <p:cNvSpPr/>
              <p:nvPr>
                <p:custDataLst>
                  <p:tags r:id="rId5"/>
                </p:custDataLst>
              </p:nvPr>
            </p:nvSpPr>
            <p:spPr>
              <a:xfrm>
                <a:off x="3933635" y="-1214497"/>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18" name="椭圆 17"/>
              <p:cNvSpPr/>
              <p:nvPr>
                <p:custDataLst>
                  <p:tags r:id="rId6"/>
                </p:custDataLst>
              </p:nvPr>
            </p:nvSpPr>
            <p:spPr>
              <a:xfrm>
                <a:off x="3933635" y="-941781"/>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grpSp>
        <p:grpSp>
          <p:nvGrpSpPr>
            <p:cNvPr id="19" name="组合 18"/>
            <p:cNvGrpSpPr/>
            <p:nvPr/>
          </p:nvGrpSpPr>
          <p:grpSpPr>
            <a:xfrm>
              <a:off x="4252817" y="-1495234"/>
              <a:ext cx="203846" cy="749278"/>
              <a:chOff x="4254477" y="-1495234"/>
              <a:chExt cx="203846" cy="749278"/>
            </a:xfrm>
            <a:grpFill/>
          </p:grpSpPr>
          <p:sp>
            <p:nvSpPr>
              <p:cNvPr id="20" name="椭圆 19"/>
              <p:cNvSpPr/>
              <p:nvPr>
                <p:custDataLst>
                  <p:tags r:id="rId7"/>
                </p:custDataLst>
              </p:nvPr>
            </p:nvSpPr>
            <p:spPr>
              <a:xfrm>
                <a:off x="4254477" y="-1495234"/>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23" name="椭圆 22"/>
              <p:cNvSpPr/>
              <p:nvPr>
                <p:custDataLst>
                  <p:tags r:id="rId8"/>
                </p:custDataLst>
              </p:nvPr>
            </p:nvSpPr>
            <p:spPr>
              <a:xfrm>
                <a:off x="4254477" y="-1222518"/>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25" name="椭圆 24"/>
              <p:cNvSpPr/>
              <p:nvPr>
                <p:custDataLst>
                  <p:tags r:id="rId9"/>
                </p:custDataLst>
              </p:nvPr>
            </p:nvSpPr>
            <p:spPr>
              <a:xfrm>
                <a:off x="4254477" y="-949802"/>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grpSp>
        <p:grpSp>
          <p:nvGrpSpPr>
            <p:cNvPr id="26" name="组合 25"/>
            <p:cNvGrpSpPr/>
            <p:nvPr/>
          </p:nvGrpSpPr>
          <p:grpSpPr>
            <a:xfrm>
              <a:off x="4572000" y="-1495234"/>
              <a:ext cx="203846" cy="749278"/>
              <a:chOff x="4572000" y="-1503255"/>
              <a:chExt cx="203846" cy="749278"/>
            </a:xfrm>
            <a:grpFill/>
          </p:grpSpPr>
          <p:sp>
            <p:nvSpPr>
              <p:cNvPr id="27" name="椭圆 26"/>
              <p:cNvSpPr/>
              <p:nvPr>
                <p:custDataLst>
                  <p:tags r:id="rId10"/>
                </p:custDataLst>
              </p:nvPr>
            </p:nvSpPr>
            <p:spPr>
              <a:xfrm>
                <a:off x="4572000" y="-1503255"/>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28" name="椭圆 27"/>
              <p:cNvSpPr/>
              <p:nvPr>
                <p:custDataLst>
                  <p:tags r:id="rId11"/>
                </p:custDataLst>
              </p:nvPr>
            </p:nvSpPr>
            <p:spPr>
              <a:xfrm>
                <a:off x="4572000" y="-1230539"/>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29" name="椭圆 28"/>
              <p:cNvSpPr/>
              <p:nvPr>
                <p:custDataLst>
                  <p:tags r:id="rId12"/>
                </p:custDataLst>
              </p:nvPr>
            </p:nvSpPr>
            <p:spPr>
              <a:xfrm>
                <a:off x="4572000" y="-957823"/>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grpSp>
      </p:grpSp>
      <p:cxnSp>
        <p:nvCxnSpPr>
          <p:cNvPr id="30" name="直接连接符 29"/>
          <p:cNvCxnSpPr/>
          <p:nvPr>
            <p:custDataLst>
              <p:tags r:id="rId13"/>
            </p:custDataLst>
          </p:nvPr>
        </p:nvCxnSpPr>
        <p:spPr>
          <a:xfrm>
            <a:off x="11218545" y="6332220"/>
            <a:ext cx="598805" cy="0"/>
          </a:xfrm>
          <a:prstGeom prst="line">
            <a:avLst/>
          </a:prstGeom>
          <a:ln w="60325">
            <a:solidFill>
              <a:schemeClr val="bg1">
                <a:alpha val="86000"/>
              </a:schemeClr>
            </a:solidFill>
          </a:ln>
        </p:spPr>
        <p:style>
          <a:lnRef idx="1">
            <a:schemeClr val="accent1"/>
          </a:lnRef>
          <a:fillRef idx="0">
            <a:schemeClr val="accent1"/>
          </a:fillRef>
          <a:effectRef idx="0">
            <a:schemeClr val="accent1"/>
          </a:effectRef>
          <a:fontRef idx="minor">
            <a:schemeClr val="tx1"/>
          </a:fontRef>
        </p:style>
      </p:cxnSp>
      <p:pic>
        <p:nvPicPr>
          <p:cNvPr id="47" name="图片 46" descr="公司logo"/>
          <p:cNvPicPr>
            <a:picLocks noChangeAspect="1"/>
          </p:cNvPicPr>
          <p:nvPr>
            <p:custDataLst>
              <p:tags r:id="rId14"/>
            </p:custDataLst>
          </p:nvPr>
        </p:nvPicPr>
        <p:blipFill>
          <a:blip r:embed="rId15" cstate="screen"/>
          <a:stretch>
            <a:fillRect/>
          </a:stretch>
        </p:blipFill>
        <p:spPr>
          <a:xfrm>
            <a:off x="582930" y="356235"/>
            <a:ext cx="1620520" cy="889000"/>
          </a:xfrm>
          <a:prstGeom prst="rect">
            <a:avLst/>
          </a:prstGeom>
        </p:spPr>
      </p:pic>
    </p:spTree>
    <p:custDataLst>
      <p:tags r:id="rId16"/>
    </p:custData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a:blip r:embed="rId1"/>
          <a:srcRect l="208" t="57602" r="-208" b="-1876"/>
          <a:stretch>
            <a:fillRect/>
          </a:stretch>
        </p:blipFill>
        <p:spPr>
          <a:xfrm>
            <a:off x="807085" y="3614420"/>
            <a:ext cx="6106160" cy="2233930"/>
          </a:xfrm>
          <a:prstGeom prst="rect">
            <a:avLst/>
          </a:prstGeom>
        </p:spPr>
      </p:pic>
      <p:sp>
        <p:nvSpPr>
          <p:cNvPr id="17" name="椭圆 16"/>
          <p:cNvSpPr/>
          <p:nvPr/>
        </p:nvSpPr>
        <p:spPr>
          <a:xfrm>
            <a:off x="127000" y="-160020"/>
            <a:ext cx="762635" cy="77025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阿里巴巴普惠体 3.0 55 Regular" panose="00020600040101010101" charset="-122"/>
              <a:ea typeface="阿里巴巴普惠体 3.0 55 Regular" panose="00020600040101010101" charset="-122"/>
            </a:endParaRPr>
          </a:p>
        </p:txBody>
      </p:sp>
      <p:sp>
        <p:nvSpPr>
          <p:cNvPr id="18" name="文本框 17"/>
          <p:cNvSpPr txBox="1"/>
          <p:nvPr/>
        </p:nvSpPr>
        <p:spPr>
          <a:xfrm>
            <a:off x="996315" y="213995"/>
            <a:ext cx="3925570" cy="460375"/>
          </a:xfrm>
          <a:prstGeom prst="rect">
            <a:avLst/>
          </a:prstGeom>
          <a:noFill/>
        </p:spPr>
        <p:txBody>
          <a:bodyPr wrap="square" rtlCol="0">
            <a:spAutoFit/>
          </a:bodyPr>
          <a:lstStyle/>
          <a:p>
            <a:pPr algn="l"/>
            <a:r>
              <a:rPr lang="zh-CN" altLang="en-US" sz="2400" b="1" dirty="0">
                <a:solidFill>
                  <a:srgbClr val="022EA6"/>
                </a:solidFill>
                <a:uFillTx/>
                <a:latin typeface="阿里巴巴普惠体 3.0 55 Regular" panose="00020600040101010101" charset="-122"/>
                <a:ea typeface="阿里巴巴普惠体 3.0 55 Regular" panose="00020600040101010101" charset="-122"/>
                <a:cs typeface="阿里巴巴普惠体 3.0 55 Regular" panose="00020600040101010101" charset="-122"/>
              </a:rPr>
              <a:t>数组向量</a:t>
            </a:r>
            <a:r>
              <a:rPr lang="en-US" altLang="zh-CN" sz="2400" b="1" dirty="0">
                <a:solidFill>
                  <a:srgbClr val="022EA6"/>
                </a:solidFill>
                <a:uFillTx/>
                <a:latin typeface="阿里巴巴普惠体 3.0 55 Regular" panose="00020600040101010101" charset="-122"/>
                <a:ea typeface="阿里巴巴普惠体 3.0 55 Regular" panose="00020600040101010101" charset="-122"/>
                <a:cs typeface="阿里巴巴普惠体 3.0 55 Regular" panose="00020600040101010101" charset="-122"/>
              </a:rPr>
              <a:t> VS </a:t>
            </a:r>
            <a:r>
              <a:rPr lang="zh-CN" altLang="en-US" sz="2400" b="1" dirty="0">
                <a:solidFill>
                  <a:srgbClr val="022EA6"/>
                </a:solidFill>
                <a:uFillTx/>
                <a:latin typeface="阿里巴巴普惠体 3.0 55 Regular" panose="00020600040101010101" charset="-122"/>
                <a:ea typeface="阿里巴巴普惠体 3.0 55 Regular" panose="00020600040101010101" charset="-122"/>
                <a:cs typeface="阿里巴巴普惠体 3.0 55 Regular" panose="00020600040101010101" charset="-122"/>
              </a:rPr>
              <a:t>列式元组架构</a:t>
            </a:r>
            <a:endParaRPr lang="zh-CN" altLang="en-US" sz="2400" b="1" dirty="0">
              <a:solidFill>
                <a:srgbClr val="022EA6"/>
              </a:solidFill>
              <a:uFillTx/>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pic>
        <p:nvPicPr>
          <p:cNvPr id="3" name="图片 2" descr="/Users/chenjiayuan/Desktop/公司logo2.png公司logo2"/>
          <p:cNvPicPr>
            <a:picLocks noChangeAspect="1"/>
          </p:cNvPicPr>
          <p:nvPr>
            <p:custDataLst>
              <p:tags r:id="rId2"/>
            </p:custDataLst>
          </p:nvPr>
        </p:nvPicPr>
        <p:blipFill>
          <a:blip r:embed="rId3" cstate="screen"/>
          <a:srcRect/>
          <a:stretch>
            <a:fillRect/>
          </a:stretch>
        </p:blipFill>
        <p:spPr>
          <a:xfrm>
            <a:off x="10701655" y="288925"/>
            <a:ext cx="1056005" cy="275590"/>
          </a:xfrm>
          <a:prstGeom prst="rect">
            <a:avLst/>
          </a:prstGeom>
        </p:spPr>
      </p:pic>
      <p:pic>
        <p:nvPicPr>
          <p:cNvPr id="6" name="图片 5"/>
          <p:cNvPicPr>
            <a:picLocks noChangeAspect="1"/>
          </p:cNvPicPr>
          <p:nvPr/>
        </p:nvPicPr>
        <p:blipFill>
          <a:blip r:embed="rId1"/>
          <a:srcRect b="55726"/>
          <a:stretch>
            <a:fillRect/>
          </a:stretch>
        </p:blipFill>
        <p:spPr>
          <a:xfrm>
            <a:off x="517525" y="1546225"/>
            <a:ext cx="5640070" cy="2063115"/>
          </a:xfrm>
          <a:prstGeom prst="rect">
            <a:avLst/>
          </a:prstGeom>
        </p:spPr>
      </p:pic>
      <p:sp>
        <p:nvSpPr>
          <p:cNvPr id="7" name="文本框 6"/>
          <p:cNvSpPr txBox="1"/>
          <p:nvPr/>
        </p:nvSpPr>
        <p:spPr>
          <a:xfrm>
            <a:off x="890270" y="942340"/>
            <a:ext cx="5267960" cy="860425"/>
          </a:xfrm>
          <a:prstGeom prst="rect">
            <a:avLst/>
          </a:prstGeom>
        </p:spPr>
        <p:txBody>
          <a:bodyPr wrap="square">
            <a:spAutoFit/>
          </a:bodyPr>
          <a:p>
            <a:pPr marL="0" indent="0"/>
            <a:r>
              <a:rPr lang="zh-CN" altLang="en-US" b="1" i="0">
                <a:solidFill>
                  <a:srgbClr val="292A2E"/>
                </a:solidFill>
                <a:latin typeface="阿里巴巴普惠体 3.0 55 Regular" panose="00020600040101010101" charset="-122"/>
                <a:ea typeface="阿里巴巴普惠体 3.0 55 Regular" panose="00020600040101010101" charset="-122"/>
              </a:rPr>
              <a:t>列式元组（</a:t>
            </a:r>
            <a:r>
              <a:rPr lang="en-US" altLang="zh-CN" b="1" i="0">
                <a:solidFill>
                  <a:srgbClr val="292A2E"/>
                </a:solidFill>
                <a:latin typeface="阿里巴巴普惠体 3.0 55 Regular" panose="00020600040101010101" charset="-122"/>
                <a:ea typeface="阿里巴巴普惠体 3.0 55 Regular" panose="00020600040101010101" charset="-122"/>
              </a:rPr>
              <a:t>columnar tuple</a:t>
            </a:r>
            <a:r>
              <a:rPr lang="zh-CN" altLang="en-US" b="1" i="0">
                <a:solidFill>
                  <a:srgbClr val="292A2E"/>
                </a:solidFill>
                <a:latin typeface="阿里巴巴普惠体 3.0 55 Regular" panose="00020600040101010101" charset="-122"/>
                <a:ea typeface="阿里巴巴普惠体 3.0 55 Regular" panose="00020600040101010101" charset="-122"/>
              </a:rPr>
              <a:t>）</a:t>
            </a:r>
            <a:r>
              <a:rPr lang="zh-CN" altLang="en-US" sz="1600" b="0" i="0">
                <a:solidFill>
                  <a:srgbClr val="292A2E"/>
                </a:solidFill>
                <a:latin typeface="阿里巴巴普惠体 3.0 55 Regular" panose="00020600040101010101" charset="-122"/>
                <a:ea typeface="阿里巴巴普惠体 3.0 55 Regular" panose="00020600040101010101" charset="-122"/>
              </a:rPr>
              <a:t>底层是一个二维动态数组，其元素可以是标量也可以是向量，且其值类型必须一致。</a:t>
            </a:r>
            <a:endParaRPr lang="zh-CN" altLang="en-US" sz="1600" b="0" i="0">
              <a:solidFill>
                <a:srgbClr val="292A2E"/>
              </a:solidFill>
              <a:latin typeface="阿里巴巴普惠体 3.0 55 Regular" panose="00020600040101010101" charset="-122"/>
              <a:ea typeface="阿里巴巴普惠体 3.0 55 Regular" panose="00020600040101010101" charset="-122"/>
            </a:endParaRPr>
          </a:p>
        </p:txBody>
      </p:sp>
      <p:graphicFrame>
        <p:nvGraphicFramePr>
          <p:cNvPr id="8" name="表格 7"/>
          <p:cNvGraphicFramePr/>
          <p:nvPr>
            <p:custDataLst>
              <p:tags r:id="rId4"/>
            </p:custDataLst>
          </p:nvPr>
        </p:nvGraphicFramePr>
        <p:xfrm>
          <a:off x="6695440" y="2438400"/>
          <a:ext cx="4579620" cy="2621280"/>
        </p:xfrm>
        <a:graphic>
          <a:graphicData uri="http://schemas.openxmlformats.org/drawingml/2006/table">
            <a:tbl>
              <a:tblPr firstRow="1" firstCol="1">
                <a:tableStyleId>{217C6257-D844-4167-9C01-DE4EC6091575}</a:tableStyleId>
              </a:tblPr>
              <a:tblGrid>
                <a:gridCol w="1058545"/>
                <a:gridCol w="1231265"/>
                <a:gridCol w="1144905"/>
                <a:gridCol w="1144905"/>
              </a:tblGrid>
              <a:tr h="655320">
                <a:tc>
                  <a:txBody>
                    <a:bodyPr/>
                    <a:p>
                      <a:pPr marL="0" indent="0" algn="ctr" fontAlgn="t">
                        <a:lnSpc>
                          <a:spcPct val="100000"/>
                        </a:lnSpc>
                        <a:spcBef>
                          <a:spcPct val="0"/>
                        </a:spcBef>
                        <a:spcAft>
                          <a:spcPct val="0"/>
                        </a:spcAft>
                      </a:pPr>
                      <a:r>
                        <a:rPr lang="zh-CN" altLang="en-US" sz="1600">
                          <a:latin typeface="阿里巴巴普惠体 3.0 55 Regular" panose="00020600040101010101" charset="-122"/>
                          <a:ea typeface="阿里巴巴普惠体 3.0 55 Regular" panose="00020600040101010101" charset="-122"/>
                        </a:rPr>
                        <a:t>场景</a:t>
                      </a:r>
                      <a:endParaRPr lang="zh-CN" altLang="en-US" sz="1600">
                        <a:latin typeface="阿里巴巴普惠体 3.0 55 Regular" panose="00020600040101010101" charset="-122"/>
                        <a:ea typeface="阿里巴巴普惠体 3.0 55 Regular" panose="00020600040101010101" charset="-122"/>
                      </a:endParaRPr>
                    </a:p>
                  </a:txBody>
                  <a:tcPr marL="0" marR="0" marT="0" marB="0" anchor="ctr" anchorCtr="0"/>
                </a:tc>
                <a:tc>
                  <a:txBody>
                    <a:bodyPr/>
                    <a:p>
                      <a:pPr marL="0" indent="0" algn="ctr" fontAlgn="t">
                        <a:lnSpc>
                          <a:spcPct val="100000"/>
                        </a:lnSpc>
                        <a:spcBef>
                          <a:spcPct val="0"/>
                        </a:spcBef>
                        <a:spcAft>
                          <a:spcPct val="0"/>
                        </a:spcAft>
                      </a:pPr>
                      <a:r>
                        <a:rPr lang="zh-CN" altLang="en-US" sz="1600">
                          <a:latin typeface="阿里巴巴普惠体 3.0 55 Regular" panose="00020600040101010101" charset="-122"/>
                          <a:ea typeface="阿里巴巴普惠体 3.0 55 Regular" panose="00020600040101010101" charset="-122"/>
                        </a:rPr>
                        <a:t>数组向量</a:t>
                      </a:r>
                      <a:endParaRPr lang="zh-CN" altLang="en-US" sz="1600">
                        <a:latin typeface="阿里巴巴普惠体 3.0 55 Regular" panose="00020600040101010101" charset="-122"/>
                        <a:ea typeface="阿里巴巴普惠体 3.0 55 Regular" panose="00020600040101010101" charset="-122"/>
                      </a:endParaRPr>
                    </a:p>
                  </a:txBody>
                  <a:tcPr marL="0" marR="0" marT="0" marB="0" anchor="ctr" anchorCtr="0"/>
                </a:tc>
                <a:tc>
                  <a:txBody>
                    <a:bodyPr/>
                    <a:p>
                      <a:pPr marL="0" indent="0" algn="ctr" fontAlgn="t">
                        <a:lnSpc>
                          <a:spcPct val="100000"/>
                        </a:lnSpc>
                        <a:spcBef>
                          <a:spcPct val="0"/>
                        </a:spcBef>
                        <a:spcAft>
                          <a:spcPct val="0"/>
                        </a:spcAft>
                      </a:pPr>
                      <a:r>
                        <a:rPr lang="zh-CN" altLang="en-US" sz="1600">
                          <a:latin typeface="阿里巴巴普惠体 3.0 55 Regular" panose="00020600040101010101" charset="-122"/>
                          <a:ea typeface="阿里巴巴普惠体 3.0 55 Regular" panose="00020600040101010101" charset="-122"/>
                        </a:rPr>
                        <a:t>列式元组</a:t>
                      </a:r>
                      <a:endParaRPr lang="zh-CN" altLang="en-US" sz="1600">
                        <a:latin typeface="阿里巴巴普惠体 3.0 55 Regular" panose="00020600040101010101" charset="-122"/>
                        <a:ea typeface="阿里巴巴普惠体 3.0 55 Regular" panose="00020600040101010101" charset="-122"/>
                      </a:endParaRPr>
                    </a:p>
                  </a:txBody>
                  <a:tcPr marL="0" marR="0" marT="0" marB="0" anchor="ctr" anchorCtr="0"/>
                </a:tc>
                <a:tc>
                  <a:txBody>
                    <a:bodyPr/>
                    <a:p>
                      <a:pPr marL="0" indent="0" algn="ctr" fontAlgn="t">
                        <a:lnSpc>
                          <a:spcPct val="100000"/>
                        </a:lnSpc>
                        <a:spcBef>
                          <a:spcPct val="0"/>
                        </a:spcBef>
                        <a:spcAft>
                          <a:spcPct val="0"/>
                        </a:spcAft>
                      </a:pPr>
                      <a:r>
                        <a:rPr lang="zh-CN" altLang="en-US" sz="1600">
                          <a:latin typeface="阿里巴巴普惠体 3.0 55 Regular" panose="00020600040101010101" charset="-122"/>
                          <a:ea typeface="阿里巴巴普惠体 3.0 55 Regular" panose="00020600040101010101" charset="-122"/>
                        </a:rPr>
                        <a:t>元组</a:t>
                      </a:r>
                      <a:endParaRPr lang="zh-CN" altLang="en-US" sz="1600">
                        <a:latin typeface="阿里巴巴普惠体 3.0 55 Regular" panose="00020600040101010101" charset="-122"/>
                        <a:ea typeface="阿里巴巴普惠体 3.0 55 Regular" panose="00020600040101010101" charset="-122"/>
                      </a:endParaRPr>
                    </a:p>
                  </a:txBody>
                  <a:tcPr marL="0" marR="0" marT="0" marB="0" anchor="ctr" anchorCtr="0"/>
                </a:tc>
              </a:tr>
              <a:tr h="655320">
                <a:tc>
                  <a:txBody>
                    <a:bodyPr/>
                    <a:p>
                      <a:pPr marL="0" indent="0" algn="ctr" fontAlgn="t">
                        <a:lnSpc>
                          <a:spcPct val="100000"/>
                        </a:lnSpc>
                        <a:spcBef>
                          <a:spcPct val="0"/>
                        </a:spcBef>
                        <a:spcAft>
                          <a:spcPct val="0"/>
                        </a:spcAft>
                      </a:pPr>
                      <a:r>
                        <a:rPr lang="zh-CN" altLang="en-US" sz="1600">
                          <a:latin typeface="阿里巴巴普惠体 3.0 55 Regular" panose="00020600040101010101" charset="-122"/>
                          <a:ea typeface="阿里巴巴普惠体 3.0 55 Regular" panose="00020600040101010101" charset="-122"/>
                        </a:rPr>
                        <a:t>字段存储</a:t>
                      </a:r>
                      <a:endParaRPr lang="zh-CN" altLang="en-US" sz="1600">
                        <a:latin typeface="阿里巴巴普惠体 3.0 55 Regular" panose="00020600040101010101" charset="-122"/>
                        <a:ea typeface="阿里巴巴普惠体 3.0 55 Regular" panose="00020600040101010101" charset="-122"/>
                      </a:endParaRPr>
                    </a:p>
                  </a:txBody>
                  <a:tcPr marL="76517" marR="76517" marT="76517" marB="76517" anchor="ctr" anchorCtr="0"/>
                </a:tc>
                <a:tc>
                  <a:txBody>
                    <a:bodyPr/>
                    <a:p>
                      <a:pPr marL="0" indent="0" algn="ctr" fontAlgn="t">
                        <a:lnSpc>
                          <a:spcPct val="100000"/>
                        </a:lnSpc>
                        <a:spcBef>
                          <a:spcPct val="0"/>
                        </a:spcBef>
                        <a:spcAft>
                          <a:spcPct val="0"/>
                        </a:spcAft>
                      </a:pPr>
                      <a:r>
                        <a:rPr lang="zh-CN" altLang="en-US" sz="1600">
                          <a:latin typeface="阿里巴巴普惠体 3.0 55 Regular" panose="00020600040101010101" charset="-122"/>
                          <a:ea typeface="阿里巴巴普惠体 3.0 55 Regular" panose="00020600040101010101" charset="-122"/>
                        </a:rPr>
                        <a:t>内存；磁盘</a:t>
                      </a:r>
                      <a:endParaRPr lang="zh-CN" altLang="en-US" sz="1600">
                        <a:latin typeface="阿里巴巴普惠体 3.0 55 Regular" panose="00020600040101010101" charset="-122"/>
                        <a:ea typeface="阿里巴巴普惠体 3.0 55 Regular" panose="00020600040101010101" charset="-122"/>
                      </a:endParaRPr>
                    </a:p>
                  </a:txBody>
                  <a:tcPr marL="76517" marR="76517" marT="76517" marB="76517" anchor="ctr" anchorCtr="0"/>
                </a:tc>
                <a:tc>
                  <a:txBody>
                    <a:bodyPr/>
                    <a:p>
                      <a:pPr marL="0" indent="0" algn="ctr" fontAlgn="t">
                        <a:lnSpc>
                          <a:spcPct val="100000"/>
                        </a:lnSpc>
                        <a:spcBef>
                          <a:spcPct val="0"/>
                        </a:spcBef>
                        <a:spcAft>
                          <a:spcPct val="0"/>
                        </a:spcAft>
                      </a:pPr>
                      <a:r>
                        <a:rPr lang="zh-CN" altLang="en-US" sz="1600">
                          <a:latin typeface="阿里巴巴普惠体 3.0 55 Regular" panose="00020600040101010101" charset="-122"/>
                          <a:ea typeface="阿里巴巴普惠体 3.0 55 Regular" panose="00020600040101010101" charset="-122"/>
                        </a:rPr>
                        <a:t>内存</a:t>
                      </a:r>
                      <a:endParaRPr lang="zh-CN" altLang="en-US" sz="1600">
                        <a:latin typeface="阿里巴巴普惠体 3.0 55 Regular" panose="00020600040101010101" charset="-122"/>
                        <a:ea typeface="阿里巴巴普惠体 3.0 55 Regular" panose="00020600040101010101" charset="-122"/>
                      </a:endParaRPr>
                    </a:p>
                  </a:txBody>
                  <a:tcPr marL="76517" marR="76517" marT="76517" marB="76517" anchor="ctr" anchorCtr="0"/>
                </a:tc>
                <a:tc>
                  <a:txBody>
                    <a:bodyPr/>
                    <a:p>
                      <a:pPr marL="0" indent="0" algn="ctr" fontAlgn="t">
                        <a:lnSpc>
                          <a:spcPct val="100000"/>
                        </a:lnSpc>
                        <a:spcBef>
                          <a:spcPct val="0"/>
                        </a:spcBef>
                        <a:spcAft>
                          <a:spcPct val="0"/>
                        </a:spcAft>
                      </a:pPr>
                      <a:r>
                        <a:rPr lang="zh-CN" altLang="en-US" sz="1600">
                          <a:latin typeface="阿里巴巴普惠体 3.0 55 Regular" panose="00020600040101010101" charset="-122"/>
                          <a:ea typeface="阿里巴巴普惠体 3.0 55 Regular" panose="00020600040101010101" charset="-122"/>
                        </a:rPr>
                        <a:t>内存</a:t>
                      </a:r>
                      <a:endParaRPr lang="zh-CN" altLang="en-US" sz="1600">
                        <a:latin typeface="阿里巴巴普惠体 3.0 55 Regular" panose="00020600040101010101" charset="-122"/>
                        <a:ea typeface="阿里巴巴普惠体 3.0 55 Regular" panose="00020600040101010101" charset="-122"/>
                      </a:endParaRPr>
                    </a:p>
                  </a:txBody>
                  <a:tcPr marL="76517" marR="76517" marT="76517" marB="76517" anchor="ctr" anchorCtr="0"/>
                </a:tc>
              </a:tr>
              <a:tr h="655320">
                <a:tc>
                  <a:txBody>
                    <a:bodyPr/>
                    <a:p>
                      <a:pPr marL="0" indent="0" algn="ctr" fontAlgn="t">
                        <a:lnSpc>
                          <a:spcPct val="100000"/>
                        </a:lnSpc>
                        <a:spcBef>
                          <a:spcPct val="0"/>
                        </a:spcBef>
                        <a:spcAft>
                          <a:spcPct val="0"/>
                        </a:spcAft>
                      </a:pPr>
                      <a:r>
                        <a:rPr lang="zh-CN" altLang="en-US" sz="1600">
                          <a:latin typeface="阿里巴巴普惠体 3.0 55 Regular" panose="00020600040101010101" charset="-122"/>
                          <a:ea typeface="阿里巴巴普惠体 3.0 55 Regular" panose="00020600040101010101" charset="-122"/>
                        </a:rPr>
                        <a:t>数据类型</a:t>
                      </a:r>
                      <a:endParaRPr lang="zh-CN" altLang="en-US" sz="1600">
                        <a:latin typeface="阿里巴巴普惠体 3.0 55 Regular" panose="00020600040101010101" charset="-122"/>
                        <a:ea typeface="阿里巴巴普惠体 3.0 55 Regular" panose="00020600040101010101" charset="-122"/>
                      </a:endParaRPr>
                    </a:p>
                  </a:txBody>
                  <a:tcPr marL="76517" marR="76517" marT="76517" marB="76517" anchor="ctr" anchorCtr="0"/>
                </a:tc>
                <a:tc>
                  <a:txBody>
                    <a:bodyPr/>
                    <a:p>
                      <a:pPr marL="0" indent="0" algn="ctr" fontAlgn="t">
                        <a:lnSpc>
                          <a:spcPct val="100000"/>
                        </a:lnSpc>
                        <a:spcBef>
                          <a:spcPct val="0"/>
                        </a:spcBef>
                        <a:spcAft>
                          <a:spcPct val="0"/>
                        </a:spcAft>
                      </a:pPr>
                      <a:r>
                        <a:rPr lang="zh-CN" altLang="en-US" sz="1600">
                          <a:latin typeface="阿里巴巴普惠体 3.0 55 Regular" panose="00020600040101010101" charset="-122"/>
                          <a:ea typeface="阿里巴巴普惠体 3.0 55 Regular" panose="00020600040101010101" charset="-122"/>
                        </a:rPr>
                        <a:t>数值型</a:t>
                      </a:r>
                      <a:endParaRPr lang="zh-CN" altLang="en-US" sz="1600">
                        <a:latin typeface="阿里巴巴普惠体 3.0 55 Regular" panose="00020600040101010101" charset="-122"/>
                        <a:ea typeface="阿里巴巴普惠体 3.0 55 Regular" panose="00020600040101010101" charset="-122"/>
                      </a:endParaRPr>
                    </a:p>
                  </a:txBody>
                  <a:tcPr marL="76517" marR="76517" marT="76517" marB="76517" anchor="ctr" anchorCtr="0"/>
                </a:tc>
                <a:tc>
                  <a:txBody>
                    <a:bodyPr/>
                    <a:p>
                      <a:pPr marL="0" indent="0" algn="ctr" fontAlgn="t">
                        <a:lnSpc>
                          <a:spcPct val="100000"/>
                        </a:lnSpc>
                        <a:spcBef>
                          <a:spcPct val="0"/>
                        </a:spcBef>
                        <a:spcAft>
                          <a:spcPct val="0"/>
                        </a:spcAft>
                      </a:pPr>
                      <a:r>
                        <a:rPr lang="zh-CN" altLang="en-US" sz="1600">
                          <a:latin typeface="阿里巴巴普惠体 3.0 55 Regular" panose="00020600040101010101" charset="-122"/>
                          <a:ea typeface="阿里巴巴普惠体 3.0 55 Regular" panose="00020600040101010101" charset="-122"/>
                        </a:rPr>
                        <a:t>数值型、字符型</a:t>
                      </a:r>
                      <a:endParaRPr lang="zh-CN" altLang="en-US" sz="1600">
                        <a:latin typeface="阿里巴巴普惠体 3.0 55 Regular" panose="00020600040101010101" charset="-122"/>
                        <a:ea typeface="阿里巴巴普惠体 3.0 55 Regular" panose="00020600040101010101" charset="-122"/>
                      </a:endParaRPr>
                    </a:p>
                  </a:txBody>
                  <a:tcPr marL="76517" marR="76517" marT="76517" marB="76517" anchor="ctr" anchorCtr="0"/>
                </a:tc>
                <a:tc>
                  <a:txBody>
                    <a:bodyPr/>
                    <a:p>
                      <a:pPr marL="0" indent="0" algn="ctr" fontAlgn="t">
                        <a:lnSpc>
                          <a:spcPct val="100000"/>
                        </a:lnSpc>
                        <a:spcBef>
                          <a:spcPct val="0"/>
                        </a:spcBef>
                        <a:spcAft>
                          <a:spcPct val="0"/>
                        </a:spcAft>
                      </a:pPr>
                      <a:r>
                        <a:rPr lang="zh-CN" altLang="en-US" sz="1600">
                          <a:latin typeface="阿里巴巴普惠体 3.0 55 Regular" panose="00020600040101010101" charset="-122"/>
                          <a:ea typeface="阿里巴巴普惠体 3.0 55 Regular" panose="00020600040101010101" charset="-122"/>
                        </a:rPr>
                        <a:t>任意类型</a:t>
                      </a:r>
                      <a:endParaRPr lang="zh-CN" altLang="en-US" sz="1600">
                        <a:latin typeface="阿里巴巴普惠体 3.0 55 Regular" panose="00020600040101010101" charset="-122"/>
                        <a:ea typeface="阿里巴巴普惠体 3.0 55 Regular" panose="00020600040101010101" charset="-122"/>
                      </a:endParaRPr>
                    </a:p>
                  </a:txBody>
                  <a:tcPr marL="76517" marR="76517" marT="76517" marB="76517" anchor="ctr" anchorCtr="0"/>
                </a:tc>
              </a:tr>
              <a:tr h="655320">
                <a:tc>
                  <a:txBody>
                    <a:bodyPr/>
                    <a:p>
                      <a:pPr marL="0" indent="0" algn="ctr" fontAlgn="t">
                        <a:lnSpc>
                          <a:spcPct val="100000"/>
                        </a:lnSpc>
                        <a:spcBef>
                          <a:spcPct val="0"/>
                        </a:spcBef>
                        <a:spcAft>
                          <a:spcPct val="0"/>
                        </a:spcAft>
                        <a:buNone/>
                      </a:pPr>
                      <a:r>
                        <a:rPr lang="zh-CN" altLang="en-US" sz="1600">
                          <a:latin typeface="阿里巴巴普惠体 3.0 55 Regular" panose="00020600040101010101" charset="-122"/>
                          <a:ea typeface="阿里巴巴普惠体 3.0 55 Regular" panose="00020600040101010101" charset="-122"/>
                        </a:rPr>
                        <a:t>类型是否要求一致</a:t>
                      </a:r>
                      <a:endParaRPr lang="zh-CN" altLang="en-US" sz="1600">
                        <a:latin typeface="阿里巴巴普惠体 3.0 55 Regular" panose="00020600040101010101" charset="-122"/>
                        <a:ea typeface="阿里巴巴普惠体 3.0 55 Regular" panose="00020600040101010101" charset="-122"/>
                      </a:endParaRPr>
                    </a:p>
                  </a:txBody>
                  <a:tcPr marL="76517" marR="76517" marT="76517" marB="76517" anchor="ctr" anchorCtr="0"/>
                </a:tc>
                <a:tc>
                  <a:txBody>
                    <a:bodyPr/>
                    <a:p>
                      <a:pPr marL="0" indent="0" algn="ctr" fontAlgn="t">
                        <a:lnSpc>
                          <a:spcPct val="100000"/>
                        </a:lnSpc>
                        <a:spcBef>
                          <a:spcPct val="0"/>
                        </a:spcBef>
                        <a:spcAft>
                          <a:spcPct val="0"/>
                        </a:spcAft>
                        <a:buNone/>
                      </a:pPr>
                      <a:r>
                        <a:rPr lang="zh-CN" altLang="en-US" sz="1600">
                          <a:latin typeface="阿里巴巴普惠体 3.0 55 Regular" panose="00020600040101010101" charset="-122"/>
                          <a:ea typeface="阿里巴巴普惠体 3.0 55 Regular" panose="00020600040101010101" charset="-122"/>
                        </a:rPr>
                        <a:t>是</a:t>
                      </a:r>
                      <a:endParaRPr lang="zh-CN" altLang="en-US" sz="1600">
                        <a:latin typeface="阿里巴巴普惠体 3.0 55 Regular" panose="00020600040101010101" charset="-122"/>
                        <a:ea typeface="阿里巴巴普惠体 3.0 55 Regular" panose="00020600040101010101" charset="-122"/>
                      </a:endParaRPr>
                    </a:p>
                  </a:txBody>
                  <a:tcPr marL="76517" marR="76517" marT="76517" marB="76517" anchor="ctr" anchorCtr="0"/>
                </a:tc>
                <a:tc>
                  <a:txBody>
                    <a:bodyPr/>
                    <a:p>
                      <a:pPr marL="0" indent="0" algn="ctr" fontAlgn="t">
                        <a:lnSpc>
                          <a:spcPct val="100000"/>
                        </a:lnSpc>
                        <a:spcBef>
                          <a:spcPct val="0"/>
                        </a:spcBef>
                        <a:spcAft>
                          <a:spcPct val="0"/>
                        </a:spcAft>
                        <a:buNone/>
                      </a:pPr>
                      <a:r>
                        <a:rPr lang="zh-CN" altLang="en-US" sz="1600">
                          <a:latin typeface="阿里巴巴普惠体 3.0 55 Regular" panose="00020600040101010101" charset="-122"/>
                          <a:ea typeface="阿里巴巴普惠体 3.0 55 Regular" panose="00020600040101010101" charset="-122"/>
                        </a:rPr>
                        <a:t>是</a:t>
                      </a:r>
                      <a:endParaRPr lang="zh-CN" altLang="en-US" sz="1600">
                        <a:latin typeface="阿里巴巴普惠体 3.0 55 Regular" panose="00020600040101010101" charset="-122"/>
                        <a:ea typeface="阿里巴巴普惠体 3.0 55 Regular" panose="00020600040101010101" charset="-122"/>
                      </a:endParaRPr>
                    </a:p>
                  </a:txBody>
                  <a:tcPr marL="76517" marR="76517" marT="76517" marB="76517" anchor="ctr" anchorCtr="0"/>
                </a:tc>
                <a:tc>
                  <a:txBody>
                    <a:bodyPr/>
                    <a:p>
                      <a:pPr marL="0" indent="0" algn="ctr" fontAlgn="t">
                        <a:lnSpc>
                          <a:spcPct val="100000"/>
                        </a:lnSpc>
                        <a:spcBef>
                          <a:spcPct val="0"/>
                        </a:spcBef>
                        <a:spcAft>
                          <a:spcPct val="0"/>
                        </a:spcAft>
                        <a:buNone/>
                      </a:pPr>
                      <a:r>
                        <a:rPr lang="zh-CN" altLang="en-US" sz="1600">
                          <a:latin typeface="阿里巴巴普惠体 3.0 55 Regular" panose="00020600040101010101" charset="-122"/>
                          <a:ea typeface="阿里巴巴普惠体 3.0 55 Regular" panose="00020600040101010101" charset="-122"/>
                        </a:rPr>
                        <a:t>否</a:t>
                      </a:r>
                      <a:endParaRPr lang="zh-CN" altLang="en-US" sz="1600">
                        <a:latin typeface="阿里巴巴普惠体 3.0 55 Regular" panose="00020600040101010101" charset="-122"/>
                        <a:ea typeface="阿里巴巴普惠体 3.0 55 Regular" panose="00020600040101010101" charset="-122"/>
                      </a:endParaRPr>
                    </a:p>
                  </a:txBody>
                  <a:tcPr marL="76517" marR="76517" marT="76517" marB="76517" anchor="ctr" anchorCtr="0"/>
                </a:tc>
              </a:tr>
            </a:tbl>
          </a:graphicData>
        </a:graphic>
      </p:graphicFrame>
      <p:sp>
        <p:nvSpPr>
          <p:cNvPr id="10" name="文本框 9"/>
          <p:cNvSpPr txBox="1"/>
          <p:nvPr/>
        </p:nvSpPr>
        <p:spPr>
          <a:xfrm>
            <a:off x="890270" y="5761355"/>
            <a:ext cx="5350510" cy="614045"/>
          </a:xfrm>
          <a:prstGeom prst="rect">
            <a:avLst/>
          </a:prstGeom>
        </p:spPr>
        <p:txBody>
          <a:bodyPr wrap="square">
            <a:spAutoFit/>
          </a:bodyPr>
          <a:p>
            <a:pPr marL="0" indent="0"/>
            <a:r>
              <a:rPr lang="zh-CN" altLang="en-US" b="1" i="0">
                <a:solidFill>
                  <a:srgbClr val="292A2E"/>
                </a:solidFill>
                <a:latin typeface="阿里巴巴普惠体 3.0 55 Regular" panose="00020600040101010101" charset="-122"/>
                <a:ea typeface="阿里巴巴普惠体 3.0 55 Regular" panose="00020600040101010101" charset="-122"/>
              </a:rPr>
              <a:t>数组向量（</a:t>
            </a:r>
            <a:r>
              <a:rPr lang="en-US" altLang="zh-CN" b="1" i="0">
                <a:solidFill>
                  <a:srgbClr val="292A2E"/>
                </a:solidFill>
                <a:latin typeface="阿里巴巴普惠体 3.0 55 Regular" panose="00020600040101010101" charset="-122"/>
                <a:ea typeface="阿里巴巴普惠体 3.0 55 Regular" panose="00020600040101010101" charset="-122"/>
              </a:rPr>
              <a:t>array vector</a:t>
            </a:r>
            <a:r>
              <a:rPr lang="zh-CN" altLang="en-US" b="1" i="0">
                <a:solidFill>
                  <a:srgbClr val="292A2E"/>
                </a:solidFill>
                <a:latin typeface="阿里巴巴普惠体 3.0 55 Regular" panose="00020600040101010101" charset="-122"/>
                <a:ea typeface="阿里巴巴普惠体 3.0 55 Regular" panose="00020600040101010101" charset="-122"/>
              </a:rPr>
              <a:t>）</a:t>
            </a:r>
            <a:r>
              <a:rPr lang="zh-CN" altLang="en-US" sz="1600" b="0" i="0">
                <a:solidFill>
                  <a:srgbClr val="292A2E"/>
                </a:solidFill>
                <a:latin typeface="阿里巴巴普惠体 3.0 55 Regular" panose="00020600040101010101" charset="-122"/>
                <a:ea typeface="阿里巴巴普惠体 3.0 55 Regular" panose="00020600040101010101" charset="-122"/>
              </a:rPr>
              <a:t>与要求每行数据等长的矩阵不同的是，数组向量可以是不等长的。</a:t>
            </a:r>
            <a:endParaRPr lang="zh-CN" altLang="en-US" sz="1600" b="0" i="0">
              <a:solidFill>
                <a:srgbClr val="292A2E"/>
              </a:solidFill>
              <a:latin typeface="阿里巴巴普惠体 3.0 55 Regular" panose="00020600040101010101" charset="-122"/>
              <a:ea typeface="阿里巴巴普惠体 3.0 55 Regular" panose="00020600040101010101" charset="-122"/>
            </a:endParaRPr>
          </a:p>
        </p:txBody>
      </p:sp>
      <p:sp>
        <p:nvSpPr>
          <p:cNvPr id="2" name="椭圆 1"/>
          <p:cNvSpPr/>
          <p:nvPr/>
        </p:nvSpPr>
        <p:spPr>
          <a:xfrm>
            <a:off x="127000" y="610235"/>
            <a:ext cx="253365" cy="25590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椭圆 16"/>
          <p:cNvSpPr/>
          <p:nvPr/>
        </p:nvSpPr>
        <p:spPr>
          <a:xfrm>
            <a:off x="127000" y="-160020"/>
            <a:ext cx="762635" cy="77025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阿里巴巴普惠体 3.0 55 Regular" panose="00020600040101010101" charset="-122"/>
              <a:ea typeface="阿里巴巴普惠体 3.0 55 Regular" panose="00020600040101010101" charset="-122"/>
            </a:endParaRPr>
          </a:p>
        </p:txBody>
      </p:sp>
      <p:sp>
        <p:nvSpPr>
          <p:cNvPr id="18" name="文本框 17"/>
          <p:cNvSpPr txBox="1"/>
          <p:nvPr/>
        </p:nvSpPr>
        <p:spPr>
          <a:xfrm>
            <a:off x="996315" y="213995"/>
            <a:ext cx="3925570" cy="460375"/>
          </a:xfrm>
          <a:prstGeom prst="rect">
            <a:avLst/>
          </a:prstGeom>
          <a:noFill/>
        </p:spPr>
        <p:txBody>
          <a:bodyPr wrap="square" rtlCol="0">
            <a:spAutoFit/>
          </a:bodyPr>
          <a:lstStyle/>
          <a:p>
            <a:pPr algn="l"/>
            <a:r>
              <a:rPr lang="zh-CN" altLang="en-US" sz="2400" b="1" dirty="0">
                <a:solidFill>
                  <a:srgbClr val="022EA6"/>
                </a:solidFill>
                <a:uFillTx/>
                <a:latin typeface="阿里巴巴普惠体 3.0 55 Regular" panose="00020600040101010101" charset="-122"/>
                <a:ea typeface="阿里巴巴普惠体 3.0 55 Regular" panose="00020600040101010101" charset="-122"/>
                <a:cs typeface="阿里巴巴普惠体 3.0 55 Regular" panose="00020600040101010101" charset="-122"/>
              </a:rPr>
              <a:t>数组向量创建</a:t>
            </a:r>
            <a:endParaRPr lang="zh-CN" altLang="en-US" sz="2400" b="1" dirty="0">
              <a:solidFill>
                <a:srgbClr val="022EA6"/>
              </a:solidFill>
              <a:uFillTx/>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pic>
        <p:nvPicPr>
          <p:cNvPr id="3" name="图片 2" descr="/Users/chenjiayuan/Desktop/公司logo2.png公司logo2"/>
          <p:cNvPicPr>
            <a:picLocks noChangeAspect="1"/>
          </p:cNvPicPr>
          <p:nvPr>
            <p:custDataLst>
              <p:tags r:id="rId1"/>
            </p:custDataLst>
          </p:nvPr>
        </p:nvPicPr>
        <p:blipFill>
          <a:blip r:embed="rId2" cstate="screen"/>
          <a:srcRect/>
          <a:stretch>
            <a:fillRect/>
          </a:stretch>
        </p:blipFill>
        <p:spPr>
          <a:xfrm>
            <a:off x="10701655" y="288925"/>
            <a:ext cx="1056005" cy="275590"/>
          </a:xfrm>
          <a:prstGeom prst="rect">
            <a:avLst/>
          </a:prstGeom>
        </p:spPr>
      </p:pic>
      <p:sp>
        <p:nvSpPr>
          <p:cNvPr id="2" name="文本框 1"/>
          <p:cNvSpPr txBox="1"/>
          <p:nvPr/>
        </p:nvSpPr>
        <p:spPr>
          <a:xfrm>
            <a:off x="1186815" y="1339215"/>
            <a:ext cx="5842000" cy="583565"/>
          </a:xfrm>
          <a:prstGeom prst="rect">
            <a:avLst/>
          </a:prstGeom>
        </p:spPr>
        <p:txBody>
          <a:bodyPr wrap="square">
            <a:spAutoFit/>
          </a:bodyPr>
          <a:p>
            <a:pPr indent="0" fontAlgn="auto">
              <a:lnSpc>
                <a:spcPct val="100000"/>
              </a:lnSpc>
            </a:pPr>
            <a:r>
              <a:rPr lang="en-US" altLang="zh-CN" sz="1600" b="0">
                <a:solidFill>
                  <a:srgbClr val="000000"/>
                </a:solidFill>
                <a:latin typeface="阿里巴巴普惠体 3.0 55 Regular" panose="00020600040101010101" charset="-122"/>
                <a:ea typeface="阿里巴巴普惠体 3.0 55 Regular" panose="00020600040101010101" charset="-122"/>
              </a:rPr>
              <a:t>av </a:t>
            </a:r>
            <a:r>
              <a:rPr lang="en-US" altLang="zh-CN" sz="1600" b="0">
                <a:solidFill>
                  <a:srgbClr val="FF0000"/>
                </a:solidFill>
                <a:latin typeface="阿里巴巴普惠体 3.0 55 Regular" panose="00020600040101010101" charset="-122"/>
                <a:ea typeface="阿里巴巴普惠体 3.0 55 Regular" panose="00020600040101010101" charset="-122"/>
              </a:rPr>
              <a:t>= </a:t>
            </a:r>
            <a:r>
              <a:rPr lang="en-US" altLang="zh-CN" sz="1600" b="1">
                <a:solidFill>
                  <a:srgbClr val="000000"/>
                </a:solidFill>
                <a:latin typeface="阿里巴巴普惠体 3.0 55 Regular" panose="00020600040101010101" charset="-122"/>
                <a:ea typeface="阿里巴巴普惠体 3.0 55 Regular" panose="00020600040101010101" charset="-122"/>
              </a:rPr>
              <a:t>array</a:t>
            </a:r>
            <a:r>
              <a:rPr lang="en-US" altLang="zh-CN" sz="1600" b="0">
                <a:solidFill>
                  <a:srgbClr val="000000"/>
                </a:solidFill>
                <a:latin typeface="阿里巴巴普惠体 3.0 55 Regular" panose="00020600040101010101" charset="-122"/>
                <a:ea typeface="阿里巴巴普惠体 3.0 55 Regular" panose="00020600040101010101" charset="-122"/>
              </a:rPr>
              <a:t>(</a:t>
            </a:r>
            <a:r>
              <a:rPr lang="en-US" altLang="zh-CN" sz="1600" b="0">
                <a:solidFill>
                  <a:srgbClr val="0000EE"/>
                </a:solidFill>
                <a:latin typeface="阿里巴巴普惠体 3.0 55 Regular" panose="00020600040101010101" charset="-122"/>
                <a:ea typeface="阿里巴巴普惠体 3.0 55 Regular" panose="00020600040101010101" charset="-122"/>
              </a:rPr>
              <a:t>INT</a:t>
            </a:r>
            <a:r>
              <a:rPr lang="en-US" altLang="zh-CN" sz="1600" b="0">
                <a:solidFill>
                  <a:srgbClr val="000000"/>
                </a:solidFill>
                <a:latin typeface="阿里巴巴普惠体 3.0 55 Regular" panose="00020600040101010101" charset="-122"/>
                <a:ea typeface="阿里巴巴普惠体 3.0 55 Regular" panose="00020600040101010101" charset="-122"/>
              </a:rPr>
              <a:t>[]).</a:t>
            </a:r>
            <a:r>
              <a:rPr lang="en-US" altLang="zh-CN" sz="1600" b="1">
                <a:solidFill>
                  <a:srgbClr val="000000"/>
                </a:solidFill>
                <a:latin typeface="阿里巴巴普惠体 3.0 55 Regular" panose="00020600040101010101" charset="-122"/>
                <a:ea typeface="阿里巴巴普惠体 3.0 55 Regular" panose="00020600040101010101" charset="-122"/>
              </a:rPr>
              <a:t>append!</a:t>
            </a:r>
            <a:r>
              <a:rPr lang="en-US" altLang="zh-CN" sz="1600" b="0">
                <a:solidFill>
                  <a:srgbClr val="000000"/>
                </a:solidFill>
                <a:latin typeface="阿里巴巴普惠体 3.0 55 Regular" panose="00020600040101010101" charset="-122"/>
                <a:ea typeface="阿里巴巴普惠体 3.0 55 Regular" panose="00020600040101010101" charset="-122"/>
              </a:rPr>
              <a:t>([[</a:t>
            </a:r>
            <a:r>
              <a:rPr lang="en-US" altLang="zh-CN" sz="1600" b="0">
                <a:solidFill>
                  <a:srgbClr val="00A000"/>
                </a:solidFill>
                <a:latin typeface="阿里巴巴普惠体 3.0 55 Regular" panose="00020600040101010101" charset="-122"/>
                <a:ea typeface="阿里巴巴普惠体 3.0 55 Regular" panose="00020600040101010101" charset="-122"/>
              </a:rPr>
              <a:t>1</a:t>
            </a:r>
            <a:r>
              <a:rPr lang="en-US" altLang="zh-CN" sz="1600" b="0">
                <a:solidFill>
                  <a:srgbClr val="000000"/>
                </a:solidFill>
                <a:latin typeface="阿里巴巴普惠体 3.0 55 Regular" panose="00020600040101010101" charset="-122"/>
                <a:ea typeface="阿里巴巴普惠体 3.0 55 Regular" panose="00020600040101010101" charset="-122"/>
              </a:rPr>
              <a:t>, </a:t>
            </a:r>
            <a:r>
              <a:rPr lang="en-US" altLang="zh-CN" sz="1600" b="0">
                <a:solidFill>
                  <a:srgbClr val="00A000"/>
                </a:solidFill>
                <a:latin typeface="阿里巴巴普惠体 3.0 55 Regular" panose="00020600040101010101" charset="-122"/>
                <a:ea typeface="阿里巴巴普惠体 3.0 55 Regular" panose="00020600040101010101" charset="-122"/>
              </a:rPr>
              <a:t>2</a:t>
            </a:r>
            <a:r>
              <a:rPr lang="en-US" altLang="zh-CN" sz="1600" b="0">
                <a:solidFill>
                  <a:srgbClr val="000000"/>
                </a:solidFill>
                <a:latin typeface="阿里巴巴普惠体 3.0 55 Regular" panose="00020600040101010101" charset="-122"/>
                <a:ea typeface="阿里巴巴普惠体 3.0 55 Regular" panose="00020600040101010101" charset="-122"/>
              </a:rPr>
              <a:t>, </a:t>
            </a:r>
            <a:r>
              <a:rPr lang="en-US" altLang="zh-CN" sz="1600" b="0">
                <a:solidFill>
                  <a:srgbClr val="00A000"/>
                </a:solidFill>
                <a:latin typeface="阿里巴巴普惠体 3.0 55 Regular" panose="00020600040101010101" charset="-122"/>
                <a:ea typeface="阿里巴巴普惠体 3.0 55 Regular" panose="00020600040101010101" charset="-122"/>
              </a:rPr>
              <a:t>3</a:t>
            </a:r>
            <a:r>
              <a:rPr lang="en-US" altLang="zh-CN" sz="1600" b="0">
                <a:solidFill>
                  <a:srgbClr val="000000"/>
                </a:solidFill>
                <a:latin typeface="阿里巴巴普惠体 3.0 55 Regular" panose="00020600040101010101" charset="-122"/>
                <a:ea typeface="阿里巴巴普惠体 3.0 55 Regular" panose="00020600040101010101" charset="-122"/>
              </a:rPr>
              <a:t>], [</a:t>
            </a:r>
            <a:r>
              <a:rPr lang="en-US" altLang="zh-CN" sz="1600" b="0">
                <a:solidFill>
                  <a:srgbClr val="00A000"/>
                </a:solidFill>
                <a:latin typeface="阿里巴巴普惠体 3.0 55 Regular" panose="00020600040101010101" charset="-122"/>
                <a:ea typeface="阿里巴巴普惠体 3.0 55 Regular" panose="00020600040101010101" charset="-122"/>
              </a:rPr>
              <a:t>4</a:t>
            </a:r>
            <a:r>
              <a:rPr lang="en-US" altLang="zh-CN" sz="1600" b="0">
                <a:solidFill>
                  <a:srgbClr val="000000"/>
                </a:solidFill>
                <a:latin typeface="阿里巴巴普惠体 3.0 55 Regular" panose="00020600040101010101" charset="-122"/>
                <a:ea typeface="阿里巴巴普惠体 3.0 55 Regular" panose="00020600040101010101" charset="-122"/>
              </a:rPr>
              <a:t>, </a:t>
            </a:r>
            <a:r>
              <a:rPr lang="en-US" altLang="zh-CN" sz="1600" b="0">
                <a:solidFill>
                  <a:srgbClr val="00A000"/>
                </a:solidFill>
                <a:latin typeface="阿里巴巴普惠体 3.0 55 Regular" panose="00020600040101010101" charset="-122"/>
                <a:ea typeface="阿里巴巴普惠体 3.0 55 Regular" panose="00020600040101010101" charset="-122"/>
              </a:rPr>
              <a:t>5</a:t>
            </a:r>
            <a:r>
              <a:rPr lang="en-US" altLang="zh-CN" sz="1600" b="0">
                <a:solidFill>
                  <a:srgbClr val="000000"/>
                </a:solidFill>
                <a:latin typeface="阿里巴巴普惠体 3.0 55 Regular" panose="00020600040101010101" charset="-122"/>
                <a:ea typeface="阿里巴巴普惠体 3.0 55 Regular" panose="00020600040101010101" charset="-122"/>
              </a:rPr>
              <a:t>], [</a:t>
            </a:r>
            <a:r>
              <a:rPr lang="en-US" altLang="zh-CN" sz="1600" b="0">
                <a:solidFill>
                  <a:srgbClr val="00A000"/>
                </a:solidFill>
                <a:latin typeface="阿里巴巴普惠体 3.0 55 Regular" panose="00020600040101010101" charset="-122"/>
                <a:ea typeface="阿里巴巴普惠体 3.0 55 Regular" panose="00020600040101010101" charset="-122"/>
              </a:rPr>
              <a:t>6</a:t>
            </a:r>
            <a:r>
              <a:rPr lang="en-US" altLang="zh-CN" sz="1600" b="0">
                <a:solidFill>
                  <a:srgbClr val="000000"/>
                </a:solidFill>
                <a:latin typeface="阿里巴巴普惠体 3.0 55 Regular" panose="00020600040101010101" charset="-122"/>
                <a:ea typeface="阿里巴巴普惠体 3.0 55 Regular" panose="00020600040101010101" charset="-122"/>
              </a:rPr>
              <a:t>]])</a:t>
            </a:r>
            <a:endParaRPr lang="en-US" altLang="zh-CN" sz="16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600" b="0">
                <a:solidFill>
                  <a:srgbClr val="000000"/>
                </a:solidFill>
                <a:latin typeface="阿里巴巴普惠体 3.0 55 Regular" panose="00020600040101010101" charset="-122"/>
                <a:ea typeface="阿里巴巴普惠体 3.0 55 Regular" panose="00020600040101010101" charset="-122"/>
              </a:rPr>
              <a:t>typestr av // output: FAST INT[] VECTOR</a:t>
            </a:r>
            <a:endParaRPr lang="en-US" altLang="zh-CN" sz="1600" b="0">
              <a:solidFill>
                <a:srgbClr val="000000"/>
              </a:solidFill>
              <a:latin typeface="阿里巴巴普惠体 3.0 55 Regular" panose="00020600040101010101" charset="-122"/>
              <a:ea typeface="阿里巴巴普惠体 3.0 55 Regular" panose="00020600040101010101" charset="-122"/>
            </a:endParaRPr>
          </a:p>
        </p:txBody>
      </p:sp>
      <p:sp>
        <p:nvSpPr>
          <p:cNvPr id="5" name="矩形 4"/>
          <p:cNvSpPr/>
          <p:nvPr/>
        </p:nvSpPr>
        <p:spPr>
          <a:xfrm>
            <a:off x="889635" y="1107440"/>
            <a:ext cx="4994275" cy="1023620"/>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latin typeface="阿里巴巴普惠体 3.0 55 Regular" panose="00020600040101010101" charset="-122"/>
              <a:ea typeface="阿里巴巴普惠体 3.0 55 Regular" panose="00020600040101010101" charset="-122"/>
            </a:endParaRPr>
          </a:p>
        </p:txBody>
      </p:sp>
      <p:sp>
        <p:nvSpPr>
          <p:cNvPr id="16" name="文本框 15"/>
          <p:cNvSpPr txBox="1"/>
          <p:nvPr/>
        </p:nvSpPr>
        <p:spPr>
          <a:xfrm>
            <a:off x="1111250" y="2383790"/>
            <a:ext cx="4064000" cy="368300"/>
          </a:xfrm>
          <a:prstGeom prst="rect">
            <a:avLst/>
          </a:prstGeom>
          <a:noFill/>
        </p:spPr>
        <p:txBody>
          <a:bodyPr wrap="square" rtlCol="0">
            <a:spAutoFit/>
          </a:bodyPr>
          <a:p>
            <a:r>
              <a:rPr lang="zh-CN" altLang="en-US">
                <a:latin typeface="阿里巴巴普惠体 3.0 55 Regular" panose="00020600040101010101" charset="-122"/>
                <a:ea typeface="阿里巴巴普惠体 3.0 55 Regular" panose="00020600040101010101" charset="-122"/>
              </a:rPr>
              <a:t>表中的数组向量</a:t>
            </a:r>
            <a:endParaRPr lang="zh-CN" altLang="en-US">
              <a:latin typeface="阿里巴巴普惠体 3.0 55 Regular" panose="00020600040101010101" charset="-122"/>
              <a:ea typeface="阿里巴巴普惠体 3.0 55 Regular" panose="00020600040101010101" charset="-122"/>
            </a:endParaRPr>
          </a:p>
        </p:txBody>
      </p:sp>
      <p:pic>
        <p:nvPicPr>
          <p:cNvPr id="19" name="图片 18"/>
          <p:cNvPicPr>
            <a:picLocks noChangeAspect="1"/>
          </p:cNvPicPr>
          <p:nvPr/>
        </p:nvPicPr>
        <p:blipFill>
          <a:blip r:embed="rId3"/>
          <a:srcRect l="1926" r="7779"/>
          <a:stretch>
            <a:fillRect/>
          </a:stretch>
        </p:blipFill>
        <p:spPr>
          <a:xfrm>
            <a:off x="7282180" y="1257300"/>
            <a:ext cx="4554855" cy="3141345"/>
          </a:xfrm>
          <a:prstGeom prst="rect">
            <a:avLst/>
          </a:prstGeom>
        </p:spPr>
      </p:pic>
      <p:pic>
        <p:nvPicPr>
          <p:cNvPr id="13" name="图片 12"/>
          <p:cNvPicPr>
            <a:picLocks noChangeAspect="1"/>
          </p:cNvPicPr>
          <p:nvPr/>
        </p:nvPicPr>
        <p:blipFill>
          <a:blip r:embed="rId4"/>
          <a:stretch>
            <a:fillRect/>
          </a:stretch>
        </p:blipFill>
        <p:spPr>
          <a:xfrm>
            <a:off x="889635" y="2862580"/>
            <a:ext cx="6325870" cy="1475105"/>
          </a:xfrm>
          <a:prstGeom prst="rect">
            <a:avLst/>
          </a:prstGeom>
        </p:spPr>
      </p:pic>
      <p:sp>
        <p:nvSpPr>
          <p:cNvPr id="14" name="圆角矩形 13"/>
          <p:cNvSpPr/>
          <p:nvPr/>
        </p:nvSpPr>
        <p:spPr>
          <a:xfrm>
            <a:off x="2471420" y="2761615"/>
            <a:ext cx="4748530" cy="1651635"/>
          </a:xfrm>
          <a:prstGeom prst="roundRect">
            <a:avLst/>
          </a:prstGeom>
          <a:solidFill>
            <a:srgbClr val="000000">
              <a:alpha val="0"/>
            </a:srgbClr>
          </a:solidFill>
          <a:ln w="28575" cmpd="sng">
            <a:solidFill>
              <a:schemeClr val="accent1">
                <a:shade val="50000"/>
              </a:schemeClr>
            </a:solidFill>
            <a:prstDash val="dash"/>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21" name="文本框 20"/>
          <p:cNvSpPr txBox="1"/>
          <p:nvPr/>
        </p:nvSpPr>
        <p:spPr>
          <a:xfrm>
            <a:off x="1111250" y="5407343"/>
            <a:ext cx="1886585" cy="706755"/>
          </a:xfrm>
          <a:prstGeom prst="rect">
            <a:avLst/>
          </a:prstGeom>
        </p:spPr>
        <p:txBody>
          <a:bodyPr wrap="square">
            <a:spAutoFit/>
          </a:bodyPr>
          <a:p>
            <a:pPr indent="0" fontAlgn="auto">
              <a:lnSpc>
                <a:spcPct val="100000"/>
              </a:lnSpc>
            </a:pPr>
            <a:r>
              <a:rPr lang="en-US" altLang="zh-CN" sz="1000" b="0">
                <a:solidFill>
                  <a:srgbClr val="000000"/>
                </a:solidFill>
                <a:latin typeface="阿里巴巴普惠体 3.0 55 Regular" panose="00020600040101010101" charset="-122"/>
                <a:ea typeface="阿里巴巴普惠体 3.0 55 Regular" panose="00020600040101010101" charset="-122"/>
              </a:rPr>
              <a:t>v </a:t>
            </a:r>
            <a:r>
              <a:rPr lang="en-US" altLang="zh-CN" sz="1000" b="0">
                <a:solidFill>
                  <a:srgbClr val="FF0000"/>
                </a:solidFill>
                <a:latin typeface="阿里巴巴普惠体 3.0 55 Regular" panose="00020600040101010101" charset="-122"/>
                <a:ea typeface="阿里巴巴普惠体 3.0 55 Regular" panose="00020600040101010101" charset="-122"/>
              </a:rPr>
              <a:t>= </a:t>
            </a:r>
            <a:r>
              <a:rPr lang="en-US" altLang="zh-CN" sz="1000" b="0">
                <a:solidFill>
                  <a:srgbClr val="00A000"/>
                </a:solidFill>
                <a:latin typeface="阿里巴巴普惠体 3.0 55 Regular" panose="00020600040101010101" charset="-122"/>
                <a:ea typeface="阿里巴巴普惠体 3.0 55 Regular" panose="00020600040101010101" charset="-122"/>
              </a:rPr>
              <a:t>1</a:t>
            </a:r>
            <a:r>
              <a:rPr lang="en-US" altLang="zh-CN" sz="1000" b="0">
                <a:solidFill>
                  <a:srgbClr val="FF0000"/>
                </a:solidFill>
                <a:latin typeface="阿里巴巴普惠体 3.0 55 Regular" panose="00020600040101010101" charset="-122"/>
                <a:ea typeface="阿里巴巴普惠体 3.0 55 Regular" panose="00020600040101010101" charset="-122"/>
              </a:rPr>
              <a:t>..</a:t>
            </a:r>
            <a:r>
              <a:rPr lang="en-US" altLang="zh-CN" sz="1000" b="0">
                <a:solidFill>
                  <a:srgbClr val="00A000"/>
                </a:solidFill>
                <a:latin typeface="阿里巴巴普惠体 3.0 55 Regular" panose="00020600040101010101" charset="-122"/>
                <a:ea typeface="阿里巴巴普惠体 3.0 55 Regular" panose="00020600040101010101" charset="-122"/>
              </a:rPr>
              <a:t>6</a:t>
            </a:r>
            <a:endParaRPr lang="en-US" altLang="zh-CN" sz="1000" b="0">
              <a:solidFill>
                <a:srgbClr val="00A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000" b="0">
                <a:solidFill>
                  <a:srgbClr val="000000"/>
                </a:solidFill>
                <a:latin typeface="阿里巴巴普惠体 3.0 55 Regular" panose="00020600040101010101" charset="-122"/>
                <a:ea typeface="阿里巴巴普惠体 3.0 55 Regular" panose="00020600040101010101" charset="-122"/>
              </a:rPr>
              <a:t>index </a:t>
            </a:r>
            <a:r>
              <a:rPr lang="en-US" altLang="zh-CN" sz="1000" b="0">
                <a:solidFill>
                  <a:srgbClr val="FF0000"/>
                </a:solidFill>
                <a:latin typeface="阿里巴巴普惠体 3.0 55 Regular" panose="00020600040101010101" charset="-122"/>
                <a:ea typeface="阿里巴巴普惠体 3.0 55 Regular" panose="00020600040101010101" charset="-122"/>
              </a:rPr>
              <a:t>=</a:t>
            </a:r>
            <a:r>
              <a:rPr lang="en-US" altLang="zh-CN" sz="1000" b="0">
                <a:solidFill>
                  <a:srgbClr val="000000"/>
                </a:solidFill>
                <a:latin typeface="阿里巴巴普惠体 3.0 55 Regular" panose="00020600040101010101" charset="-122"/>
                <a:ea typeface="阿里巴巴普惠体 3.0 55 Regular" panose="00020600040101010101" charset="-122"/>
              </a:rPr>
              <a:t> [</a:t>
            </a:r>
            <a:r>
              <a:rPr lang="en-US" altLang="zh-CN" sz="1000" b="0">
                <a:solidFill>
                  <a:srgbClr val="00A000"/>
                </a:solidFill>
                <a:latin typeface="阿里巴巴普惠体 3.0 55 Regular" panose="00020600040101010101" charset="-122"/>
                <a:ea typeface="阿里巴巴普惠体 3.0 55 Regular" panose="00020600040101010101" charset="-122"/>
              </a:rPr>
              <a:t>3</a:t>
            </a:r>
            <a:r>
              <a:rPr lang="en-US" altLang="zh-CN" sz="1000" b="0">
                <a:solidFill>
                  <a:srgbClr val="000000"/>
                </a:solidFill>
                <a:latin typeface="阿里巴巴普惠体 3.0 55 Regular" panose="00020600040101010101" charset="-122"/>
                <a:ea typeface="阿里巴巴普惠体 3.0 55 Regular" panose="00020600040101010101" charset="-122"/>
              </a:rPr>
              <a:t>, </a:t>
            </a:r>
            <a:r>
              <a:rPr lang="en-US" altLang="zh-CN" sz="1000" b="0">
                <a:solidFill>
                  <a:srgbClr val="00A000"/>
                </a:solidFill>
                <a:latin typeface="阿里巴巴普惠体 3.0 55 Regular" panose="00020600040101010101" charset="-122"/>
                <a:ea typeface="阿里巴巴普惠体 3.0 55 Regular" panose="00020600040101010101" charset="-122"/>
              </a:rPr>
              <a:t>5</a:t>
            </a:r>
            <a:r>
              <a:rPr lang="en-US" altLang="zh-CN" sz="1000" b="0">
                <a:solidFill>
                  <a:srgbClr val="000000"/>
                </a:solidFill>
                <a:latin typeface="阿里巴巴普惠体 3.0 55 Regular" panose="00020600040101010101" charset="-122"/>
                <a:ea typeface="阿里巴巴普惠体 3.0 55 Regular" panose="00020600040101010101" charset="-122"/>
              </a:rPr>
              <a:t>, </a:t>
            </a:r>
            <a:r>
              <a:rPr lang="en-US" altLang="zh-CN" sz="1000" b="0">
                <a:solidFill>
                  <a:srgbClr val="00A000"/>
                </a:solidFill>
                <a:latin typeface="阿里巴巴普惠体 3.0 55 Regular" panose="00020600040101010101" charset="-122"/>
                <a:ea typeface="阿里巴巴普惠体 3.0 55 Regular" panose="00020600040101010101" charset="-122"/>
              </a:rPr>
              <a:t>6</a:t>
            </a:r>
            <a:r>
              <a:rPr lang="en-US" altLang="zh-CN" sz="1000" b="0">
                <a:solidFill>
                  <a:srgbClr val="000000"/>
                </a:solidFill>
                <a:latin typeface="阿里巴巴普惠体 3.0 55 Regular" panose="00020600040101010101" charset="-122"/>
                <a:ea typeface="阿里巴巴普惠体 3.0 55 Regular" panose="00020600040101010101" charset="-122"/>
              </a:rPr>
              <a:t>]</a:t>
            </a:r>
            <a:endParaRPr lang="en-US" altLang="zh-CN" sz="10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000" b="0">
                <a:solidFill>
                  <a:srgbClr val="000000"/>
                </a:solidFill>
                <a:latin typeface="阿里巴巴普惠体 3.0 55 Regular" panose="00020600040101010101" charset="-122"/>
                <a:ea typeface="阿里巴巴普惠体 3.0 55 Regular" panose="00020600040101010101" charset="-122"/>
              </a:rPr>
              <a:t>av </a:t>
            </a:r>
            <a:r>
              <a:rPr lang="en-US" altLang="zh-CN" sz="1000" b="0">
                <a:solidFill>
                  <a:srgbClr val="FF0000"/>
                </a:solidFill>
                <a:latin typeface="阿里巴巴普惠体 3.0 55 Regular" panose="00020600040101010101" charset="-122"/>
                <a:ea typeface="阿里巴巴普惠体 3.0 55 Regular" panose="00020600040101010101" charset="-122"/>
              </a:rPr>
              <a:t>= </a:t>
            </a:r>
            <a:r>
              <a:rPr lang="en-US" altLang="zh-CN" sz="1000" b="1">
                <a:solidFill>
                  <a:srgbClr val="000000"/>
                </a:solidFill>
                <a:latin typeface="阿里巴巴普惠体 3.0 55 Regular" panose="00020600040101010101" charset="-122"/>
                <a:ea typeface="阿里巴巴普惠体 3.0 55 Regular" panose="00020600040101010101" charset="-122"/>
              </a:rPr>
              <a:t>arrayVector</a:t>
            </a:r>
            <a:r>
              <a:rPr lang="en-US" altLang="zh-CN" sz="1000" b="0">
                <a:solidFill>
                  <a:srgbClr val="000000"/>
                </a:solidFill>
                <a:latin typeface="阿里巴巴普惠体 3.0 55 Regular" panose="00020600040101010101" charset="-122"/>
                <a:ea typeface="阿里巴巴普惠体 3.0 55 Regular" panose="00020600040101010101" charset="-122"/>
              </a:rPr>
              <a:t>(index, v) </a:t>
            </a:r>
            <a:endParaRPr lang="en-US" altLang="zh-CN" sz="10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000" b="0">
                <a:solidFill>
                  <a:srgbClr val="000000"/>
                </a:solidFill>
                <a:latin typeface="阿里巴巴普惠体 3.0 55 Regular" panose="00020600040101010101" charset="-122"/>
                <a:ea typeface="阿里巴巴普惠体 3.0 55 Regular" panose="00020600040101010101" charset="-122"/>
              </a:rPr>
              <a:t>// output: [[1,2,3],[4,5],[6]]</a:t>
            </a:r>
            <a:endParaRPr lang="en-US" altLang="zh-CN" sz="1000" b="0">
              <a:solidFill>
                <a:srgbClr val="000000"/>
              </a:solidFill>
              <a:latin typeface="阿里巴巴普惠体 3.0 55 Regular" panose="00020600040101010101" charset="-122"/>
              <a:ea typeface="阿里巴巴普惠体 3.0 55 Regular" panose="00020600040101010101" charset="-122"/>
            </a:endParaRPr>
          </a:p>
        </p:txBody>
      </p:sp>
      <p:sp>
        <p:nvSpPr>
          <p:cNvPr id="22" name="文本框 21"/>
          <p:cNvSpPr txBox="1"/>
          <p:nvPr/>
        </p:nvSpPr>
        <p:spPr>
          <a:xfrm>
            <a:off x="1111250" y="4715510"/>
            <a:ext cx="4064000" cy="368300"/>
          </a:xfrm>
          <a:prstGeom prst="rect">
            <a:avLst/>
          </a:prstGeom>
          <a:noFill/>
        </p:spPr>
        <p:txBody>
          <a:bodyPr wrap="square" rtlCol="0">
            <a:spAutoFit/>
          </a:bodyPr>
          <a:p>
            <a:r>
              <a:rPr lang="zh-CN" altLang="en-US">
                <a:latin typeface="阿里巴巴普惠体 3.0 55 Regular" panose="00020600040101010101" charset="-122"/>
                <a:ea typeface="阿里巴巴普惠体 3.0 55 Regular" panose="00020600040101010101" charset="-122"/>
              </a:rPr>
              <a:t>其他对象转换为数组向量</a:t>
            </a:r>
            <a:endParaRPr lang="zh-CN" altLang="en-US">
              <a:latin typeface="阿里巴巴普惠体 3.0 55 Regular" panose="00020600040101010101" charset="-122"/>
              <a:ea typeface="阿里巴巴普惠体 3.0 55 Regular" panose="00020600040101010101" charset="-122"/>
            </a:endParaRPr>
          </a:p>
        </p:txBody>
      </p:sp>
      <p:grpSp>
        <p:nvGrpSpPr>
          <p:cNvPr id="102" name="组合 101"/>
          <p:cNvGrpSpPr/>
          <p:nvPr/>
        </p:nvGrpSpPr>
        <p:grpSpPr>
          <a:xfrm rot="0">
            <a:off x="781685" y="2427605"/>
            <a:ext cx="227330" cy="245745"/>
            <a:chOff x="3358738" y="4352095"/>
            <a:chExt cx="303039" cy="306768"/>
          </a:xfrm>
        </p:grpSpPr>
        <p:sp>
          <p:nvSpPr>
            <p:cNvPr id="103" name="椭圆 102"/>
            <p:cNvSpPr/>
            <p:nvPr/>
          </p:nvSpPr>
          <p:spPr>
            <a:xfrm>
              <a:off x="3358738" y="4352095"/>
              <a:ext cx="303039" cy="306768"/>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latin typeface="阿里巴巴普惠体 3.0 55 Regular" panose="00020600040101010101" charset="-122"/>
                <a:ea typeface="阿里巴巴普惠体 3.0 55 Regular" panose="00020600040101010101" charset="-122"/>
              </a:endParaRPr>
            </a:p>
          </p:txBody>
        </p:sp>
        <p:grpSp>
          <p:nvGrpSpPr>
            <p:cNvPr id="104" name="组合 103"/>
            <p:cNvGrpSpPr/>
            <p:nvPr/>
          </p:nvGrpSpPr>
          <p:grpSpPr>
            <a:xfrm>
              <a:off x="3431355" y="4452733"/>
              <a:ext cx="153646" cy="153646"/>
              <a:chOff x="5314898" y="1638449"/>
              <a:chExt cx="152221" cy="152221"/>
            </a:xfrm>
            <a:solidFill>
              <a:schemeClr val="bg2"/>
            </a:solidFill>
          </p:grpSpPr>
          <p:sp>
            <p:nvSpPr>
              <p:cNvPr id="105" name="Shape"/>
              <p:cNvSpPr/>
              <p:nvPr/>
            </p:nvSpPr>
            <p:spPr>
              <a:xfrm>
                <a:off x="5410148" y="1657499"/>
                <a:ext cx="37921" cy="37922"/>
              </a:xfrm>
              <a:custGeom>
                <a:avLst/>
                <a:gdLst/>
                <a:ahLst/>
                <a:cxnLst>
                  <a:cxn ang="0">
                    <a:pos x="wd2" y="hd2"/>
                  </a:cxn>
                  <a:cxn ang="5400000">
                    <a:pos x="wd2" y="hd2"/>
                  </a:cxn>
                  <a:cxn ang="10800000">
                    <a:pos x="wd2" y="hd2"/>
                  </a:cxn>
                  <a:cxn ang="16200000">
                    <a:pos x="wd2" y="hd2"/>
                  </a:cxn>
                </a:cxnLst>
                <a:rect l="0" t="0" r="r" b="b"/>
                <a:pathLst>
                  <a:path w="21600" h="21600" extrusionOk="0">
                    <a:moveTo>
                      <a:pt x="10749" y="7132"/>
                    </a:moveTo>
                    <a:cubicBezTo>
                      <a:pt x="8804" y="7132"/>
                      <a:pt x="7064" y="8864"/>
                      <a:pt x="7064" y="10800"/>
                    </a:cubicBezTo>
                    <a:cubicBezTo>
                      <a:pt x="7064" y="12736"/>
                      <a:pt x="8804" y="14468"/>
                      <a:pt x="10749" y="14468"/>
                    </a:cubicBezTo>
                    <a:cubicBezTo>
                      <a:pt x="12694" y="14468"/>
                      <a:pt x="14434" y="12736"/>
                      <a:pt x="14434" y="10800"/>
                    </a:cubicBezTo>
                    <a:cubicBezTo>
                      <a:pt x="14434" y="8864"/>
                      <a:pt x="12694" y="7132"/>
                      <a:pt x="10749" y="7132"/>
                    </a:cubicBezTo>
                    <a:close/>
                    <a:moveTo>
                      <a:pt x="10749" y="21600"/>
                    </a:moveTo>
                    <a:cubicBezTo>
                      <a:pt x="4709" y="21600"/>
                      <a:pt x="0" y="16608"/>
                      <a:pt x="0" y="10800"/>
                    </a:cubicBezTo>
                    <a:cubicBezTo>
                      <a:pt x="0" y="4687"/>
                      <a:pt x="4709" y="0"/>
                      <a:pt x="10749" y="0"/>
                    </a:cubicBezTo>
                    <a:cubicBezTo>
                      <a:pt x="16891" y="0"/>
                      <a:pt x="21600" y="4687"/>
                      <a:pt x="21600" y="10800"/>
                    </a:cubicBezTo>
                    <a:cubicBezTo>
                      <a:pt x="21600" y="16608"/>
                      <a:pt x="16891" y="21600"/>
                      <a:pt x="10749" y="21600"/>
                    </a:cubicBezTo>
                    <a:close/>
                  </a:path>
                </a:pathLst>
              </a:custGeom>
              <a:grpFill/>
              <a:ln w="12700">
                <a:miter lim="400000"/>
              </a:ln>
            </p:spPr>
            <p:txBody>
              <a:bodyPr lIns="22860" rIns="22860" anchor="ctr"/>
              <a:p>
                <a:pPr defTabSz="228600">
                  <a:lnSpc>
                    <a:spcPct val="93000"/>
                  </a:lnSpc>
                  <a:defRPr sz="1800">
                    <a:solidFill>
                      <a:srgbClr val="000000"/>
                    </a:solidFill>
                  </a:defRPr>
                </a:pPr>
                <a:endParaRPr sz="900">
                  <a:latin typeface="阿里巴巴普惠体 3.0 55 Regular" panose="00020600040101010101" charset="-122"/>
                  <a:ea typeface="阿里巴巴普惠体 3.0 55 Regular" panose="00020600040101010101" charset="-122"/>
                </a:endParaRPr>
              </a:p>
            </p:txBody>
          </p:sp>
          <p:sp>
            <p:nvSpPr>
              <p:cNvPr id="106" name="Shape"/>
              <p:cNvSpPr/>
              <p:nvPr/>
            </p:nvSpPr>
            <p:spPr>
              <a:xfrm>
                <a:off x="5314898" y="1638449"/>
                <a:ext cx="152221" cy="152221"/>
              </a:xfrm>
              <a:custGeom>
                <a:avLst/>
                <a:gdLst/>
                <a:ahLst/>
                <a:cxnLst>
                  <a:cxn ang="0">
                    <a:pos x="wd2" y="hd2"/>
                  </a:cxn>
                  <a:cxn ang="5400000">
                    <a:pos x="wd2" y="hd2"/>
                  </a:cxn>
                  <a:cxn ang="10800000">
                    <a:pos x="wd2" y="hd2"/>
                  </a:cxn>
                  <a:cxn ang="16200000">
                    <a:pos x="wd2" y="hd2"/>
                  </a:cxn>
                </a:cxnLst>
                <a:rect l="0" t="0" r="r" b="b"/>
                <a:pathLst>
                  <a:path w="21600" h="21600" extrusionOk="0">
                    <a:moveTo>
                      <a:pt x="12598" y="1785"/>
                    </a:moveTo>
                    <a:cubicBezTo>
                      <a:pt x="12368" y="1785"/>
                      <a:pt x="11884" y="1989"/>
                      <a:pt x="11731" y="2168"/>
                    </a:cubicBezTo>
                    <a:lnTo>
                      <a:pt x="1785" y="11705"/>
                    </a:lnTo>
                    <a:lnTo>
                      <a:pt x="9895" y="19815"/>
                    </a:lnTo>
                    <a:lnTo>
                      <a:pt x="19432" y="9869"/>
                    </a:lnTo>
                    <a:cubicBezTo>
                      <a:pt x="19611" y="9716"/>
                      <a:pt x="19815" y="9232"/>
                      <a:pt x="19815" y="9002"/>
                    </a:cubicBezTo>
                    <a:lnTo>
                      <a:pt x="19815" y="1785"/>
                    </a:lnTo>
                    <a:lnTo>
                      <a:pt x="12598" y="1785"/>
                    </a:lnTo>
                    <a:close/>
                    <a:moveTo>
                      <a:pt x="9895" y="21600"/>
                    </a:moveTo>
                    <a:cubicBezTo>
                      <a:pt x="9410" y="21600"/>
                      <a:pt x="8977" y="21370"/>
                      <a:pt x="8645" y="21064"/>
                    </a:cubicBezTo>
                    <a:lnTo>
                      <a:pt x="561" y="12955"/>
                    </a:lnTo>
                    <a:cubicBezTo>
                      <a:pt x="179" y="12623"/>
                      <a:pt x="0" y="12190"/>
                      <a:pt x="0" y="11705"/>
                    </a:cubicBezTo>
                    <a:cubicBezTo>
                      <a:pt x="0" y="11221"/>
                      <a:pt x="179" y="10736"/>
                      <a:pt x="561" y="10430"/>
                    </a:cubicBezTo>
                    <a:lnTo>
                      <a:pt x="10430" y="867"/>
                    </a:lnTo>
                    <a:cubicBezTo>
                      <a:pt x="10966" y="383"/>
                      <a:pt x="11884" y="0"/>
                      <a:pt x="12598" y="0"/>
                    </a:cubicBezTo>
                    <a:lnTo>
                      <a:pt x="19815" y="0"/>
                    </a:lnTo>
                    <a:cubicBezTo>
                      <a:pt x="20784" y="0"/>
                      <a:pt x="21600" y="816"/>
                      <a:pt x="21600" y="1785"/>
                    </a:cubicBezTo>
                    <a:lnTo>
                      <a:pt x="21600" y="9002"/>
                    </a:lnTo>
                    <a:cubicBezTo>
                      <a:pt x="21600" y="9716"/>
                      <a:pt x="21217" y="10634"/>
                      <a:pt x="20682" y="11170"/>
                    </a:cubicBezTo>
                    <a:lnTo>
                      <a:pt x="11195" y="21064"/>
                    </a:lnTo>
                    <a:cubicBezTo>
                      <a:pt x="10864" y="21370"/>
                      <a:pt x="10379" y="21600"/>
                      <a:pt x="9895" y="21600"/>
                    </a:cubicBezTo>
                    <a:close/>
                  </a:path>
                </a:pathLst>
              </a:custGeom>
              <a:grpFill/>
              <a:ln w="12700">
                <a:miter lim="400000"/>
              </a:ln>
            </p:spPr>
            <p:txBody>
              <a:bodyPr lIns="22860" rIns="22860" anchor="ctr"/>
              <a:p>
                <a:pPr defTabSz="228600">
                  <a:lnSpc>
                    <a:spcPct val="93000"/>
                  </a:lnSpc>
                  <a:defRPr sz="1800">
                    <a:solidFill>
                      <a:srgbClr val="000000"/>
                    </a:solidFill>
                  </a:defRPr>
                </a:pPr>
                <a:endParaRPr sz="900">
                  <a:latin typeface="阿里巴巴普惠体 3.0 55 Regular" panose="00020600040101010101" charset="-122"/>
                  <a:ea typeface="阿里巴巴普惠体 3.0 55 Regular" panose="00020600040101010101" charset="-122"/>
                </a:endParaRPr>
              </a:p>
            </p:txBody>
          </p:sp>
        </p:grpSp>
      </p:grpSp>
      <p:grpSp>
        <p:nvGrpSpPr>
          <p:cNvPr id="23" name="组合 22"/>
          <p:cNvGrpSpPr/>
          <p:nvPr/>
        </p:nvGrpSpPr>
        <p:grpSpPr>
          <a:xfrm rot="0">
            <a:off x="826135" y="4766310"/>
            <a:ext cx="227330" cy="245745"/>
            <a:chOff x="3358738" y="4352095"/>
            <a:chExt cx="303039" cy="306768"/>
          </a:xfrm>
        </p:grpSpPr>
        <p:sp>
          <p:nvSpPr>
            <p:cNvPr id="24" name="椭圆 23"/>
            <p:cNvSpPr/>
            <p:nvPr/>
          </p:nvSpPr>
          <p:spPr>
            <a:xfrm>
              <a:off x="3358738" y="4352095"/>
              <a:ext cx="303039" cy="306768"/>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latin typeface="阿里巴巴普惠体 3.0 55 Regular" panose="00020600040101010101" charset="-122"/>
                <a:ea typeface="阿里巴巴普惠体 3.0 55 Regular" panose="00020600040101010101" charset="-122"/>
              </a:endParaRPr>
            </a:p>
          </p:txBody>
        </p:sp>
        <p:grpSp>
          <p:nvGrpSpPr>
            <p:cNvPr id="25" name="组合 24"/>
            <p:cNvGrpSpPr/>
            <p:nvPr/>
          </p:nvGrpSpPr>
          <p:grpSpPr>
            <a:xfrm>
              <a:off x="3431355" y="4452733"/>
              <a:ext cx="153646" cy="153646"/>
              <a:chOff x="5314898" y="1638449"/>
              <a:chExt cx="152221" cy="152221"/>
            </a:xfrm>
            <a:solidFill>
              <a:schemeClr val="bg2"/>
            </a:solidFill>
          </p:grpSpPr>
          <p:sp>
            <p:nvSpPr>
              <p:cNvPr id="26" name="Shape"/>
              <p:cNvSpPr/>
              <p:nvPr/>
            </p:nvSpPr>
            <p:spPr>
              <a:xfrm>
                <a:off x="5410148" y="1657499"/>
                <a:ext cx="37921" cy="37922"/>
              </a:xfrm>
              <a:custGeom>
                <a:avLst/>
                <a:gdLst/>
                <a:ahLst/>
                <a:cxnLst>
                  <a:cxn ang="0">
                    <a:pos x="wd2" y="hd2"/>
                  </a:cxn>
                  <a:cxn ang="5400000">
                    <a:pos x="wd2" y="hd2"/>
                  </a:cxn>
                  <a:cxn ang="10800000">
                    <a:pos x="wd2" y="hd2"/>
                  </a:cxn>
                  <a:cxn ang="16200000">
                    <a:pos x="wd2" y="hd2"/>
                  </a:cxn>
                </a:cxnLst>
                <a:rect l="0" t="0" r="r" b="b"/>
                <a:pathLst>
                  <a:path w="21600" h="21600" extrusionOk="0">
                    <a:moveTo>
                      <a:pt x="10749" y="7132"/>
                    </a:moveTo>
                    <a:cubicBezTo>
                      <a:pt x="8804" y="7132"/>
                      <a:pt x="7064" y="8864"/>
                      <a:pt x="7064" y="10800"/>
                    </a:cubicBezTo>
                    <a:cubicBezTo>
                      <a:pt x="7064" y="12736"/>
                      <a:pt x="8804" y="14468"/>
                      <a:pt x="10749" y="14468"/>
                    </a:cubicBezTo>
                    <a:cubicBezTo>
                      <a:pt x="12694" y="14468"/>
                      <a:pt x="14434" y="12736"/>
                      <a:pt x="14434" y="10800"/>
                    </a:cubicBezTo>
                    <a:cubicBezTo>
                      <a:pt x="14434" y="8864"/>
                      <a:pt x="12694" y="7132"/>
                      <a:pt x="10749" y="7132"/>
                    </a:cubicBezTo>
                    <a:close/>
                    <a:moveTo>
                      <a:pt x="10749" y="21600"/>
                    </a:moveTo>
                    <a:cubicBezTo>
                      <a:pt x="4709" y="21600"/>
                      <a:pt x="0" y="16608"/>
                      <a:pt x="0" y="10800"/>
                    </a:cubicBezTo>
                    <a:cubicBezTo>
                      <a:pt x="0" y="4687"/>
                      <a:pt x="4709" y="0"/>
                      <a:pt x="10749" y="0"/>
                    </a:cubicBezTo>
                    <a:cubicBezTo>
                      <a:pt x="16891" y="0"/>
                      <a:pt x="21600" y="4687"/>
                      <a:pt x="21600" y="10800"/>
                    </a:cubicBezTo>
                    <a:cubicBezTo>
                      <a:pt x="21600" y="16608"/>
                      <a:pt x="16891" y="21600"/>
                      <a:pt x="10749" y="21600"/>
                    </a:cubicBezTo>
                    <a:close/>
                  </a:path>
                </a:pathLst>
              </a:custGeom>
              <a:grpFill/>
              <a:ln w="12700">
                <a:miter lim="400000"/>
              </a:ln>
            </p:spPr>
            <p:txBody>
              <a:bodyPr lIns="22860" rIns="22860" anchor="ctr"/>
              <a:p>
                <a:pPr defTabSz="228600">
                  <a:lnSpc>
                    <a:spcPct val="93000"/>
                  </a:lnSpc>
                  <a:defRPr sz="1800">
                    <a:solidFill>
                      <a:srgbClr val="000000"/>
                    </a:solidFill>
                  </a:defRPr>
                </a:pPr>
                <a:endParaRPr sz="900">
                  <a:latin typeface="阿里巴巴普惠体 3.0 55 Regular" panose="00020600040101010101" charset="-122"/>
                  <a:ea typeface="阿里巴巴普惠体 3.0 55 Regular" panose="00020600040101010101" charset="-122"/>
                </a:endParaRPr>
              </a:p>
            </p:txBody>
          </p:sp>
          <p:sp>
            <p:nvSpPr>
              <p:cNvPr id="27" name="Shape"/>
              <p:cNvSpPr/>
              <p:nvPr/>
            </p:nvSpPr>
            <p:spPr>
              <a:xfrm>
                <a:off x="5314898" y="1638449"/>
                <a:ext cx="152221" cy="152221"/>
              </a:xfrm>
              <a:custGeom>
                <a:avLst/>
                <a:gdLst/>
                <a:ahLst/>
                <a:cxnLst>
                  <a:cxn ang="0">
                    <a:pos x="wd2" y="hd2"/>
                  </a:cxn>
                  <a:cxn ang="5400000">
                    <a:pos x="wd2" y="hd2"/>
                  </a:cxn>
                  <a:cxn ang="10800000">
                    <a:pos x="wd2" y="hd2"/>
                  </a:cxn>
                  <a:cxn ang="16200000">
                    <a:pos x="wd2" y="hd2"/>
                  </a:cxn>
                </a:cxnLst>
                <a:rect l="0" t="0" r="r" b="b"/>
                <a:pathLst>
                  <a:path w="21600" h="21600" extrusionOk="0">
                    <a:moveTo>
                      <a:pt x="12598" y="1785"/>
                    </a:moveTo>
                    <a:cubicBezTo>
                      <a:pt x="12368" y="1785"/>
                      <a:pt x="11884" y="1989"/>
                      <a:pt x="11731" y="2168"/>
                    </a:cubicBezTo>
                    <a:lnTo>
                      <a:pt x="1785" y="11705"/>
                    </a:lnTo>
                    <a:lnTo>
                      <a:pt x="9895" y="19815"/>
                    </a:lnTo>
                    <a:lnTo>
                      <a:pt x="19432" y="9869"/>
                    </a:lnTo>
                    <a:cubicBezTo>
                      <a:pt x="19611" y="9716"/>
                      <a:pt x="19815" y="9232"/>
                      <a:pt x="19815" y="9002"/>
                    </a:cubicBezTo>
                    <a:lnTo>
                      <a:pt x="19815" y="1785"/>
                    </a:lnTo>
                    <a:lnTo>
                      <a:pt x="12598" y="1785"/>
                    </a:lnTo>
                    <a:close/>
                    <a:moveTo>
                      <a:pt x="9895" y="21600"/>
                    </a:moveTo>
                    <a:cubicBezTo>
                      <a:pt x="9410" y="21600"/>
                      <a:pt x="8977" y="21370"/>
                      <a:pt x="8645" y="21064"/>
                    </a:cubicBezTo>
                    <a:lnTo>
                      <a:pt x="561" y="12955"/>
                    </a:lnTo>
                    <a:cubicBezTo>
                      <a:pt x="179" y="12623"/>
                      <a:pt x="0" y="12190"/>
                      <a:pt x="0" y="11705"/>
                    </a:cubicBezTo>
                    <a:cubicBezTo>
                      <a:pt x="0" y="11221"/>
                      <a:pt x="179" y="10736"/>
                      <a:pt x="561" y="10430"/>
                    </a:cubicBezTo>
                    <a:lnTo>
                      <a:pt x="10430" y="867"/>
                    </a:lnTo>
                    <a:cubicBezTo>
                      <a:pt x="10966" y="383"/>
                      <a:pt x="11884" y="0"/>
                      <a:pt x="12598" y="0"/>
                    </a:cubicBezTo>
                    <a:lnTo>
                      <a:pt x="19815" y="0"/>
                    </a:lnTo>
                    <a:cubicBezTo>
                      <a:pt x="20784" y="0"/>
                      <a:pt x="21600" y="816"/>
                      <a:pt x="21600" y="1785"/>
                    </a:cubicBezTo>
                    <a:lnTo>
                      <a:pt x="21600" y="9002"/>
                    </a:lnTo>
                    <a:cubicBezTo>
                      <a:pt x="21600" y="9716"/>
                      <a:pt x="21217" y="10634"/>
                      <a:pt x="20682" y="11170"/>
                    </a:cubicBezTo>
                    <a:lnTo>
                      <a:pt x="11195" y="21064"/>
                    </a:lnTo>
                    <a:cubicBezTo>
                      <a:pt x="10864" y="21370"/>
                      <a:pt x="10379" y="21600"/>
                      <a:pt x="9895" y="21600"/>
                    </a:cubicBezTo>
                    <a:close/>
                  </a:path>
                </a:pathLst>
              </a:custGeom>
              <a:grpFill/>
              <a:ln w="12700">
                <a:miter lim="400000"/>
              </a:ln>
            </p:spPr>
            <p:txBody>
              <a:bodyPr lIns="22860" rIns="22860" anchor="ctr"/>
              <a:p>
                <a:pPr defTabSz="228600">
                  <a:lnSpc>
                    <a:spcPct val="93000"/>
                  </a:lnSpc>
                  <a:defRPr sz="1800">
                    <a:solidFill>
                      <a:srgbClr val="000000"/>
                    </a:solidFill>
                  </a:defRPr>
                </a:pPr>
                <a:endParaRPr sz="900">
                  <a:latin typeface="阿里巴巴普惠体 3.0 55 Regular" panose="00020600040101010101" charset="-122"/>
                  <a:ea typeface="阿里巴巴普惠体 3.0 55 Regular" panose="00020600040101010101" charset="-122"/>
                </a:endParaRPr>
              </a:p>
            </p:txBody>
          </p:sp>
        </p:grpSp>
      </p:grpSp>
      <p:sp>
        <p:nvSpPr>
          <p:cNvPr id="28" name="文本框 27"/>
          <p:cNvSpPr txBox="1"/>
          <p:nvPr/>
        </p:nvSpPr>
        <p:spPr>
          <a:xfrm>
            <a:off x="3016885" y="5292090"/>
            <a:ext cx="2555875" cy="937260"/>
          </a:xfrm>
          <a:prstGeom prst="rect">
            <a:avLst/>
          </a:prstGeom>
        </p:spPr>
        <p:txBody>
          <a:bodyPr wrap="square">
            <a:spAutoFit/>
          </a:bodyPr>
          <a:p>
            <a:pPr>
              <a:lnSpc>
                <a:spcPts val="1650"/>
              </a:lnSpc>
            </a:pPr>
            <a:r>
              <a:rPr lang="en-US" altLang="zh-CN" sz="1000" b="0">
                <a:solidFill>
                  <a:srgbClr val="000000"/>
                </a:solidFill>
                <a:latin typeface="阿里巴巴普惠体 3.0 55 Regular" panose="00020600040101010101" charset="-122"/>
                <a:ea typeface="阿里巴巴普惠体 3.0 55 Regular" panose="00020600040101010101" charset="-122"/>
              </a:rPr>
              <a:t>v1 </a:t>
            </a:r>
            <a:r>
              <a:rPr lang="en-US" altLang="zh-CN" sz="1000" b="0">
                <a:solidFill>
                  <a:srgbClr val="FF0000"/>
                </a:solidFill>
                <a:latin typeface="阿里巴巴普惠体 3.0 55 Regular" panose="00020600040101010101" charset="-122"/>
                <a:ea typeface="阿里巴巴普惠体 3.0 55 Regular" panose="00020600040101010101" charset="-122"/>
              </a:rPr>
              <a:t>=</a:t>
            </a:r>
            <a:r>
              <a:rPr lang="en-US" altLang="zh-CN" sz="1000" b="0">
                <a:solidFill>
                  <a:srgbClr val="000000"/>
                </a:solidFill>
                <a:latin typeface="阿里巴巴普惠体 3.0 55 Regular" panose="00020600040101010101" charset="-122"/>
                <a:ea typeface="阿里巴巴普惠体 3.0 55 Regular" panose="00020600040101010101" charset="-122"/>
              </a:rPr>
              <a:t> [</a:t>
            </a:r>
            <a:r>
              <a:rPr lang="en-US" altLang="zh-CN" sz="1000" b="0">
                <a:solidFill>
                  <a:srgbClr val="00A000"/>
                </a:solidFill>
                <a:latin typeface="阿里巴巴普惠体 3.0 55 Regular" panose="00020600040101010101" charset="-122"/>
                <a:ea typeface="阿里巴巴普惠体 3.0 55 Regular" panose="00020600040101010101" charset="-122"/>
              </a:rPr>
              <a:t>1.1</a:t>
            </a:r>
            <a:r>
              <a:rPr lang="en-US" altLang="zh-CN" sz="1000" b="0">
                <a:solidFill>
                  <a:srgbClr val="000000"/>
                </a:solidFill>
                <a:latin typeface="阿里巴巴普惠体 3.0 55 Regular" panose="00020600040101010101" charset="-122"/>
                <a:ea typeface="阿里巴巴普惠体 3.0 55 Regular" panose="00020600040101010101" charset="-122"/>
              </a:rPr>
              <a:t>, </a:t>
            </a:r>
            <a:r>
              <a:rPr lang="en-US" altLang="zh-CN" sz="1000" b="0">
                <a:solidFill>
                  <a:srgbClr val="00A000"/>
                </a:solidFill>
                <a:latin typeface="阿里巴巴普惠体 3.0 55 Regular" panose="00020600040101010101" charset="-122"/>
                <a:ea typeface="阿里巴巴普惠体 3.0 55 Regular" panose="00020600040101010101" charset="-122"/>
              </a:rPr>
              <a:t>1.2</a:t>
            </a:r>
            <a:r>
              <a:rPr lang="en-US" altLang="zh-CN" sz="1000" b="0">
                <a:solidFill>
                  <a:srgbClr val="000000"/>
                </a:solidFill>
                <a:latin typeface="阿里巴巴普惠体 3.0 55 Regular" panose="00020600040101010101" charset="-122"/>
                <a:ea typeface="阿里巴巴普惠体 3.0 55 Regular" panose="00020600040101010101" charset="-122"/>
              </a:rPr>
              <a:t>, </a:t>
            </a:r>
            <a:r>
              <a:rPr lang="en-US" altLang="zh-CN" sz="1000" b="0">
                <a:solidFill>
                  <a:srgbClr val="00A000"/>
                </a:solidFill>
                <a:latin typeface="阿里巴巴普惠体 3.0 55 Regular" panose="00020600040101010101" charset="-122"/>
                <a:ea typeface="阿里巴巴普惠体 3.0 55 Regular" panose="00020600040101010101" charset="-122"/>
              </a:rPr>
              <a:t>1.3</a:t>
            </a:r>
            <a:r>
              <a:rPr lang="en-US" altLang="zh-CN" sz="1000" b="0">
                <a:solidFill>
                  <a:srgbClr val="000000"/>
                </a:solidFill>
                <a:latin typeface="阿里巴巴普惠体 3.0 55 Regular" panose="00020600040101010101" charset="-122"/>
                <a:ea typeface="阿里巴巴普惠体 3.0 55 Regular" panose="00020600040101010101" charset="-122"/>
              </a:rPr>
              <a:t>]</a:t>
            </a:r>
            <a:endParaRPr lang="en-US" altLang="zh-CN" sz="1000" b="0">
              <a:solidFill>
                <a:srgbClr val="000000"/>
              </a:solidFill>
              <a:latin typeface="阿里巴巴普惠体 3.0 55 Regular" panose="00020600040101010101" charset="-122"/>
              <a:ea typeface="阿里巴巴普惠体 3.0 55 Regular" panose="00020600040101010101" charset="-122"/>
            </a:endParaRPr>
          </a:p>
          <a:p>
            <a:pPr>
              <a:lnSpc>
                <a:spcPts val="1650"/>
              </a:lnSpc>
            </a:pPr>
            <a:r>
              <a:rPr lang="en-US" altLang="zh-CN" sz="1000" b="0">
                <a:solidFill>
                  <a:srgbClr val="000000"/>
                </a:solidFill>
                <a:latin typeface="阿里巴巴普惠体 3.0 55 Regular" panose="00020600040101010101" charset="-122"/>
                <a:ea typeface="阿里巴巴普惠体 3.0 55 Regular" panose="00020600040101010101" charset="-122"/>
              </a:rPr>
              <a:t>v2 </a:t>
            </a:r>
            <a:r>
              <a:rPr lang="en-US" altLang="zh-CN" sz="1000" b="0">
                <a:solidFill>
                  <a:srgbClr val="FF0000"/>
                </a:solidFill>
                <a:latin typeface="阿里巴巴普惠体 3.0 55 Regular" panose="00020600040101010101" charset="-122"/>
                <a:ea typeface="阿里巴巴普惠体 3.0 55 Regular" panose="00020600040101010101" charset="-122"/>
              </a:rPr>
              <a:t>=</a:t>
            </a:r>
            <a:r>
              <a:rPr lang="en-US" altLang="zh-CN" sz="1000" b="0">
                <a:solidFill>
                  <a:srgbClr val="000000"/>
                </a:solidFill>
                <a:latin typeface="阿里巴巴普惠体 3.0 55 Regular" panose="00020600040101010101" charset="-122"/>
                <a:ea typeface="阿里巴巴普惠体 3.0 55 Regular" panose="00020600040101010101" charset="-122"/>
              </a:rPr>
              <a:t> [</a:t>
            </a:r>
            <a:r>
              <a:rPr lang="en-US" altLang="zh-CN" sz="1000" b="0">
                <a:solidFill>
                  <a:srgbClr val="00A000"/>
                </a:solidFill>
                <a:latin typeface="阿里巴巴普惠体 3.0 55 Regular" panose="00020600040101010101" charset="-122"/>
                <a:ea typeface="阿里巴巴普惠体 3.0 55 Regular" panose="00020600040101010101" charset="-122"/>
              </a:rPr>
              <a:t>1.3</a:t>
            </a:r>
            <a:r>
              <a:rPr lang="en-US" altLang="zh-CN" sz="1000" b="0">
                <a:solidFill>
                  <a:srgbClr val="000000"/>
                </a:solidFill>
                <a:latin typeface="阿里巴巴普惠体 3.0 55 Regular" panose="00020600040101010101" charset="-122"/>
                <a:ea typeface="阿里巴巴普惠体 3.0 55 Regular" panose="00020600040101010101" charset="-122"/>
              </a:rPr>
              <a:t>, </a:t>
            </a:r>
            <a:r>
              <a:rPr lang="en-US" altLang="zh-CN" sz="1000" b="0">
                <a:solidFill>
                  <a:srgbClr val="00A000"/>
                </a:solidFill>
                <a:latin typeface="阿里巴巴普惠体 3.0 55 Regular" panose="00020600040101010101" charset="-122"/>
                <a:ea typeface="阿里巴巴普惠体 3.0 55 Regular" panose="00020600040101010101" charset="-122"/>
              </a:rPr>
              <a:t>1.4</a:t>
            </a:r>
            <a:r>
              <a:rPr lang="en-US" altLang="zh-CN" sz="1000" b="0">
                <a:solidFill>
                  <a:srgbClr val="000000"/>
                </a:solidFill>
                <a:latin typeface="阿里巴巴普惠体 3.0 55 Regular" panose="00020600040101010101" charset="-122"/>
                <a:ea typeface="阿里巴巴普惠体 3.0 55 Regular" panose="00020600040101010101" charset="-122"/>
              </a:rPr>
              <a:t>, </a:t>
            </a:r>
            <a:r>
              <a:rPr lang="en-US" altLang="zh-CN" sz="1000" b="0">
                <a:solidFill>
                  <a:srgbClr val="00A000"/>
                </a:solidFill>
                <a:latin typeface="阿里巴巴普惠体 3.0 55 Regular" panose="00020600040101010101" charset="-122"/>
                <a:ea typeface="阿里巴巴普惠体 3.0 55 Regular" panose="00020600040101010101" charset="-122"/>
              </a:rPr>
              <a:t>1.6</a:t>
            </a:r>
            <a:r>
              <a:rPr lang="en-US" altLang="zh-CN" sz="1000" b="0">
                <a:solidFill>
                  <a:srgbClr val="000000"/>
                </a:solidFill>
                <a:latin typeface="阿里巴巴普惠体 3.0 55 Regular" panose="00020600040101010101" charset="-122"/>
                <a:ea typeface="阿里巴巴普惠体 3.0 55 Regular" panose="00020600040101010101" charset="-122"/>
              </a:rPr>
              <a:t>]</a:t>
            </a:r>
            <a:endParaRPr lang="en-US" altLang="zh-CN" sz="1000" b="0">
              <a:solidFill>
                <a:srgbClr val="000000"/>
              </a:solidFill>
              <a:latin typeface="阿里巴巴普惠体 3.0 55 Regular" panose="00020600040101010101" charset="-122"/>
              <a:ea typeface="阿里巴巴普惠体 3.0 55 Regular" panose="00020600040101010101" charset="-122"/>
            </a:endParaRPr>
          </a:p>
          <a:p>
            <a:pPr>
              <a:lnSpc>
                <a:spcPts val="1650"/>
              </a:lnSpc>
            </a:pPr>
            <a:r>
              <a:rPr lang="en-US" altLang="zh-CN" sz="1000" b="0">
                <a:solidFill>
                  <a:srgbClr val="000000"/>
                </a:solidFill>
                <a:latin typeface="阿里巴巴普惠体 3.0 55 Regular" panose="00020600040101010101" charset="-122"/>
                <a:ea typeface="阿里巴巴普惠体 3.0 55 Regular" panose="00020600040101010101" charset="-122"/>
              </a:rPr>
              <a:t>v3 </a:t>
            </a:r>
            <a:r>
              <a:rPr lang="en-US" altLang="zh-CN" sz="1000" b="0">
                <a:solidFill>
                  <a:srgbClr val="FF0000"/>
                </a:solidFill>
                <a:latin typeface="阿里巴巴普惠体 3.0 55 Regular" panose="00020600040101010101" charset="-122"/>
                <a:ea typeface="阿里巴巴普惠体 3.0 55 Regular" panose="00020600040101010101" charset="-122"/>
              </a:rPr>
              <a:t>=</a:t>
            </a:r>
            <a:r>
              <a:rPr lang="en-US" altLang="zh-CN" sz="1000" b="0">
                <a:solidFill>
                  <a:srgbClr val="000000"/>
                </a:solidFill>
                <a:latin typeface="阿里巴巴普惠体 3.0 55 Regular" panose="00020600040101010101" charset="-122"/>
                <a:ea typeface="阿里巴巴普惠体 3.0 55 Regular" panose="00020600040101010101" charset="-122"/>
              </a:rPr>
              <a:t> [</a:t>
            </a:r>
            <a:r>
              <a:rPr lang="en-US" altLang="zh-CN" sz="1000" b="0">
                <a:solidFill>
                  <a:srgbClr val="00A000"/>
                </a:solidFill>
                <a:latin typeface="阿里巴巴普惠体 3.0 55 Regular" panose="00020600040101010101" charset="-122"/>
                <a:ea typeface="阿里巴巴普惠体 3.0 55 Regular" panose="00020600040101010101" charset="-122"/>
              </a:rPr>
              <a:t>1.2</a:t>
            </a:r>
            <a:r>
              <a:rPr lang="en-US" altLang="zh-CN" sz="1000" b="0">
                <a:solidFill>
                  <a:srgbClr val="000000"/>
                </a:solidFill>
                <a:latin typeface="阿里巴巴普惠体 3.0 55 Regular" panose="00020600040101010101" charset="-122"/>
                <a:ea typeface="阿里巴巴普惠体 3.0 55 Regular" panose="00020600040101010101" charset="-122"/>
              </a:rPr>
              <a:t>, </a:t>
            </a:r>
            <a:r>
              <a:rPr lang="en-US" altLang="zh-CN" sz="1000" b="0">
                <a:solidFill>
                  <a:srgbClr val="00A000"/>
                </a:solidFill>
                <a:latin typeface="阿里巴巴普惠体 3.0 55 Regular" panose="00020600040101010101" charset="-122"/>
                <a:ea typeface="阿里巴巴普惠体 3.0 55 Regular" panose="00020600040101010101" charset="-122"/>
              </a:rPr>
              <a:t>1.2</a:t>
            </a:r>
            <a:r>
              <a:rPr lang="en-US" altLang="zh-CN" sz="1000" b="0">
                <a:solidFill>
                  <a:srgbClr val="000000"/>
                </a:solidFill>
                <a:latin typeface="阿里巴巴普惠体 3.0 55 Regular" panose="00020600040101010101" charset="-122"/>
                <a:ea typeface="阿里巴巴普惠体 3.0 55 Regular" panose="00020600040101010101" charset="-122"/>
              </a:rPr>
              <a:t>, </a:t>
            </a:r>
            <a:r>
              <a:rPr lang="en-US" altLang="zh-CN" sz="1000" b="0">
                <a:solidFill>
                  <a:srgbClr val="00A000"/>
                </a:solidFill>
                <a:latin typeface="阿里巴巴普惠体 3.0 55 Regular" panose="00020600040101010101" charset="-122"/>
                <a:ea typeface="阿里巴巴普惠体 3.0 55 Regular" panose="00020600040101010101" charset="-122"/>
              </a:rPr>
              <a:t>1.3</a:t>
            </a:r>
            <a:r>
              <a:rPr lang="en-US" altLang="zh-CN" sz="1000" b="0">
                <a:solidFill>
                  <a:srgbClr val="000000"/>
                </a:solidFill>
                <a:latin typeface="阿里巴巴普惠体 3.0 55 Regular" panose="00020600040101010101" charset="-122"/>
                <a:ea typeface="阿里巴巴普惠体 3.0 55 Regular" panose="00020600040101010101" charset="-122"/>
              </a:rPr>
              <a:t>]</a:t>
            </a:r>
            <a:endParaRPr lang="en-US" altLang="zh-CN" sz="1000" b="0">
              <a:solidFill>
                <a:srgbClr val="000000"/>
              </a:solidFill>
              <a:latin typeface="阿里巴巴普惠体 3.0 55 Regular" panose="00020600040101010101" charset="-122"/>
              <a:ea typeface="阿里巴巴普惠体 3.0 55 Regular" panose="00020600040101010101" charset="-122"/>
            </a:endParaRPr>
          </a:p>
          <a:p>
            <a:pPr>
              <a:lnSpc>
                <a:spcPts val="1650"/>
              </a:lnSpc>
            </a:pPr>
            <a:r>
              <a:rPr lang="en-US" altLang="zh-CN" sz="1000" b="0">
                <a:solidFill>
                  <a:srgbClr val="000000"/>
                </a:solidFill>
                <a:latin typeface="阿里巴巴普惠体 3.0 55 Regular" panose="00020600040101010101" charset="-122"/>
                <a:ea typeface="阿里巴巴普惠体 3.0 55 Regular" panose="00020600040101010101" charset="-122"/>
              </a:rPr>
              <a:t>av </a:t>
            </a:r>
            <a:r>
              <a:rPr lang="en-US" altLang="zh-CN" sz="1000" b="0">
                <a:solidFill>
                  <a:srgbClr val="FF0000"/>
                </a:solidFill>
                <a:latin typeface="阿里巴巴普惠体 3.0 55 Regular" panose="00020600040101010101" charset="-122"/>
                <a:ea typeface="阿里巴巴普惠体 3.0 55 Regular" panose="00020600040101010101" charset="-122"/>
              </a:rPr>
              <a:t>= </a:t>
            </a:r>
            <a:r>
              <a:rPr lang="en-US" altLang="zh-CN" sz="1000" b="1">
                <a:solidFill>
                  <a:srgbClr val="000000"/>
                </a:solidFill>
                <a:latin typeface="阿里巴巴普惠体 3.0 55 Regular" panose="00020600040101010101" charset="-122"/>
                <a:ea typeface="阿里巴巴普惠体 3.0 55 Regular" panose="00020600040101010101" charset="-122"/>
              </a:rPr>
              <a:t>fixedLengthArrayVector</a:t>
            </a:r>
            <a:r>
              <a:rPr lang="en-US" altLang="zh-CN" sz="1000" b="0">
                <a:solidFill>
                  <a:srgbClr val="000000"/>
                </a:solidFill>
                <a:latin typeface="阿里巴巴普惠体 3.0 55 Regular" panose="00020600040101010101" charset="-122"/>
                <a:ea typeface="阿里巴巴普惠体 3.0 55 Regular" panose="00020600040101010101" charset="-122"/>
              </a:rPr>
              <a:t>(v1,v2,v3)</a:t>
            </a:r>
            <a:endParaRPr lang="en-US" altLang="zh-CN" sz="1000" b="0">
              <a:solidFill>
                <a:srgbClr val="000000"/>
              </a:solidFill>
              <a:latin typeface="阿里巴巴普惠体 3.0 55 Regular" panose="00020600040101010101" charset="-122"/>
              <a:ea typeface="阿里巴巴普惠体 3.0 55 Regular" panose="00020600040101010101" charset="-122"/>
            </a:endParaRPr>
          </a:p>
        </p:txBody>
      </p:sp>
      <p:sp>
        <p:nvSpPr>
          <p:cNvPr id="29" name="文本框 28"/>
          <p:cNvSpPr txBox="1"/>
          <p:nvPr/>
        </p:nvSpPr>
        <p:spPr>
          <a:xfrm>
            <a:off x="5601970" y="5292090"/>
            <a:ext cx="4152265" cy="937260"/>
          </a:xfrm>
          <a:prstGeom prst="rect">
            <a:avLst/>
          </a:prstGeom>
        </p:spPr>
        <p:txBody>
          <a:bodyPr wrap="square">
            <a:spAutoFit/>
          </a:bodyPr>
          <a:p>
            <a:pPr>
              <a:lnSpc>
                <a:spcPts val="1650"/>
              </a:lnSpc>
            </a:pPr>
            <a:r>
              <a:rPr lang="en-US" altLang="zh-CN" sz="1000" b="0">
                <a:solidFill>
                  <a:srgbClr val="000000"/>
                </a:solidFill>
                <a:latin typeface="阿里巴巴普惠体 3.0 55 Regular" panose="00020600040101010101" charset="-122"/>
                <a:ea typeface="阿里巴巴普惠体 3.0 55 Regular" panose="00020600040101010101" charset="-122"/>
              </a:rPr>
              <a:t>ticker </a:t>
            </a:r>
            <a:r>
              <a:rPr lang="en-US" altLang="zh-CN" sz="1000" b="0">
                <a:solidFill>
                  <a:srgbClr val="FF0000"/>
                </a:solidFill>
                <a:latin typeface="阿里巴巴普惠体 3.0 55 Regular" panose="00020600040101010101" charset="-122"/>
                <a:ea typeface="阿里巴巴普惠体 3.0 55 Regular" panose="00020600040101010101" charset="-122"/>
              </a:rPr>
              <a:t>=</a:t>
            </a:r>
            <a:r>
              <a:rPr lang="en-US" altLang="zh-CN" sz="1000" b="0">
                <a:solidFill>
                  <a:srgbClr val="A31515"/>
                </a:solidFill>
                <a:latin typeface="阿里巴巴普惠体 3.0 55 Regular" panose="00020600040101010101" charset="-122"/>
                <a:ea typeface="阿里巴巴普惠体 3.0 55 Regular" panose="00020600040101010101" charset="-122"/>
              </a:rPr>
              <a:t>`AAPL`IBM`IBM`AAPL`AMZN`AAPL`AMZN`IBM`AMZN</a:t>
            </a:r>
            <a:endParaRPr lang="en-US" altLang="zh-CN" sz="1000" b="0">
              <a:solidFill>
                <a:srgbClr val="A31515"/>
              </a:solidFill>
              <a:latin typeface="阿里巴巴普惠体 3.0 55 Regular" panose="00020600040101010101" charset="-122"/>
              <a:ea typeface="阿里巴巴普惠体 3.0 55 Regular" panose="00020600040101010101" charset="-122"/>
            </a:endParaRPr>
          </a:p>
          <a:p>
            <a:pPr>
              <a:lnSpc>
                <a:spcPts val="1650"/>
              </a:lnSpc>
            </a:pPr>
            <a:r>
              <a:rPr lang="en-US" altLang="zh-CN" sz="1000" b="0">
                <a:solidFill>
                  <a:srgbClr val="000000"/>
                </a:solidFill>
                <a:latin typeface="阿里巴巴普惠体 3.0 55 Regular" panose="00020600040101010101" charset="-122"/>
                <a:ea typeface="阿里巴巴普惠体 3.0 55 Regular" panose="00020600040101010101" charset="-122"/>
              </a:rPr>
              <a:t>volume </a:t>
            </a:r>
            <a:r>
              <a:rPr lang="en-US" altLang="zh-CN" sz="1000" b="0">
                <a:solidFill>
                  <a:srgbClr val="FF0000"/>
                </a:solidFill>
                <a:latin typeface="阿里巴巴普惠体 3.0 55 Regular" panose="00020600040101010101" charset="-122"/>
                <a:ea typeface="阿里巴巴普惠体 3.0 55 Regular" panose="00020600040101010101" charset="-122"/>
              </a:rPr>
              <a:t>=</a:t>
            </a:r>
            <a:r>
              <a:rPr lang="en-US" altLang="zh-CN" sz="1000" b="0">
                <a:solidFill>
                  <a:srgbClr val="000000"/>
                </a:solidFill>
                <a:latin typeface="阿里巴巴普惠体 3.0 55 Regular" panose="00020600040101010101" charset="-122"/>
                <a:ea typeface="阿里巴巴普惠体 3.0 55 Regular" panose="00020600040101010101" charset="-122"/>
              </a:rPr>
              <a:t> [</a:t>
            </a:r>
            <a:r>
              <a:rPr lang="en-US" altLang="zh-CN" sz="1000" b="0">
                <a:solidFill>
                  <a:srgbClr val="00A000"/>
                </a:solidFill>
                <a:latin typeface="阿里巴巴普惠体 3.0 55 Regular" panose="00020600040101010101" charset="-122"/>
                <a:ea typeface="阿里巴巴普惠体 3.0 55 Regular" panose="00020600040101010101" charset="-122"/>
              </a:rPr>
              <a:t>106</a:t>
            </a:r>
            <a:r>
              <a:rPr lang="en-US" altLang="zh-CN" sz="1000" b="0">
                <a:solidFill>
                  <a:srgbClr val="000000"/>
                </a:solidFill>
                <a:latin typeface="阿里巴巴普惠体 3.0 55 Regular" panose="00020600040101010101" charset="-122"/>
                <a:ea typeface="阿里巴巴普惠体 3.0 55 Regular" panose="00020600040101010101" charset="-122"/>
              </a:rPr>
              <a:t>, </a:t>
            </a:r>
            <a:r>
              <a:rPr lang="en-US" altLang="zh-CN" sz="1000" b="0">
                <a:solidFill>
                  <a:srgbClr val="00A000"/>
                </a:solidFill>
                <a:latin typeface="阿里巴巴普惠体 3.0 55 Regular" panose="00020600040101010101" charset="-122"/>
                <a:ea typeface="阿里巴巴普惠体 3.0 55 Regular" panose="00020600040101010101" charset="-122"/>
              </a:rPr>
              <a:t>115</a:t>
            </a:r>
            <a:r>
              <a:rPr lang="en-US" altLang="zh-CN" sz="1000" b="0">
                <a:solidFill>
                  <a:srgbClr val="000000"/>
                </a:solidFill>
                <a:latin typeface="阿里巴巴普惠体 3.0 55 Regular" panose="00020600040101010101" charset="-122"/>
                <a:ea typeface="阿里巴巴普惠体 3.0 55 Regular" panose="00020600040101010101" charset="-122"/>
              </a:rPr>
              <a:t>, </a:t>
            </a:r>
            <a:r>
              <a:rPr lang="en-US" altLang="zh-CN" sz="1000" b="0">
                <a:solidFill>
                  <a:srgbClr val="00A000"/>
                </a:solidFill>
                <a:latin typeface="阿里巴巴普惠体 3.0 55 Regular" panose="00020600040101010101" charset="-122"/>
                <a:ea typeface="阿里巴巴普惠体 3.0 55 Regular" panose="00020600040101010101" charset="-122"/>
              </a:rPr>
              <a:t>121</a:t>
            </a:r>
            <a:r>
              <a:rPr lang="en-US" altLang="zh-CN" sz="1000" b="0">
                <a:solidFill>
                  <a:srgbClr val="000000"/>
                </a:solidFill>
                <a:latin typeface="阿里巴巴普惠体 3.0 55 Regular" panose="00020600040101010101" charset="-122"/>
                <a:ea typeface="阿里巴巴普惠体 3.0 55 Regular" panose="00020600040101010101" charset="-122"/>
              </a:rPr>
              <a:t>, </a:t>
            </a:r>
            <a:r>
              <a:rPr lang="en-US" altLang="zh-CN" sz="1000" b="0">
                <a:solidFill>
                  <a:srgbClr val="00A000"/>
                </a:solidFill>
                <a:latin typeface="阿里巴巴普惠体 3.0 55 Regular" panose="00020600040101010101" charset="-122"/>
                <a:ea typeface="阿里巴巴普惠体 3.0 55 Regular" panose="00020600040101010101" charset="-122"/>
              </a:rPr>
              <a:t>90</a:t>
            </a:r>
            <a:r>
              <a:rPr lang="en-US" altLang="zh-CN" sz="1000" b="0">
                <a:solidFill>
                  <a:srgbClr val="000000"/>
                </a:solidFill>
                <a:latin typeface="阿里巴巴普惠体 3.0 55 Regular" panose="00020600040101010101" charset="-122"/>
                <a:ea typeface="阿里巴巴普惠体 3.0 55 Regular" panose="00020600040101010101" charset="-122"/>
              </a:rPr>
              <a:t>, </a:t>
            </a:r>
            <a:r>
              <a:rPr lang="en-US" altLang="zh-CN" sz="1000" b="0">
                <a:solidFill>
                  <a:srgbClr val="00A000"/>
                </a:solidFill>
                <a:latin typeface="阿里巴巴普惠体 3.0 55 Regular" panose="00020600040101010101" charset="-122"/>
                <a:ea typeface="阿里巴巴普惠体 3.0 55 Regular" panose="00020600040101010101" charset="-122"/>
              </a:rPr>
              <a:t>130</a:t>
            </a:r>
            <a:r>
              <a:rPr lang="en-US" altLang="zh-CN" sz="1000" b="0">
                <a:solidFill>
                  <a:srgbClr val="000000"/>
                </a:solidFill>
                <a:latin typeface="阿里巴巴普惠体 3.0 55 Regular" panose="00020600040101010101" charset="-122"/>
                <a:ea typeface="阿里巴巴普惠体 3.0 55 Regular" panose="00020600040101010101" charset="-122"/>
              </a:rPr>
              <a:t>, </a:t>
            </a:r>
            <a:r>
              <a:rPr lang="en-US" altLang="zh-CN" sz="1000" b="0">
                <a:solidFill>
                  <a:srgbClr val="00A000"/>
                </a:solidFill>
                <a:latin typeface="阿里巴巴普惠体 3.0 55 Regular" panose="00020600040101010101" charset="-122"/>
                <a:ea typeface="阿里巴巴普惠体 3.0 55 Regular" panose="00020600040101010101" charset="-122"/>
              </a:rPr>
              <a:t>150</a:t>
            </a:r>
            <a:r>
              <a:rPr lang="en-US" altLang="zh-CN" sz="1000" b="0">
                <a:solidFill>
                  <a:srgbClr val="000000"/>
                </a:solidFill>
                <a:latin typeface="阿里巴巴普惠体 3.0 55 Regular" panose="00020600040101010101" charset="-122"/>
                <a:ea typeface="阿里巴巴普惠体 3.0 55 Regular" panose="00020600040101010101" charset="-122"/>
              </a:rPr>
              <a:t>, </a:t>
            </a:r>
            <a:r>
              <a:rPr lang="en-US" altLang="zh-CN" sz="1000" b="0">
                <a:solidFill>
                  <a:srgbClr val="00A000"/>
                </a:solidFill>
                <a:latin typeface="阿里巴巴普惠体 3.0 55 Regular" panose="00020600040101010101" charset="-122"/>
                <a:ea typeface="阿里巴巴普惠体 3.0 55 Regular" panose="00020600040101010101" charset="-122"/>
              </a:rPr>
              <a:t>145</a:t>
            </a:r>
            <a:r>
              <a:rPr lang="en-US" altLang="zh-CN" sz="1000" b="0">
                <a:solidFill>
                  <a:srgbClr val="000000"/>
                </a:solidFill>
                <a:latin typeface="阿里巴巴普惠体 3.0 55 Regular" panose="00020600040101010101" charset="-122"/>
                <a:ea typeface="阿里巴巴普惠体 3.0 55 Regular" panose="00020600040101010101" charset="-122"/>
              </a:rPr>
              <a:t>, </a:t>
            </a:r>
            <a:r>
              <a:rPr lang="en-US" altLang="zh-CN" sz="1000" b="0">
                <a:solidFill>
                  <a:srgbClr val="00A000"/>
                </a:solidFill>
                <a:latin typeface="阿里巴巴普惠体 3.0 55 Regular" panose="00020600040101010101" charset="-122"/>
                <a:ea typeface="阿里巴巴普惠体 3.0 55 Regular" panose="00020600040101010101" charset="-122"/>
              </a:rPr>
              <a:t>123</a:t>
            </a:r>
            <a:r>
              <a:rPr lang="en-US" altLang="zh-CN" sz="1000" b="0">
                <a:solidFill>
                  <a:srgbClr val="000000"/>
                </a:solidFill>
                <a:latin typeface="阿里巴巴普惠体 3.0 55 Regular" panose="00020600040101010101" charset="-122"/>
                <a:ea typeface="阿里巴巴普惠体 3.0 55 Regular" panose="00020600040101010101" charset="-122"/>
              </a:rPr>
              <a:t>, </a:t>
            </a:r>
            <a:r>
              <a:rPr lang="en-US" altLang="zh-CN" sz="1000" b="0">
                <a:solidFill>
                  <a:srgbClr val="00A000"/>
                </a:solidFill>
                <a:latin typeface="阿里巴巴普惠体 3.0 55 Regular" panose="00020600040101010101" charset="-122"/>
                <a:ea typeface="阿里巴巴普惠体 3.0 55 Regular" panose="00020600040101010101" charset="-122"/>
              </a:rPr>
              <a:t>155</a:t>
            </a:r>
            <a:r>
              <a:rPr lang="en-US" altLang="zh-CN" sz="1000" b="0">
                <a:solidFill>
                  <a:srgbClr val="000000"/>
                </a:solidFill>
                <a:latin typeface="阿里巴巴普惠体 3.0 55 Regular" panose="00020600040101010101" charset="-122"/>
                <a:ea typeface="阿里巴巴普惠体 3.0 55 Regular" panose="00020600040101010101" charset="-122"/>
              </a:rPr>
              <a:t>];</a:t>
            </a:r>
            <a:endParaRPr lang="en-US" altLang="zh-CN" sz="1000" b="0">
              <a:solidFill>
                <a:srgbClr val="000000"/>
              </a:solidFill>
              <a:latin typeface="阿里巴巴普惠体 3.0 55 Regular" panose="00020600040101010101" charset="-122"/>
              <a:ea typeface="阿里巴巴普惠体 3.0 55 Regular" panose="00020600040101010101" charset="-122"/>
            </a:endParaRPr>
          </a:p>
          <a:p>
            <a:pPr>
              <a:lnSpc>
                <a:spcPts val="1650"/>
              </a:lnSpc>
            </a:pPr>
            <a:r>
              <a:rPr lang="en-US" altLang="zh-CN" sz="1000" b="0">
                <a:solidFill>
                  <a:srgbClr val="000000"/>
                </a:solidFill>
                <a:latin typeface="阿里巴巴普惠体 3.0 55 Regular" panose="00020600040101010101" charset="-122"/>
                <a:ea typeface="阿里巴巴普惠体 3.0 55 Regular" panose="00020600040101010101" charset="-122"/>
              </a:rPr>
              <a:t>t </a:t>
            </a:r>
            <a:r>
              <a:rPr lang="en-US" altLang="zh-CN" sz="1000" b="0">
                <a:solidFill>
                  <a:srgbClr val="FF0000"/>
                </a:solidFill>
                <a:latin typeface="阿里巴巴普惠体 3.0 55 Regular" panose="00020600040101010101" charset="-122"/>
                <a:ea typeface="阿里巴巴普惠体 3.0 55 Regular" panose="00020600040101010101" charset="-122"/>
              </a:rPr>
              <a:t>= </a:t>
            </a:r>
            <a:r>
              <a:rPr lang="en-US" altLang="zh-CN" sz="1000" b="1">
                <a:solidFill>
                  <a:srgbClr val="000000"/>
                </a:solidFill>
                <a:latin typeface="阿里巴巴普惠体 3.0 55 Regular" panose="00020600040101010101" charset="-122"/>
                <a:ea typeface="阿里巴巴普惠体 3.0 55 Regular" panose="00020600040101010101" charset="-122"/>
              </a:rPr>
              <a:t>table</a:t>
            </a:r>
            <a:r>
              <a:rPr lang="en-US" altLang="zh-CN" sz="1000" b="0">
                <a:solidFill>
                  <a:srgbClr val="000000"/>
                </a:solidFill>
                <a:latin typeface="阿里巴巴普惠体 3.0 55 Regular" panose="00020600040101010101" charset="-122"/>
                <a:ea typeface="阿里巴巴普惠体 3.0 55 Regular" panose="00020600040101010101" charset="-122"/>
              </a:rPr>
              <a:t>(ticker, volume);</a:t>
            </a:r>
            <a:endParaRPr lang="en-US" altLang="zh-CN" sz="1000" b="0">
              <a:solidFill>
                <a:srgbClr val="000000"/>
              </a:solidFill>
              <a:latin typeface="阿里巴巴普惠体 3.0 55 Regular" panose="00020600040101010101" charset="-122"/>
              <a:ea typeface="阿里巴巴普惠体 3.0 55 Regular" panose="00020600040101010101" charset="-122"/>
            </a:endParaRPr>
          </a:p>
          <a:p>
            <a:pPr>
              <a:lnSpc>
                <a:spcPts val="1650"/>
              </a:lnSpc>
            </a:pPr>
            <a:r>
              <a:rPr lang="en-US" altLang="zh-CN" sz="1000" b="0">
                <a:solidFill>
                  <a:srgbClr val="000000"/>
                </a:solidFill>
                <a:latin typeface="阿里巴巴普惠体 3.0 55 Regular" panose="00020600040101010101" charset="-122"/>
                <a:ea typeface="阿里巴巴普惠体 3.0 55 Regular" panose="00020600040101010101" charset="-122"/>
              </a:rPr>
              <a:t>t1 </a:t>
            </a:r>
            <a:r>
              <a:rPr lang="en-US" altLang="zh-CN" sz="1000" b="0">
                <a:solidFill>
                  <a:srgbClr val="FF0000"/>
                </a:solidFill>
                <a:latin typeface="阿里巴巴普惠体 3.0 55 Regular" panose="00020600040101010101" charset="-122"/>
                <a:ea typeface="阿里巴巴普惠体 3.0 55 Regular" panose="00020600040101010101" charset="-122"/>
              </a:rPr>
              <a:t>= </a:t>
            </a:r>
            <a:r>
              <a:rPr lang="en-US" altLang="zh-CN" sz="1000" b="0">
                <a:solidFill>
                  <a:srgbClr val="AF00DB"/>
                </a:solidFill>
                <a:latin typeface="阿里巴巴普惠体 3.0 55 Regular" panose="00020600040101010101" charset="-122"/>
                <a:ea typeface="阿里巴巴普惠体 3.0 55 Regular" panose="00020600040101010101" charset="-122"/>
              </a:rPr>
              <a:t>select </a:t>
            </a:r>
            <a:r>
              <a:rPr lang="en-US" altLang="zh-CN" sz="1000" b="1">
                <a:solidFill>
                  <a:srgbClr val="000000"/>
                </a:solidFill>
                <a:latin typeface="阿里巴巴普惠体 3.0 55 Regular" panose="00020600040101010101" charset="-122"/>
                <a:ea typeface="阿里巴巴普惠体 3.0 55 Regular" panose="00020600040101010101" charset="-122"/>
              </a:rPr>
              <a:t>toArray</a:t>
            </a:r>
            <a:r>
              <a:rPr lang="en-US" altLang="zh-CN" sz="1000" b="0">
                <a:solidFill>
                  <a:srgbClr val="000000"/>
                </a:solidFill>
                <a:latin typeface="阿里巴巴普惠体 3.0 55 Regular" panose="00020600040101010101" charset="-122"/>
                <a:ea typeface="阿里巴巴普惠体 3.0 55 Regular" panose="00020600040101010101" charset="-122"/>
              </a:rPr>
              <a:t>(volume) </a:t>
            </a:r>
            <a:r>
              <a:rPr lang="en-US" altLang="zh-CN" sz="1000" b="0">
                <a:solidFill>
                  <a:srgbClr val="AF00DB"/>
                </a:solidFill>
                <a:latin typeface="阿里巴巴普惠体 3.0 55 Regular" panose="00020600040101010101" charset="-122"/>
                <a:ea typeface="阿里巴巴普惠体 3.0 55 Regular" panose="00020600040101010101" charset="-122"/>
              </a:rPr>
              <a:t>as</a:t>
            </a:r>
            <a:r>
              <a:rPr lang="en-US" altLang="zh-CN" sz="1000" b="0">
                <a:solidFill>
                  <a:srgbClr val="000000"/>
                </a:solidFill>
                <a:latin typeface="阿里巴巴普惠体 3.0 55 Regular" panose="00020600040101010101" charset="-122"/>
                <a:ea typeface="阿里巴巴普惠体 3.0 55 Regular" panose="00020600040101010101" charset="-122"/>
              </a:rPr>
              <a:t> volume_all </a:t>
            </a:r>
            <a:r>
              <a:rPr lang="en-US" altLang="zh-CN" sz="1000" b="0">
                <a:solidFill>
                  <a:srgbClr val="AF00DB"/>
                </a:solidFill>
                <a:latin typeface="阿里巴巴普惠体 3.0 55 Regular" panose="00020600040101010101" charset="-122"/>
                <a:ea typeface="阿里巴巴普惠体 3.0 55 Regular" panose="00020600040101010101" charset="-122"/>
              </a:rPr>
              <a:t>from</a:t>
            </a:r>
            <a:r>
              <a:rPr lang="en-US" altLang="zh-CN" sz="1000" b="0">
                <a:solidFill>
                  <a:srgbClr val="000000"/>
                </a:solidFill>
                <a:latin typeface="阿里巴巴普惠体 3.0 55 Regular" panose="00020600040101010101" charset="-122"/>
                <a:ea typeface="阿里巴巴普惠体 3.0 55 Regular" panose="00020600040101010101" charset="-122"/>
              </a:rPr>
              <a:t> t </a:t>
            </a:r>
            <a:r>
              <a:rPr lang="en-US" altLang="zh-CN" sz="1000" b="0">
                <a:solidFill>
                  <a:srgbClr val="AF00DB"/>
                </a:solidFill>
                <a:latin typeface="阿里巴巴普惠体 3.0 55 Regular" panose="00020600040101010101" charset="-122"/>
                <a:ea typeface="阿里巴巴普惠体 3.0 55 Regular" panose="00020600040101010101" charset="-122"/>
              </a:rPr>
              <a:t>group by</a:t>
            </a:r>
            <a:r>
              <a:rPr lang="en-US" altLang="zh-CN" sz="1000" b="0">
                <a:solidFill>
                  <a:srgbClr val="000000"/>
                </a:solidFill>
                <a:latin typeface="阿里巴巴普惠体 3.0 55 Regular" panose="00020600040101010101" charset="-122"/>
                <a:ea typeface="阿里巴巴普惠体 3.0 55 Regular" panose="00020600040101010101" charset="-122"/>
              </a:rPr>
              <a:t> ticker;</a:t>
            </a:r>
            <a:endParaRPr lang="en-US" altLang="zh-CN" sz="1000" b="0">
              <a:solidFill>
                <a:srgbClr val="000000"/>
              </a:solidFill>
              <a:latin typeface="阿里巴巴普惠体 3.0 55 Regular" panose="00020600040101010101" charset="-122"/>
              <a:ea typeface="阿里巴巴普惠体 3.0 55 Regular" panose="00020600040101010101" charset="-122"/>
            </a:endParaRPr>
          </a:p>
        </p:txBody>
      </p:sp>
      <p:pic>
        <p:nvPicPr>
          <p:cNvPr id="31" name="图片 30"/>
          <p:cNvPicPr>
            <a:picLocks noChangeAspect="1"/>
          </p:cNvPicPr>
          <p:nvPr/>
        </p:nvPicPr>
        <p:blipFill>
          <a:blip r:embed="rId5"/>
          <a:stretch>
            <a:fillRect/>
          </a:stretch>
        </p:blipFill>
        <p:spPr>
          <a:xfrm>
            <a:off x="10147935" y="5428615"/>
            <a:ext cx="1609725" cy="914400"/>
          </a:xfrm>
          <a:prstGeom prst="rect">
            <a:avLst/>
          </a:prstGeom>
        </p:spPr>
      </p:pic>
      <p:sp>
        <p:nvSpPr>
          <p:cNvPr id="32" name="矩形 31"/>
          <p:cNvSpPr/>
          <p:nvPr>
            <p:custDataLst>
              <p:tags r:id="rId6"/>
            </p:custDataLst>
          </p:nvPr>
        </p:nvSpPr>
        <p:spPr>
          <a:xfrm>
            <a:off x="937260" y="5092065"/>
            <a:ext cx="8740140" cy="1337310"/>
          </a:xfrm>
          <a:prstGeom prst="rect">
            <a:avLst/>
          </a:prstGeom>
          <a:noFill/>
          <a:ln w="25400">
            <a:gradFill>
              <a:gsLst>
                <a:gs pos="0">
                  <a:schemeClr val="accent1">
                    <a:lumMod val="11000"/>
                    <a:lumOff val="89000"/>
                  </a:schemeClr>
                </a:gs>
                <a:gs pos="89000">
                  <a:srgbClr val="0D42D3"/>
                </a:gs>
                <a:gs pos="0">
                  <a:schemeClr val="accent1">
                    <a:lumMod val="45000"/>
                    <a:lumOff val="55000"/>
                  </a:schemeClr>
                </a:gs>
              </a:gsLst>
              <a:lin ang="20580000" scaled="1"/>
            </a:gradFill>
          </a:ln>
          <a:effectLst/>
          <a:extLst>
            <a:ext uri="{909E8E84-426E-40DD-AFC4-6F175D3DCCD1}">
              <a14:hiddenFill xmlns:a14="http://schemas.microsoft.com/office/drawing/2010/main">
                <a:solidFill>
                  <a:schemeClr val="bg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latin typeface="阿里巴巴普惠体 3.0 55 Regular" panose="00020600040101010101" charset="-122"/>
              <a:ea typeface="阿里巴巴普惠体 3.0 55 Regular" panose="00020600040101010101" charset="-122"/>
            </a:endParaRPr>
          </a:p>
        </p:txBody>
      </p:sp>
      <p:cxnSp>
        <p:nvCxnSpPr>
          <p:cNvPr id="33" name="肘形连接符 32"/>
          <p:cNvCxnSpPr/>
          <p:nvPr/>
        </p:nvCxnSpPr>
        <p:spPr>
          <a:xfrm>
            <a:off x="9610725" y="5884545"/>
            <a:ext cx="425450" cy="3175"/>
          </a:xfrm>
          <a:prstGeom prst="bentConnector2">
            <a:avLst/>
          </a:prstGeom>
          <a:ln w="41275">
            <a:gradFill>
              <a:gsLst>
                <a:gs pos="0">
                  <a:schemeClr val="accent1">
                    <a:lumMod val="5000"/>
                    <a:lumOff val="95000"/>
                  </a:schemeClr>
                </a:gs>
                <a:gs pos="89000">
                  <a:srgbClr val="0D42D3"/>
                </a:gs>
                <a:gs pos="0">
                  <a:schemeClr val="accent1">
                    <a:lumMod val="45000"/>
                    <a:lumOff val="55000"/>
                  </a:schemeClr>
                </a:gs>
              </a:gsLst>
              <a:lin ang="0" scaled="0"/>
            </a:gradFill>
            <a:tailEnd type="triangle"/>
          </a:ln>
        </p:spPr>
        <p:style>
          <a:lnRef idx="1">
            <a:schemeClr val="accent1"/>
          </a:lnRef>
          <a:fillRef idx="0">
            <a:schemeClr val="accent1"/>
          </a:fillRef>
          <a:effectRef idx="0">
            <a:schemeClr val="accent1"/>
          </a:effectRef>
          <a:fontRef idx="minor">
            <a:schemeClr val="tx1"/>
          </a:fontRef>
        </p:style>
      </p:cxnSp>
      <p:sp>
        <p:nvSpPr>
          <p:cNvPr id="4" name="椭圆 3"/>
          <p:cNvSpPr/>
          <p:nvPr/>
        </p:nvSpPr>
        <p:spPr>
          <a:xfrm>
            <a:off x="127000" y="610235"/>
            <a:ext cx="253365" cy="25590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椭圆 16"/>
          <p:cNvSpPr/>
          <p:nvPr/>
        </p:nvSpPr>
        <p:spPr>
          <a:xfrm>
            <a:off x="127000" y="-160020"/>
            <a:ext cx="762635" cy="77025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阿里巴巴普惠体 3.0 55 Regular" panose="00020600040101010101" charset="-122"/>
              <a:ea typeface="阿里巴巴普惠体 3.0 55 Regular" panose="00020600040101010101" charset="-122"/>
            </a:endParaRPr>
          </a:p>
        </p:txBody>
      </p:sp>
      <p:sp>
        <p:nvSpPr>
          <p:cNvPr id="18" name="文本框 17"/>
          <p:cNvSpPr txBox="1"/>
          <p:nvPr/>
        </p:nvSpPr>
        <p:spPr>
          <a:xfrm>
            <a:off x="996315" y="213995"/>
            <a:ext cx="3925570" cy="460375"/>
          </a:xfrm>
          <a:prstGeom prst="rect">
            <a:avLst/>
          </a:prstGeom>
          <a:noFill/>
        </p:spPr>
        <p:txBody>
          <a:bodyPr wrap="square" rtlCol="0">
            <a:spAutoFit/>
          </a:bodyPr>
          <a:lstStyle/>
          <a:p>
            <a:pPr algn="l"/>
            <a:r>
              <a:rPr lang="zh-CN" altLang="en-US" sz="2400" b="1" dirty="0">
                <a:solidFill>
                  <a:srgbClr val="022EA6"/>
                </a:solidFill>
                <a:uFillTx/>
                <a:latin typeface="阿里巴巴普惠体 3.0 55 Regular" panose="00020600040101010101" charset="-122"/>
                <a:ea typeface="阿里巴巴普惠体 3.0 55 Regular" panose="00020600040101010101" charset="-122"/>
                <a:cs typeface="阿里巴巴普惠体 3.0 55 Regular" panose="00020600040101010101" charset="-122"/>
              </a:rPr>
              <a:t>列式元组创建</a:t>
            </a:r>
            <a:endParaRPr lang="zh-CN" altLang="en-US" sz="2400" b="1" dirty="0">
              <a:solidFill>
                <a:srgbClr val="022EA6"/>
              </a:solidFill>
              <a:uFillTx/>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pic>
        <p:nvPicPr>
          <p:cNvPr id="3" name="图片 2" descr="/Users/chenjiayuan/Desktop/公司logo2.png公司logo2"/>
          <p:cNvPicPr>
            <a:picLocks noChangeAspect="1"/>
          </p:cNvPicPr>
          <p:nvPr>
            <p:custDataLst>
              <p:tags r:id="rId1"/>
            </p:custDataLst>
          </p:nvPr>
        </p:nvPicPr>
        <p:blipFill>
          <a:blip r:embed="rId2" cstate="screen"/>
          <a:srcRect/>
          <a:stretch>
            <a:fillRect/>
          </a:stretch>
        </p:blipFill>
        <p:spPr>
          <a:xfrm>
            <a:off x="10701655" y="288925"/>
            <a:ext cx="1056005" cy="275590"/>
          </a:xfrm>
          <a:prstGeom prst="rect">
            <a:avLst/>
          </a:prstGeom>
        </p:spPr>
      </p:pic>
      <p:sp>
        <p:nvSpPr>
          <p:cNvPr id="5" name="矩形 4"/>
          <p:cNvSpPr/>
          <p:nvPr/>
        </p:nvSpPr>
        <p:spPr>
          <a:xfrm>
            <a:off x="838835" y="1628140"/>
            <a:ext cx="4994275" cy="1251585"/>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latin typeface="阿里巴巴普惠体 3.0 55 Regular" panose="00020600040101010101" charset="-122"/>
              <a:ea typeface="阿里巴巴普惠体 3.0 55 Regular" panose="00020600040101010101" charset="-122"/>
            </a:endParaRPr>
          </a:p>
        </p:txBody>
      </p:sp>
      <p:sp>
        <p:nvSpPr>
          <p:cNvPr id="4" name="文本框 3"/>
          <p:cNvSpPr txBox="1"/>
          <p:nvPr/>
        </p:nvSpPr>
        <p:spPr>
          <a:xfrm>
            <a:off x="1012190" y="1781175"/>
            <a:ext cx="4522470" cy="945515"/>
          </a:xfrm>
          <a:prstGeom prst="rect">
            <a:avLst/>
          </a:prstGeom>
        </p:spPr>
        <p:txBody>
          <a:bodyPr wrap="square">
            <a:noAutofit/>
          </a:bodyPr>
          <a:p>
            <a:pPr indent="0" fontAlgn="auto">
              <a:lnSpc>
                <a:spcPct val="100000"/>
              </a:lnSpc>
            </a:pPr>
            <a:r>
              <a:rPr lang="en-US" altLang="zh-CN" sz="1400" b="0">
                <a:solidFill>
                  <a:srgbClr val="000000"/>
                </a:solidFill>
                <a:latin typeface="阿里巴巴普惠体 3.0 55 Regular" panose="00020600040101010101" charset="-122"/>
                <a:ea typeface="阿里巴巴普惠体 3.0 55 Regular" panose="00020600040101010101" charset="-122"/>
              </a:rPr>
              <a:t>ctp </a:t>
            </a:r>
            <a:r>
              <a:rPr lang="en-US" altLang="zh-CN" sz="1400" b="0">
                <a:solidFill>
                  <a:srgbClr val="FF0000"/>
                </a:solidFill>
                <a:latin typeface="阿里巴巴普惠体 3.0 55 Regular" panose="00020600040101010101" charset="-122"/>
                <a:ea typeface="阿里巴巴普惠体 3.0 55 Regular" panose="00020600040101010101" charset="-122"/>
              </a:rPr>
              <a:t>=</a:t>
            </a:r>
            <a:r>
              <a:rPr lang="en-US" altLang="zh-CN" sz="1400" b="0">
                <a:solidFill>
                  <a:srgbClr val="000000"/>
                </a:solidFill>
                <a:latin typeface="阿里巴巴普惠体 3.0 55 Regular" panose="00020600040101010101" charset="-122"/>
                <a:ea typeface="阿里巴巴普惠体 3.0 55 Regular" panose="00020600040101010101" charset="-122"/>
              </a:rPr>
              <a:t> [[</a:t>
            </a:r>
            <a:r>
              <a:rPr lang="en-US" altLang="zh-CN" sz="1400" b="0">
                <a:solidFill>
                  <a:srgbClr val="FF0000"/>
                </a:solidFill>
                <a:latin typeface="阿里巴巴普惠体 3.0 55 Regular" panose="00020600040101010101" charset="-122"/>
                <a:ea typeface="阿里巴巴普惠体 3.0 55 Regular" panose="00020600040101010101" charset="-122"/>
              </a:rPr>
              <a:t>-</a:t>
            </a:r>
            <a:r>
              <a:rPr lang="en-US" altLang="zh-CN" sz="1400" b="0">
                <a:solidFill>
                  <a:srgbClr val="00A000"/>
                </a:solidFill>
                <a:latin typeface="阿里巴巴普惠体 3.0 55 Regular" panose="00020600040101010101" charset="-122"/>
                <a:ea typeface="阿里巴巴普惠体 3.0 55 Regular" panose="00020600040101010101" charset="-122"/>
              </a:rPr>
              <a:t>1</a:t>
            </a:r>
            <a:r>
              <a:rPr lang="en-US" altLang="zh-CN" sz="1400" b="0">
                <a:solidFill>
                  <a:srgbClr val="000000"/>
                </a:solidFill>
                <a:latin typeface="阿里巴巴普惠体 3.0 55 Regular" panose="00020600040101010101" charset="-122"/>
                <a:ea typeface="阿里巴巴普惠体 3.0 55 Regular" panose="00020600040101010101" charset="-122"/>
              </a:rPr>
              <a:t>,</a:t>
            </a:r>
            <a:r>
              <a:rPr lang="en-US" altLang="zh-CN" sz="1400" b="0">
                <a:solidFill>
                  <a:srgbClr val="00A000"/>
                </a:solidFill>
                <a:latin typeface="阿里巴巴普惠体 3.0 55 Regular" panose="00020600040101010101" charset="-122"/>
                <a:ea typeface="阿里巴巴普惠体 3.0 55 Regular" panose="00020600040101010101" charset="-122"/>
              </a:rPr>
              <a:t>0</a:t>
            </a:r>
            <a:r>
              <a:rPr lang="en-US" altLang="zh-CN" sz="1400" b="0">
                <a:solidFill>
                  <a:srgbClr val="000000"/>
                </a:solidFill>
                <a:latin typeface="阿里巴巴普惠体 3.0 55 Regular" panose="00020600040101010101" charset="-122"/>
                <a:ea typeface="阿里巴巴普惠体 3.0 55 Regular" panose="00020600040101010101" charset="-122"/>
              </a:rPr>
              <a:t>,</a:t>
            </a:r>
            <a:r>
              <a:rPr lang="en-US" altLang="zh-CN" sz="1400" b="0">
                <a:solidFill>
                  <a:srgbClr val="00A000"/>
                </a:solidFill>
                <a:latin typeface="阿里巴巴普惠体 3.0 55 Regular" panose="00020600040101010101" charset="-122"/>
                <a:ea typeface="阿里巴巴普惠体 3.0 55 Regular" panose="00020600040101010101" charset="-122"/>
              </a:rPr>
              <a:t>1</a:t>
            </a:r>
            <a:r>
              <a:rPr lang="en-US" altLang="zh-CN" sz="1400" b="0">
                <a:solidFill>
                  <a:srgbClr val="000000"/>
                </a:solidFill>
                <a:latin typeface="阿里巴巴普惠体 3.0 55 Regular" panose="00020600040101010101" charset="-122"/>
                <a:ea typeface="阿里巴巴普惠体 3.0 55 Regular" panose="00020600040101010101" charset="-122"/>
              </a:rPr>
              <a:t>,</a:t>
            </a:r>
            <a:r>
              <a:rPr lang="en-US" altLang="zh-CN" sz="1400" b="0">
                <a:solidFill>
                  <a:srgbClr val="00A000"/>
                </a:solidFill>
                <a:latin typeface="阿里巴巴普惠体 3.0 55 Regular" panose="00020600040101010101" charset="-122"/>
                <a:ea typeface="阿里巴巴普惠体 3.0 55 Regular" panose="00020600040101010101" charset="-122"/>
              </a:rPr>
              <a:t>2</a:t>
            </a:r>
            <a:r>
              <a:rPr lang="en-US" altLang="zh-CN" sz="1400" b="0">
                <a:solidFill>
                  <a:srgbClr val="000000"/>
                </a:solidFill>
                <a:latin typeface="阿里巴巴普惠体 3.0 55 Regular" panose="00020600040101010101" charset="-122"/>
                <a:ea typeface="阿里巴巴普惠体 3.0 55 Regular" panose="00020600040101010101" charset="-122"/>
              </a:rPr>
              <a:t>,</a:t>
            </a:r>
            <a:r>
              <a:rPr lang="en-US" altLang="zh-CN" sz="1400" b="0">
                <a:solidFill>
                  <a:srgbClr val="00A000"/>
                </a:solidFill>
                <a:latin typeface="阿里巴巴普惠体 3.0 55 Regular" panose="00020600040101010101" charset="-122"/>
                <a:ea typeface="阿里巴巴普惠体 3.0 55 Regular" panose="00020600040101010101" charset="-122"/>
              </a:rPr>
              <a:t>3</a:t>
            </a:r>
            <a:r>
              <a:rPr lang="en-US" altLang="zh-CN" sz="1400" b="0">
                <a:solidFill>
                  <a:srgbClr val="000000"/>
                </a:solidFill>
                <a:latin typeface="阿里巴巴普惠体 3.0 55 Regular" panose="00020600040101010101" charset="-122"/>
                <a:ea typeface="阿里巴巴普惠体 3.0 55 Regular" panose="00020600040101010101" charset="-122"/>
              </a:rPr>
              <a:t>],[</a:t>
            </a:r>
            <a:r>
              <a:rPr lang="en-US" altLang="zh-CN" sz="1400" b="0">
                <a:solidFill>
                  <a:srgbClr val="00A000"/>
                </a:solidFill>
                <a:latin typeface="阿里巴巴普惠体 3.0 55 Regular" panose="00020600040101010101" charset="-122"/>
                <a:ea typeface="阿里巴巴普惠体 3.0 55 Regular" panose="00020600040101010101" charset="-122"/>
              </a:rPr>
              <a:t>5</a:t>
            </a:r>
            <a:r>
              <a:rPr lang="en-US" altLang="zh-CN" sz="1400" b="0">
                <a:solidFill>
                  <a:srgbClr val="000000"/>
                </a:solidFill>
                <a:latin typeface="阿里巴巴普惠体 3.0 55 Regular" panose="00020600040101010101" charset="-122"/>
                <a:ea typeface="阿里巴巴普惠体 3.0 55 Regular" panose="00020600040101010101" charset="-122"/>
              </a:rPr>
              <a:t>,</a:t>
            </a:r>
            <a:r>
              <a:rPr lang="en-US" altLang="zh-CN" sz="1400" b="0">
                <a:solidFill>
                  <a:srgbClr val="00A000"/>
                </a:solidFill>
                <a:latin typeface="阿里巴巴普惠体 3.0 55 Regular" panose="00020600040101010101" charset="-122"/>
                <a:ea typeface="阿里巴巴普惠体 3.0 55 Regular" panose="00020600040101010101" charset="-122"/>
              </a:rPr>
              <a:t>0</a:t>
            </a:r>
            <a:r>
              <a:rPr lang="en-US" altLang="zh-CN" sz="1400" b="0">
                <a:solidFill>
                  <a:srgbClr val="000000"/>
                </a:solidFill>
                <a:latin typeface="阿里巴巴普惠体 3.0 55 Regular" panose="00020600040101010101" charset="-122"/>
                <a:ea typeface="阿里巴巴普惠体 3.0 55 Regular" panose="00020600040101010101" charset="-122"/>
              </a:rPr>
              <a:t>,</a:t>
            </a:r>
            <a:r>
              <a:rPr lang="en-US" altLang="zh-CN" sz="1400" b="0">
                <a:solidFill>
                  <a:srgbClr val="00A000"/>
                </a:solidFill>
                <a:latin typeface="阿里巴巴普惠体 3.0 55 Regular" panose="00020600040101010101" charset="-122"/>
                <a:ea typeface="阿里巴巴普惠体 3.0 55 Regular" panose="00020600040101010101" charset="-122"/>
              </a:rPr>
              <a:t>9</a:t>
            </a:r>
            <a:r>
              <a:rPr lang="en-US" altLang="zh-CN" sz="1400" b="0">
                <a:solidFill>
                  <a:srgbClr val="000000"/>
                </a:solidFill>
                <a:latin typeface="阿里巴巴普惠体 3.0 55 Regular" panose="00020600040101010101" charset="-122"/>
                <a:ea typeface="阿里巴巴普惠体 3.0 55 Regular" panose="00020600040101010101" charset="-122"/>
              </a:rPr>
              <a:t>,</a:t>
            </a:r>
            <a:r>
              <a:rPr lang="en-US" altLang="zh-CN" sz="1400" b="0">
                <a:solidFill>
                  <a:srgbClr val="00A000"/>
                </a:solidFill>
                <a:latin typeface="阿里巴巴普惠体 3.0 55 Regular" panose="00020600040101010101" charset="-122"/>
                <a:ea typeface="阿里巴巴普惠体 3.0 55 Regular" panose="00020600040101010101" charset="-122"/>
              </a:rPr>
              <a:t>1</a:t>
            </a:r>
            <a:r>
              <a:rPr lang="en-US" altLang="zh-CN" sz="1400" b="0">
                <a:solidFill>
                  <a:srgbClr val="000000"/>
                </a:solidFill>
                <a:latin typeface="阿里巴巴普惠体 3.0 55 Regular" panose="00020600040101010101" charset="-122"/>
                <a:ea typeface="阿里巴巴普惠体 3.0 55 Regular" panose="00020600040101010101" charset="-122"/>
              </a:rPr>
              <a:t>,</a:t>
            </a:r>
            <a:r>
              <a:rPr lang="en-US" altLang="zh-CN" sz="1400" b="0">
                <a:solidFill>
                  <a:srgbClr val="00A000"/>
                </a:solidFill>
                <a:latin typeface="阿里巴巴普惠体 3.0 55 Regular" panose="00020600040101010101" charset="-122"/>
                <a:ea typeface="阿里巴巴普惠体 3.0 55 Regular" panose="00020600040101010101" charset="-122"/>
              </a:rPr>
              <a:t>2</a:t>
            </a:r>
            <a:r>
              <a:rPr lang="en-US" altLang="zh-CN" sz="1400" b="0">
                <a:solidFill>
                  <a:srgbClr val="000000"/>
                </a:solidFill>
                <a:latin typeface="阿里巴巴普惠体 3.0 55 Regular" panose="00020600040101010101" charset="-122"/>
                <a:ea typeface="阿里巴巴普惠体 3.0 55 Regular" panose="00020600040101010101" charset="-122"/>
              </a:rPr>
              <a:t>],[</a:t>
            </a:r>
            <a:r>
              <a:rPr lang="en-US" altLang="zh-CN" sz="1400" b="0">
                <a:solidFill>
                  <a:srgbClr val="00A000"/>
                </a:solidFill>
                <a:latin typeface="阿里巴巴普惠体 3.0 55 Regular" panose="00020600040101010101" charset="-122"/>
                <a:ea typeface="阿里巴巴普惠体 3.0 55 Regular" panose="00020600040101010101" charset="-122"/>
              </a:rPr>
              <a:t>3</a:t>
            </a:r>
            <a:r>
              <a:rPr lang="en-US" altLang="zh-CN" sz="1400" b="0">
                <a:solidFill>
                  <a:srgbClr val="000000"/>
                </a:solidFill>
                <a:latin typeface="阿里巴巴普惠体 3.0 55 Regular" panose="00020600040101010101" charset="-122"/>
                <a:ea typeface="阿里巴巴普惠体 3.0 55 Regular" panose="00020600040101010101" charset="-122"/>
              </a:rPr>
              <a:t>,</a:t>
            </a:r>
            <a:r>
              <a:rPr lang="en-US" altLang="zh-CN" sz="1400" b="0">
                <a:solidFill>
                  <a:srgbClr val="00A000"/>
                </a:solidFill>
                <a:latin typeface="阿里巴巴普惠体 3.0 55 Regular" panose="00020600040101010101" charset="-122"/>
                <a:ea typeface="阿里巴巴普惠体 3.0 55 Regular" panose="00020600040101010101" charset="-122"/>
              </a:rPr>
              <a:t>0</a:t>
            </a:r>
            <a:r>
              <a:rPr lang="en-US" altLang="zh-CN" sz="1400" b="0">
                <a:solidFill>
                  <a:srgbClr val="000000"/>
                </a:solidFill>
                <a:latin typeface="阿里巴巴普惠体 3.0 55 Regular" panose="00020600040101010101" charset="-122"/>
                <a:ea typeface="阿里巴巴普惠体 3.0 55 Regular" panose="00020600040101010101" charset="-122"/>
              </a:rPr>
              <a:t>,,</a:t>
            </a:r>
            <a:r>
              <a:rPr lang="en-US" altLang="zh-CN" sz="1400" b="0">
                <a:solidFill>
                  <a:srgbClr val="00A000"/>
                </a:solidFill>
                <a:latin typeface="阿里巴巴普惠体 3.0 55 Regular" panose="00020600040101010101" charset="-122"/>
                <a:ea typeface="阿里巴巴普惠体 3.0 55 Regular" panose="00020600040101010101" charset="-122"/>
              </a:rPr>
              <a:t>3</a:t>
            </a:r>
            <a:r>
              <a:rPr lang="en-US" altLang="zh-CN" sz="1400" b="0">
                <a:solidFill>
                  <a:srgbClr val="000000"/>
                </a:solidFill>
                <a:latin typeface="阿里巴巴普惠体 3.0 55 Regular" panose="00020600040101010101" charset="-122"/>
                <a:ea typeface="阿里巴巴普惠体 3.0 55 Regular" panose="00020600040101010101" charset="-122"/>
              </a:rPr>
              <a:t>,</a:t>
            </a:r>
            <a:r>
              <a:rPr lang="en-US" altLang="zh-CN" sz="1400" b="0">
                <a:solidFill>
                  <a:srgbClr val="00A000"/>
                </a:solidFill>
                <a:latin typeface="阿里巴巴普惠体 3.0 55 Regular" panose="00020600040101010101" charset="-122"/>
                <a:ea typeface="阿里巴巴普惠体 3.0 55 Regular" panose="00020600040101010101" charset="-122"/>
              </a:rPr>
              <a:t>0</a:t>
            </a:r>
            <a:r>
              <a:rPr lang="en-US" altLang="zh-CN" sz="1400" b="0">
                <a:solidFill>
                  <a:srgbClr val="000000"/>
                </a:solidFill>
                <a:latin typeface="阿里巴巴普惠体 3.0 55 Regular" panose="00020600040101010101" charset="-122"/>
                <a:ea typeface="阿里巴巴普惠体 3.0 55 Regular" panose="00020600040101010101" charset="-122"/>
              </a:rPr>
              <a:t>,</a:t>
            </a:r>
            <a:r>
              <a:rPr lang="en-US" altLang="zh-CN" sz="1400" b="0">
                <a:solidFill>
                  <a:srgbClr val="00A000"/>
                </a:solidFill>
                <a:latin typeface="阿里巴巴普惠体 3.0 55 Regular" panose="00020600040101010101" charset="-122"/>
                <a:ea typeface="阿里巴巴普惠体 3.0 55 Regular" panose="00020600040101010101" charset="-122"/>
              </a:rPr>
              <a:t>8</a:t>
            </a:r>
            <a:r>
              <a:rPr lang="en-US" altLang="zh-CN" sz="1400" b="0">
                <a:solidFill>
                  <a:srgbClr val="000000"/>
                </a:solidFill>
                <a:latin typeface="阿里巴巴普惠体 3.0 55 Regular" panose="00020600040101010101" charset="-122"/>
                <a:ea typeface="阿里巴巴普惠体 3.0 55 Regular" panose="00020600040101010101" charset="-122"/>
              </a:rPr>
              <a:t>]]</a:t>
            </a:r>
            <a:endParaRPr lang="en-US" altLang="zh-CN" sz="14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400" b="1">
                <a:solidFill>
                  <a:srgbClr val="000000"/>
                </a:solidFill>
                <a:latin typeface="阿里巴巴普惠体 3.0 55 Regular" panose="00020600040101010101" charset="-122"/>
                <a:ea typeface="阿里巴巴普惠体 3.0 55 Regular" panose="00020600040101010101" charset="-122"/>
              </a:rPr>
              <a:t>isColumnarTuple</a:t>
            </a:r>
            <a:r>
              <a:rPr lang="en-US" altLang="zh-CN" sz="1400" b="0">
                <a:solidFill>
                  <a:srgbClr val="000000"/>
                </a:solidFill>
                <a:latin typeface="阿里巴巴普惠体 3.0 55 Regular" panose="00020600040101010101" charset="-122"/>
                <a:ea typeface="阿里巴巴普惠体 3.0 55 Regular" panose="00020600040101010101" charset="-122"/>
              </a:rPr>
              <a:t>(ctp) // output: false</a:t>
            </a:r>
            <a:endParaRPr lang="en-US" altLang="zh-CN" sz="14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400" b="0">
                <a:solidFill>
                  <a:srgbClr val="000000"/>
                </a:solidFill>
                <a:latin typeface="阿里巴巴普惠体 3.0 55 Regular" panose="00020600040101010101" charset="-122"/>
                <a:ea typeface="阿里巴巴普惠体 3.0 55 Regular" panose="00020600040101010101" charset="-122"/>
              </a:rPr>
              <a:t>ctp.</a:t>
            </a:r>
            <a:r>
              <a:rPr lang="en-US" altLang="zh-CN" sz="1400" b="1">
                <a:solidFill>
                  <a:srgbClr val="000000"/>
                </a:solidFill>
                <a:latin typeface="阿里巴巴普惠体 3.0 55 Regular" panose="00020600040101010101" charset="-122"/>
                <a:ea typeface="阿里巴巴普惠体 3.0 55 Regular" panose="00020600040101010101" charset="-122"/>
              </a:rPr>
              <a:t>setColumnarTuple!</a:t>
            </a:r>
            <a:r>
              <a:rPr lang="en-US" altLang="zh-CN" sz="1400" b="0">
                <a:solidFill>
                  <a:srgbClr val="000000"/>
                </a:solidFill>
                <a:latin typeface="阿里巴巴普惠体 3.0 55 Regular" panose="00020600040101010101" charset="-122"/>
                <a:ea typeface="阿里巴巴普惠体 3.0 55 Regular" panose="00020600040101010101" charset="-122"/>
              </a:rPr>
              <a:t>()</a:t>
            </a:r>
            <a:endParaRPr lang="en-US" altLang="zh-CN" sz="14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400" b="1">
                <a:solidFill>
                  <a:srgbClr val="000000"/>
                </a:solidFill>
                <a:latin typeface="阿里巴巴普惠体 3.0 55 Regular" panose="00020600040101010101" charset="-122"/>
                <a:ea typeface="阿里巴巴普惠体 3.0 55 Regular" panose="00020600040101010101" charset="-122"/>
              </a:rPr>
              <a:t>isColumnarTuple</a:t>
            </a:r>
            <a:r>
              <a:rPr lang="en-US" altLang="zh-CN" sz="1400" b="0">
                <a:solidFill>
                  <a:srgbClr val="000000"/>
                </a:solidFill>
                <a:latin typeface="阿里巴巴普惠体 3.0 55 Regular" panose="00020600040101010101" charset="-122"/>
                <a:ea typeface="阿里巴巴普惠体 3.0 55 Regular" panose="00020600040101010101" charset="-122"/>
              </a:rPr>
              <a:t>(ctp) // output: true</a:t>
            </a:r>
            <a:endParaRPr lang="en-US" altLang="zh-CN" sz="1400" b="0">
              <a:solidFill>
                <a:srgbClr val="000000"/>
              </a:solidFill>
              <a:latin typeface="阿里巴巴普惠体 3.0 55 Regular" panose="00020600040101010101" charset="-122"/>
              <a:ea typeface="阿里巴巴普惠体 3.0 55 Regular" panose="00020600040101010101" charset="-122"/>
            </a:endParaRPr>
          </a:p>
        </p:txBody>
      </p:sp>
      <p:sp>
        <p:nvSpPr>
          <p:cNvPr id="6" name="文本框 5"/>
          <p:cNvSpPr txBox="1"/>
          <p:nvPr/>
        </p:nvSpPr>
        <p:spPr>
          <a:xfrm>
            <a:off x="945515" y="1160780"/>
            <a:ext cx="5650865" cy="352425"/>
          </a:xfrm>
          <a:prstGeom prst="rect">
            <a:avLst/>
          </a:prstGeom>
        </p:spPr>
        <p:txBody>
          <a:bodyPr wrap="square">
            <a:spAutoFit/>
          </a:bodyPr>
          <a:p>
            <a:pPr marL="0" indent="0"/>
            <a:r>
              <a:rPr lang="zh-CN" altLang="en-US"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通过 </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setColumnarTuple!</a:t>
            </a:r>
            <a:r>
              <a:rPr lang="en-US" altLang="zh-CN"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zh-CN" altLang="en-US"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函数将二维元组转为列式元组</a:t>
            </a:r>
            <a:endParaRPr lang="zh-CN" altLang="en-US"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grpSp>
        <p:nvGrpSpPr>
          <p:cNvPr id="7" name="组合 6"/>
          <p:cNvGrpSpPr/>
          <p:nvPr/>
        </p:nvGrpSpPr>
        <p:grpSpPr>
          <a:xfrm rot="0">
            <a:off x="716280" y="1195705"/>
            <a:ext cx="227330" cy="245745"/>
            <a:chOff x="3358738" y="4352095"/>
            <a:chExt cx="303039" cy="306768"/>
          </a:xfrm>
        </p:grpSpPr>
        <p:sp>
          <p:nvSpPr>
            <p:cNvPr id="8" name="椭圆 7"/>
            <p:cNvSpPr/>
            <p:nvPr/>
          </p:nvSpPr>
          <p:spPr>
            <a:xfrm>
              <a:off x="3358738" y="4352095"/>
              <a:ext cx="303039" cy="306768"/>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latin typeface="阿里巴巴普惠体 3.0 55 Regular" panose="00020600040101010101" charset="-122"/>
                <a:ea typeface="阿里巴巴普惠体 3.0 55 Regular" panose="00020600040101010101" charset="-122"/>
              </a:endParaRPr>
            </a:p>
          </p:txBody>
        </p:sp>
        <p:grpSp>
          <p:nvGrpSpPr>
            <p:cNvPr id="9" name="组合 8"/>
            <p:cNvGrpSpPr/>
            <p:nvPr/>
          </p:nvGrpSpPr>
          <p:grpSpPr>
            <a:xfrm>
              <a:off x="3431355" y="4452733"/>
              <a:ext cx="153646" cy="153646"/>
              <a:chOff x="5314898" y="1638449"/>
              <a:chExt cx="152221" cy="152221"/>
            </a:xfrm>
            <a:solidFill>
              <a:schemeClr val="bg2"/>
            </a:solidFill>
          </p:grpSpPr>
          <p:sp>
            <p:nvSpPr>
              <p:cNvPr id="10" name="Shape"/>
              <p:cNvSpPr/>
              <p:nvPr/>
            </p:nvSpPr>
            <p:spPr>
              <a:xfrm>
                <a:off x="5410148" y="1657499"/>
                <a:ext cx="37921" cy="37922"/>
              </a:xfrm>
              <a:custGeom>
                <a:avLst/>
                <a:gdLst/>
                <a:ahLst/>
                <a:cxnLst>
                  <a:cxn ang="0">
                    <a:pos x="wd2" y="hd2"/>
                  </a:cxn>
                  <a:cxn ang="5400000">
                    <a:pos x="wd2" y="hd2"/>
                  </a:cxn>
                  <a:cxn ang="10800000">
                    <a:pos x="wd2" y="hd2"/>
                  </a:cxn>
                  <a:cxn ang="16200000">
                    <a:pos x="wd2" y="hd2"/>
                  </a:cxn>
                </a:cxnLst>
                <a:rect l="0" t="0" r="r" b="b"/>
                <a:pathLst>
                  <a:path w="21600" h="21600" extrusionOk="0">
                    <a:moveTo>
                      <a:pt x="10749" y="7132"/>
                    </a:moveTo>
                    <a:cubicBezTo>
                      <a:pt x="8804" y="7132"/>
                      <a:pt x="7064" y="8864"/>
                      <a:pt x="7064" y="10800"/>
                    </a:cubicBezTo>
                    <a:cubicBezTo>
                      <a:pt x="7064" y="12736"/>
                      <a:pt x="8804" y="14468"/>
                      <a:pt x="10749" y="14468"/>
                    </a:cubicBezTo>
                    <a:cubicBezTo>
                      <a:pt x="12694" y="14468"/>
                      <a:pt x="14434" y="12736"/>
                      <a:pt x="14434" y="10800"/>
                    </a:cubicBezTo>
                    <a:cubicBezTo>
                      <a:pt x="14434" y="8864"/>
                      <a:pt x="12694" y="7132"/>
                      <a:pt x="10749" y="7132"/>
                    </a:cubicBezTo>
                    <a:close/>
                    <a:moveTo>
                      <a:pt x="10749" y="21600"/>
                    </a:moveTo>
                    <a:cubicBezTo>
                      <a:pt x="4709" y="21600"/>
                      <a:pt x="0" y="16608"/>
                      <a:pt x="0" y="10800"/>
                    </a:cubicBezTo>
                    <a:cubicBezTo>
                      <a:pt x="0" y="4687"/>
                      <a:pt x="4709" y="0"/>
                      <a:pt x="10749" y="0"/>
                    </a:cubicBezTo>
                    <a:cubicBezTo>
                      <a:pt x="16891" y="0"/>
                      <a:pt x="21600" y="4687"/>
                      <a:pt x="21600" y="10800"/>
                    </a:cubicBezTo>
                    <a:cubicBezTo>
                      <a:pt x="21600" y="16608"/>
                      <a:pt x="16891" y="21600"/>
                      <a:pt x="10749" y="21600"/>
                    </a:cubicBezTo>
                    <a:close/>
                  </a:path>
                </a:pathLst>
              </a:custGeom>
              <a:grpFill/>
              <a:ln w="12700">
                <a:miter lim="400000"/>
              </a:ln>
            </p:spPr>
            <p:txBody>
              <a:bodyPr lIns="22860" rIns="22860" anchor="ctr"/>
              <a:p>
                <a:pPr defTabSz="228600">
                  <a:lnSpc>
                    <a:spcPct val="93000"/>
                  </a:lnSpc>
                  <a:defRPr sz="1800">
                    <a:solidFill>
                      <a:srgbClr val="000000"/>
                    </a:solidFill>
                  </a:defRPr>
                </a:pPr>
                <a:endParaRPr sz="900">
                  <a:latin typeface="阿里巴巴普惠体 3.0 55 Regular" panose="00020600040101010101" charset="-122"/>
                  <a:ea typeface="阿里巴巴普惠体 3.0 55 Regular" panose="00020600040101010101" charset="-122"/>
                </a:endParaRPr>
              </a:p>
            </p:txBody>
          </p:sp>
          <p:sp>
            <p:nvSpPr>
              <p:cNvPr id="11" name="Shape"/>
              <p:cNvSpPr/>
              <p:nvPr/>
            </p:nvSpPr>
            <p:spPr>
              <a:xfrm>
                <a:off x="5314898" y="1638449"/>
                <a:ext cx="152221" cy="152221"/>
              </a:xfrm>
              <a:custGeom>
                <a:avLst/>
                <a:gdLst/>
                <a:ahLst/>
                <a:cxnLst>
                  <a:cxn ang="0">
                    <a:pos x="wd2" y="hd2"/>
                  </a:cxn>
                  <a:cxn ang="5400000">
                    <a:pos x="wd2" y="hd2"/>
                  </a:cxn>
                  <a:cxn ang="10800000">
                    <a:pos x="wd2" y="hd2"/>
                  </a:cxn>
                  <a:cxn ang="16200000">
                    <a:pos x="wd2" y="hd2"/>
                  </a:cxn>
                </a:cxnLst>
                <a:rect l="0" t="0" r="r" b="b"/>
                <a:pathLst>
                  <a:path w="21600" h="21600" extrusionOk="0">
                    <a:moveTo>
                      <a:pt x="12598" y="1785"/>
                    </a:moveTo>
                    <a:cubicBezTo>
                      <a:pt x="12368" y="1785"/>
                      <a:pt x="11884" y="1989"/>
                      <a:pt x="11731" y="2168"/>
                    </a:cubicBezTo>
                    <a:lnTo>
                      <a:pt x="1785" y="11705"/>
                    </a:lnTo>
                    <a:lnTo>
                      <a:pt x="9895" y="19815"/>
                    </a:lnTo>
                    <a:lnTo>
                      <a:pt x="19432" y="9869"/>
                    </a:lnTo>
                    <a:cubicBezTo>
                      <a:pt x="19611" y="9716"/>
                      <a:pt x="19815" y="9232"/>
                      <a:pt x="19815" y="9002"/>
                    </a:cubicBezTo>
                    <a:lnTo>
                      <a:pt x="19815" y="1785"/>
                    </a:lnTo>
                    <a:lnTo>
                      <a:pt x="12598" y="1785"/>
                    </a:lnTo>
                    <a:close/>
                    <a:moveTo>
                      <a:pt x="9895" y="21600"/>
                    </a:moveTo>
                    <a:cubicBezTo>
                      <a:pt x="9410" y="21600"/>
                      <a:pt x="8977" y="21370"/>
                      <a:pt x="8645" y="21064"/>
                    </a:cubicBezTo>
                    <a:lnTo>
                      <a:pt x="561" y="12955"/>
                    </a:lnTo>
                    <a:cubicBezTo>
                      <a:pt x="179" y="12623"/>
                      <a:pt x="0" y="12190"/>
                      <a:pt x="0" y="11705"/>
                    </a:cubicBezTo>
                    <a:cubicBezTo>
                      <a:pt x="0" y="11221"/>
                      <a:pt x="179" y="10736"/>
                      <a:pt x="561" y="10430"/>
                    </a:cubicBezTo>
                    <a:lnTo>
                      <a:pt x="10430" y="867"/>
                    </a:lnTo>
                    <a:cubicBezTo>
                      <a:pt x="10966" y="383"/>
                      <a:pt x="11884" y="0"/>
                      <a:pt x="12598" y="0"/>
                    </a:cubicBezTo>
                    <a:lnTo>
                      <a:pt x="19815" y="0"/>
                    </a:lnTo>
                    <a:cubicBezTo>
                      <a:pt x="20784" y="0"/>
                      <a:pt x="21600" y="816"/>
                      <a:pt x="21600" y="1785"/>
                    </a:cubicBezTo>
                    <a:lnTo>
                      <a:pt x="21600" y="9002"/>
                    </a:lnTo>
                    <a:cubicBezTo>
                      <a:pt x="21600" y="9716"/>
                      <a:pt x="21217" y="10634"/>
                      <a:pt x="20682" y="11170"/>
                    </a:cubicBezTo>
                    <a:lnTo>
                      <a:pt x="11195" y="21064"/>
                    </a:lnTo>
                    <a:cubicBezTo>
                      <a:pt x="10864" y="21370"/>
                      <a:pt x="10379" y="21600"/>
                      <a:pt x="9895" y="21600"/>
                    </a:cubicBezTo>
                    <a:close/>
                  </a:path>
                </a:pathLst>
              </a:custGeom>
              <a:grpFill/>
              <a:ln w="12700">
                <a:miter lim="400000"/>
              </a:ln>
            </p:spPr>
            <p:txBody>
              <a:bodyPr lIns="22860" rIns="22860" anchor="ctr"/>
              <a:p>
                <a:pPr defTabSz="228600">
                  <a:lnSpc>
                    <a:spcPct val="93000"/>
                  </a:lnSpc>
                  <a:defRPr sz="1800">
                    <a:solidFill>
                      <a:srgbClr val="000000"/>
                    </a:solidFill>
                  </a:defRPr>
                </a:pPr>
                <a:endParaRPr sz="900">
                  <a:latin typeface="阿里巴巴普惠体 3.0 55 Regular" panose="00020600040101010101" charset="-122"/>
                  <a:ea typeface="阿里巴巴普惠体 3.0 55 Regular" panose="00020600040101010101" charset="-122"/>
                </a:endParaRPr>
              </a:p>
            </p:txBody>
          </p:sp>
        </p:grpSp>
      </p:grpSp>
      <p:sp>
        <p:nvSpPr>
          <p:cNvPr id="12" name="文本框 11"/>
          <p:cNvSpPr txBox="1"/>
          <p:nvPr/>
        </p:nvSpPr>
        <p:spPr>
          <a:xfrm>
            <a:off x="923290" y="3388360"/>
            <a:ext cx="5650865" cy="614045"/>
          </a:xfrm>
          <a:prstGeom prst="rect">
            <a:avLst/>
          </a:prstGeom>
        </p:spPr>
        <p:txBody>
          <a:bodyPr wrap="square">
            <a:spAutoFit/>
          </a:bodyPr>
          <a:p>
            <a:pPr marL="0" indent="0"/>
            <a:r>
              <a:rPr lang="zh-CN" altLang="en-US"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通过</a:t>
            </a:r>
            <a:r>
              <a:rPr lang="en-US" altLang="zh-CN"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table(X1, X2, X3..) </a:t>
            </a:r>
            <a:r>
              <a:rPr lang="zh-CN" altLang="en-US"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创建内存表时，二维类型一致但不等长的元组会自动转换成列式元组。</a:t>
            </a:r>
            <a:endParaRPr lang="zh-CN" altLang="en-US"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grpSp>
        <p:nvGrpSpPr>
          <p:cNvPr id="15" name="组合 14"/>
          <p:cNvGrpSpPr/>
          <p:nvPr/>
        </p:nvGrpSpPr>
        <p:grpSpPr>
          <a:xfrm rot="0">
            <a:off x="694055" y="3423285"/>
            <a:ext cx="227330" cy="245745"/>
            <a:chOff x="3358738" y="4352095"/>
            <a:chExt cx="303039" cy="306768"/>
          </a:xfrm>
        </p:grpSpPr>
        <p:sp>
          <p:nvSpPr>
            <p:cNvPr id="34" name="椭圆 33"/>
            <p:cNvSpPr/>
            <p:nvPr/>
          </p:nvSpPr>
          <p:spPr>
            <a:xfrm>
              <a:off x="3358738" y="4352095"/>
              <a:ext cx="303039" cy="306768"/>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latin typeface="阿里巴巴普惠体 3.0 55 Regular" panose="00020600040101010101" charset="-122"/>
                <a:ea typeface="阿里巴巴普惠体 3.0 55 Regular" panose="00020600040101010101" charset="-122"/>
              </a:endParaRPr>
            </a:p>
          </p:txBody>
        </p:sp>
        <p:grpSp>
          <p:nvGrpSpPr>
            <p:cNvPr id="35" name="组合 34"/>
            <p:cNvGrpSpPr/>
            <p:nvPr/>
          </p:nvGrpSpPr>
          <p:grpSpPr>
            <a:xfrm>
              <a:off x="3431355" y="4452733"/>
              <a:ext cx="153646" cy="153646"/>
              <a:chOff x="5314898" y="1638449"/>
              <a:chExt cx="152221" cy="152221"/>
            </a:xfrm>
            <a:solidFill>
              <a:schemeClr val="bg2"/>
            </a:solidFill>
          </p:grpSpPr>
          <p:sp>
            <p:nvSpPr>
              <p:cNvPr id="36" name="Shape"/>
              <p:cNvSpPr/>
              <p:nvPr/>
            </p:nvSpPr>
            <p:spPr>
              <a:xfrm>
                <a:off x="5410148" y="1657499"/>
                <a:ext cx="37921" cy="37922"/>
              </a:xfrm>
              <a:custGeom>
                <a:avLst/>
                <a:gdLst/>
                <a:ahLst/>
                <a:cxnLst>
                  <a:cxn ang="0">
                    <a:pos x="wd2" y="hd2"/>
                  </a:cxn>
                  <a:cxn ang="5400000">
                    <a:pos x="wd2" y="hd2"/>
                  </a:cxn>
                  <a:cxn ang="10800000">
                    <a:pos x="wd2" y="hd2"/>
                  </a:cxn>
                  <a:cxn ang="16200000">
                    <a:pos x="wd2" y="hd2"/>
                  </a:cxn>
                </a:cxnLst>
                <a:rect l="0" t="0" r="r" b="b"/>
                <a:pathLst>
                  <a:path w="21600" h="21600" extrusionOk="0">
                    <a:moveTo>
                      <a:pt x="10749" y="7132"/>
                    </a:moveTo>
                    <a:cubicBezTo>
                      <a:pt x="8804" y="7132"/>
                      <a:pt x="7064" y="8864"/>
                      <a:pt x="7064" y="10800"/>
                    </a:cubicBezTo>
                    <a:cubicBezTo>
                      <a:pt x="7064" y="12736"/>
                      <a:pt x="8804" y="14468"/>
                      <a:pt x="10749" y="14468"/>
                    </a:cubicBezTo>
                    <a:cubicBezTo>
                      <a:pt x="12694" y="14468"/>
                      <a:pt x="14434" y="12736"/>
                      <a:pt x="14434" y="10800"/>
                    </a:cubicBezTo>
                    <a:cubicBezTo>
                      <a:pt x="14434" y="8864"/>
                      <a:pt x="12694" y="7132"/>
                      <a:pt x="10749" y="7132"/>
                    </a:cubicBezTo>
                    <a:close/>
                    <a:moveTo>
                      <a:pt x="10749" y="21600"/>
                    </a:moveTo>
                    <a:cubicBezTo>
                      <a:pt x="4709" y="21600"/>
                      <a:pt x="0" y="16608"/>
                      <a:pt x="0" y="10800"/>
                    </a:cubicBezTo>
                    <a:cubicBezTo>
                      <a:pt x="0" y="4687"/>
                      <a:pt x="4709" y="0"/>
                      <a:pt x="10749" y="0"/>
                    </a:cubicBezTo>
                    <a:cubicBezTo>
                      <a:pt x="16891" y="0"/>
                      <a:pt x="21600" y="4687"/>
                      <a:pt x="21600" y="10800"/>
                    </a:cubicBezTo>
                    <a:cubicBezTo>
                      <a:pt x="21600" y="16608"/>
                      <a:pt x="16891" y="21600"/>
                      <a:pt x="10749" y="21600"/>
                    </a:cubicBezTo>
                    <a:close/>
                  </a:path>
                </a:pathLst>
              </a:custGeom>
              <a:grpFill/>
              <a:ln w="12700">
                <a:miter lim="400000"/>
              </a:ln>
            </p:spPr>
            <p:txBody>
              <a:bodyPr lIns="22860" rIns="22860" anchor="ctr"/>
              <a:p>
                <a:pPr defTabSz="228600">
                  <a:lnSpc>
                    <a:spcPct val="93000"/>
                  </a:lnSpc>
                  <a:defRPr sz="1800">
                    <a:solidFill>
                      <a:srgbClr val="000000"/>
                    </a:solidFill>
                  </a:defRPr>
                </a:pPr>
                <a:endParaRPr sz="900">
                  <a:latin typeface="阿里巴巴普惠体 3.0 55 Regular" panose="00020600040101010101" charset="-122"/>
                  <a:ea typeface="阿里巴巴普惠体 3.0 55 Regular" panose="00020600040101010101" charset="-122"/>
                </a:endParaRPr>
              </a:p>
            </p:txBody>
          </p:sp>
          <p:sp>
            <p:nvSpPr>
              <p:cNvPr id="37" name="Shape"/>
              <p:cNvSpPr/>
              <p:nvPr/>
            </p:nvSpPr>
            <p:spPr>
              <a:xfrm>
                <a:off x="5314898" y="1638449"/>
                <a:ext cx="152221" cy="152221"/>
              </a:xfrm>
              <a:custGeom>
                <a:avLst/>
                <a:gdLst/>
                <a:ahLst/>
                <a:cxnLst>
                  <a:cxn ang="0">
                    <a:pos x="wd2" y="hd2"/>
                  </a:cxn>
                  <a:cxn ang="5400000">
                    <a:pos x="wd2" y="hd2"/>
                  </a:cxn>
                  <a:cxn ang="10800000">
                    <a:pos x="wd2" y="hd2"/>
                  </a:cxn>
                  <a:cxn ang="16200000">
                    <a:pos x="wd2" y="hd2"/>
                  </a:cxn>
                </a:cxnLst>
                <a:rect l="0" t="0" r="r" b="b"/>
                <a:pathLst>
                  <a:path w="21600" h="21600" extrusionOk="0">
                    <a:moveTo>
                      <a:pt x="12598" y="1785"/>
                    </a:moveTo>
                    <a:cubicBezTo>
                      <a:pt x="12368" y="1785"/>
                      <a:pt x="11884" y="1989"/>
                      <a:pt x="11731" y="2168"/>
                    </a:cubicBezTo>
                    <a:lnTo>
                      <a:pt x="1785" y="11705"/>
                    </a:lnTo>
                    <a:lnTo>
                      <a:pt x="9895" y="19815"/>
                    </a:lnTo>
                    <a:lnTo>
                      <a:pt x="19432" y="9869"/>
                    </a:lnTo>
                    <a:cubicBezTo>
                      <a:pt x="19611" y="9716"/>
                      <a:pt x="19815" y="9232"/>
                      <a:pt x="19815" y="9002"/>
                    </a:cubicBezTo>
                    <a:lnTo>
                      <a:pt x="19815" y="1785"/>
                    </a:lnTo>
                    <a:lnTo>
                      <a:pt x="12598" y="1785"/>
                    </a:lnTo>
                    <a:close/>
                    <a:moveTo>
                      <a:pt x="9895" y="21600"/>
                    </a:moveTo>
                    <a:cubicBezTo>
                      <a:pt x="9410" y="21600"/>
                      <a:pt x="8977" y="21370"/>
                      <a:pt x="8645" y="21064"/>
                    </a:cubicBezTo>
                    <a:lnTo>
                      <a:pt x="561" y="12955"/>
                    </a:lnTo>
                    <a:cubicBezTo>
                      <a:pt x="179" y="12623"/>
                      <a:pt x="0" y="12190"/>
                      <a:pt x="0" y="11705"/>
                    </a:cubicBezTo>
                    <a:cubicBezTo>
                      <a:pt x="0" y="11221"/>
                      <a:pt x="179" y="10736"/>
                      <a:pt x="561" y="10430"/>
                    </a:cubicBezTo>
                    <a:lnTo>
                      <a:pt x="10430" y="867"/>
                    </a:lnTo>
                    <a:cubicBezTo>
                      <a:pt x="10966" y="383"/>
                      <a:pt x="11884" y="0"/>
                      <a:pt x="12598" y="0"/>
                    </a:cubicBezTo>
                    <a:lnTo>
                      <a:pt x="19815" y="0"/>
                    </a:lnTo>
                    <a:cubicBezTo>
                      <a:pt x="20784" y="0"/>
                      <a:pt x="21600" y="816"/>
                      <a:pt x="21600" y="1785"/>
                    </a:cubicBezTo>
                    <a:lnTo>
                      <a:pt x="21600" y="9002"/>
                    </a:lnTo>
                    <a:cubicBezTo>
                      <a:pt x="21600" y="9716"/>
                      <a:pt x="21217" y="10634"/>
                      <a:pt x="20682" y="11170"/>
                    </a:cubicBezTo>
                    <a:lnTo>
                      <a:pt x="11195" y="21064"/>
                    </a:lnTo>
                    <a:cubicBezTo>
                      <a:pt x="10864" y="21370"/>
                      <a:pt x="10379" y="21600"/>
                      <a:pt x="9895" y="21600"/>
                    </a:cubicBezTo>
                    <a:close/>
                  </a:path>
                </a:pathLst>
              </a:custGeom>
              <a:grpFill/>
              <a:ln w="12700">
                <a:miter lim="400000"/>
              </a:ln>
            </p:spPr>
            <p:txBody>
              <a:bodyPr lIns="22860" rIns="22860" anchor="ctr"/>
              <a:p>
                <a:pPr defTabSz="228600">
                  <a:lnSpc>
                    <a:spcPct val="93000"/>
                  </a:lnSpc>
                  <a:defRPr sz="1800">
                    <a:solidFill>
                      <a:srgbClr val="000000"/>
                    </a:solidFill>
                  </a:defRPr>
                </a:pPr>
                <a:endParaRPr sz="900">
                  <a:latin typeface="阿里巴巴普惠体 3.0 55 Regular" panose="00020600040101010101" charset="-122"/>
                  <a:ea typeface="阿里巴巴普惠体 3.0 55 Regular" panose="00020600040101010101" charset="-122"/>
                </a:endParaRPr>
              </a:p>
            </p:txBody>
          </p:sp>
        </p:grpSp>
      </p:grpSp>
      <p:sp>
        <p:nvSpPr>
          <p:cNvPr id="38" name="矩形 37"/>
          <p:cNvSpPr/>
          <p:nvPr/>
        </p:nvSpPr>
        <p:spPr>
          <a:xfrm>
            <a:off x="851535" y="4046855"/>
            <a:ext cx="4994275" cy="1251585"/>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latin typeface="阿里巴巴普惠体 3.0 55 Regular" panose="00020600040101010101" charset="-122"/>
              <a:ea typeface="阿里巴巴普惠体 3.0 55 Regular" panose="00020600040101010101" charset="-122"/>
            </a:endParaRPr>
          </a:p>
        </p:txBody>
      </p:sp>
      <p:sp>
        <p:nvSpPr>
          <p:cNvPr id="39" name="文本框 38"/>
          <p:cNvSpPr txBox="1"/>
          <p:nvPr/>
        </p:nvSpPr>
        <p:spPr>
          <a:xfrm>
            <a:off x="1024890" y="4191318"/>
            <a:ext cx="4522470" cy="962660"/>
          </a:xfrm>
          <a:prstGeom prst="rect">
            <a:avLst/>
          </a:prstGeom>
        </p:spPr>
        <p:txBody>
          <a:bodyPr wrap="square">
            <a:noAutofit/>
          </a:bodyPr>
          <a:p>
            <a:pPr indent="0" fontAlgn="auto">
              <a:lnSpc>
                <a:spcPct val="100000"/>
              </a:lnSpc>
            </a:pPr>
            <a:r>
              <a:rPr lang="en-US" altLang="zh-CN" sz="1400" b="0">
                <a:solidFill>
                  <a:srgbClr val="000000"/>
                </a:solidFill>
                <a:latin typeface="阿里巴巴普惠体 3.0 55 Regular" panose="00020600040101010101" charset="-122"/>
                <a:ea typeface="阿里巴巴普惠体 3.0 55 Regular" panose="00020600040101010101" charset="-122"/>
              </a:rPr>
              <a:t>ctp </a:t>
            </a:r>
            <a:r>
              <a:rPr lang="en-US" altLang="zh-CN" sz="1400" b="0">
                <a:solidFill>
                  <a:srgbClr val="FF0000"/>
                </a:solidFill>
                <a:latin typeface="阿里巴巴普惠体 3.0 55 Regular" panose="00020600040101010101" charset="-122"/>
                <a:ea typeface="阿里巴巴普惠体 3.0 55 Regular" panose="00020600040101010101" charset="-122"/>
              </a:rPr>
              <a:t>=</a:t>
            </a:r>
            <a:r>
              <a:rPr lang="en-US" altLang="zh-CN" sz="1400" b="0">
                <a:solidFill>
                  <a:srgbClr val="000000"/>
                </a:solidFill>
                <a:latin typeface="阿里巴巴普惠体 3.0 55 Regular" panose="00020600040101010101" charset="-122"/>
                <a:ea typeface="阿里巴巴普惠体 3.0 55 Regular" panose="00020600040101010101" charset="-122"/>
              </a:rPr>
              <a:t> [[</a:t>
            </a:r>
            <a:r>
              <a:rPr lang="en-US" altLang="zh-CN" sz="1400" b="0">
                <a:solidFill>
                  <a:srgbClr val="FF0000"/>
                </a:solidFill>
                <a:latin typeface="阿里巴巴普惠体 3.0 55 Regular" panose="00020600040101010101" charset="-122"/>
                <a:ea typeface="阿里巴巴普惠体 3.0 55 Regular" panose="00020600040101010101" charset="-122"/>
              </a:rPr>
              <a:t>-</a:t>
            </a:r>
            <a:r>
              <a:rPr lang="en-US" altLang="zh-CN" sz="1400" b="0">
                <a:solidFill>
                  <a:srgbClr val="00A000"/>
                </a:solidFill>
                <a:latin typeface="阿里巴巴普惠体 3.0 55 Regular" panose="00020600040101010101" charset="-122"/>
                <a:ea typeface="阿里巴巴普惠体 3.0 55 Regular" panose="00020600040101010101" charset="-122"/>
              </a:rPr>
              <a:t>1</a:t>
            </a:r>
            <a:r>
              <a:rPr lang="en-US" altLang="zh-CN" sz="1400" b="0">
                <a:solidFill>
                  <a:srgbClr val="000000"/>
                </a:solidFill>
                <a:latin typeface="阿里巴巴普惠体 3.0 55 Regular" panose="00020600040101010101" charset="-122"/>
                <a:ea typeface="阿里巴巴普惠体 3.0 55 Regular" panose="00020600040101010101" charset="-122"/>
              </a:rPr>
              <a:t>,</a:t>
            </a:r>
            <a:r>
              <a:rPr lang="en-US" altLang="zh-CN" sz="1400" b="0">
                <a:solidFill>
                  <a:srgbClr val="00A000"/>
                </a:solidFill>
                <a:latin typeface="阿里巴巴普惠体 3.0 55 Regular" panose="00020600040101010101" charset="-122"/>
                <a:ea typeface="阿里巴巴普惠体 3.0 55 Regular" panose="00020600040101010101" charset="-122"/>
              </a:rPr>
              <a:t>0</a:t>
            </a:r>
            <a:r>
              <a:rPr lang="en-US" altLang="zh-CN" sz="1400" b="0">
                <a:solidFill>
                  <a:srgbClr val="000000"/>
                </a:solidFill>
                <a:latin typeface="阿里巴巴普惠体 3.0 55 Regular" panose="00020600040101010101" charset="-122"/>
                <a:ea typeface="阿里巴巴普惠体 3.0 55 Regular" panose="00020600040101010101" charset="-122"/>
              </a:rPr>
              <a:t>,</a:t>
            </a:r>
            <a:r>
              <a:rPr lang="en-US" altLang="zh-CN" sz="1400" b="0">
                <a:solidFill>
                  <a:srgbClr val="00A000"/>
                </a:solidFill>
                <a:latin typeface="阿里巴巴普惠体 3.0 55 Regular" panose="00020600040101010101" charset="-122"/>
                <a:ea typeface="阿里巴巴普惠体 3.0 55 Regular" panose="00020600040101010101" charset="-122"/>
              </a:rPr>
              <a:t>1</a:t>
            </a:r>
            <a:r>
              <a:rPr lang="en-US" altLang="zh-CN" sz="1400" b="0">
                <a:solidFill>
                  <a:srgbClr val="000000"/>
                </a:solidFill>
                <a:latin typeface="阿里巴巴普惠体 3.0 55 Regular" panose="00020600040101010101" charset="-122"/>
                <a:ea typeface="阿里巴巴普惠体 3.0 55 Regular" panose="00020600040101010101" charset="-122"/>
              </a:rPr>
              <a:t>,</a:t>
            </a:r>
            <a:r>
              <a:rPr lang="en-US" altLang="zh-CN" sz="1400" b="0">
                <a:solidFill>
                  <a:srgbClr val="00A000"/>
                </a:solidFill>
                <a:latin typeface="阿里巴巴普惠体 3.0 55 Regular" panose="00020600040101010101" charset="-122"/>
                <a:ea typeface="阿里巴巴普惠体 3.0 55 Regular" panose="00020600040101010101" charset="-122"/>
              </a:rPr>
              <a:t>2</a:t>
            </a:r>
            <a:r>
              <a:rPr lang="en-US" altLang="zh-CN" sz="1400" b="0">
                <a:solidFill>
                  <a:srgbClr val="000000"/>
                </a:solidFill>
                <a:latin typeface="阿里巴巴普惠体 3.0 55 Regular" panose="00020600040101010101" charset="-122"/>
                <a:ea typeface="阿里巴巴普惠体 3.0 55 Regular" panose="00020600040101010101" charset="-122"/>
              </a:rPr>
              <a:t>,</a:t>
            </a:r>
            <a:r>
              <a:rPr lang="en-US" altLang="zh-CN" sz="1400" b="0">
                <a:solidFill>
                  <a:srgbClr val="00A000"/>
                </a:solidFill>
                <a:latin typeface="阿里巴巴普惠体 3.0 55 Regular" panose="00020600040101010101" charset="-122"/>
                <a:ea typeface="阿里巴巴普惠体 3.0 55 Regular" panose="00020600040101010101" charset="-122"/>
              </a:rPr>
              <a:t>3</a:t>
            </a:r>
            <a:r>
              <a:rPr lang="en-US" altLang="zh-CN" sz="1400" b="0">
                <a:solidFill>
                  <a:srgbClr val="000000"/>
                </a:solidFill>
                <a:latin typeface="阿里巴巴普惠体 3.0 55 Regular" panose="00020600040101010101" charset="-122"/>
                <a:ea typeface="阿里巴巴普惠体 3.0 55 Regular" panose="00020600040101010101" charset="-122"/>
              </a:rPr>
              <a:t>],[</a:t>
            </a:r>
            <a:r>
              <a:rPr lang="en-US" altLang="zh-CN" sz="1400" b="0">
                <a:solidFill>
                  <a:srgbClr val="00A000"/>
                </a:solidFill>
                <a:latin typeface="阿里巴巴普惠体 3.0 55 Regular" panose="00020600040101010101" charset="-122"/>
                <a:ea typeface="阿里巴巴普惠体 3.0 55 Regular" panose="00020600040101010101" charset="-122"/>
              </a:rPr>
              <a:t>5</a:t>
            </a:r>
            <a:r>
              <a:rPr lang="en-US" altLang="zh-CN" sz="1400" b="0">
                <a:solidFill>
                  <a:srgbClr val="000000"/>
                </a:solidFill>
                <a:latin typeface="阿里巴巴普惠体 3.0 55 Regular" panose="00020600040101010101" charset="-122"/>
                <a:ea typeface="阿里巴巴普惠体 3.0 55 Regular" panose="00020600040101010101" charset="-122"/>
              </a:rPr>
              <a:t>,</a:t>
            </a:r>
            <a:r>
              <a:rPr lang="en-US" altLang="zh-CN" sz="1400" b="0">
                <a:solidFill>
                  <a:srgbClr val="00A000"/>
                </a:solidFill>
                <a:latin typeface="阿里巴巴普惠体 3.0 55 Regular" panose="00020600040101010101" charset="-122"/>
                <a:ea typeface="阿里巴巴普惠体 3.0 55 Regular" panose="00020600040101010101" charset="-122"/>
              </a:rPr>
              <a:t>0</a:t>
            </a:r>
            <a:r>
              <a:rPr lang="en-US" altLang="zh-CN" sz="1400" b="0">
                <a:solidFill>
                  <a:srgbClr val="000000"/>
                </a:solidFill>
                <a:latin typeface="阿里巴巴普惠体 3.0 55 Regular" panose="00020600040101010101" charset="-122"/>
                <a:ea typeface="阿里巴巴普惠体 3.0 55 Regular" panose="00020600040101010101" charset="-122"/>
              </a:rPr>
              <a:t>,</a:t>
            </a:r>
            <a:r>
              <a:rPr lang="en-US" altLang="zh-CN" sz="1400" b="0">
                <a:solidFill>
                  <a:srgbClr val="00A000"/>
                </a:solidFill>
                <a:latin typeface="阿里巴巴普惠体 3.0 55 Regular" panose="00020600040101010101" charset="-122"/>
                <a:ea typeface="阿里巴巴普惠体 3.0 55 Regular" panose="00020600040101010101" charset="-122"/>
              </a:rPr>
              <a:t>9</a:t>
            </a:r>
            <a:r>
              <a:rPr lang="en-US" altLang="zh-CN" sz="1400" b="0">
                <a:solidFill>
                  <a:srgbClr val="000000"/>
                </a:solidFill>
                <a:latin typeface="阿里巴巴普惠体 3.0 55 Regular" panose="00020600040101010101" charset="-122"/>
                <a:ea typeface="阿里巴巴普惠体 3.0 55 Regular" panose="00020600040101010101" charset="-122"/>
              </a:rPr>
              <a:t>,</a:t>
            </a:r>
            <a:r>
              <a:rPr lang="en-US" altLang="zh-CN" sz="1400" b="0">
                <a:solidFill>
                  <a:srgbClr val="00A000"/>
                </a:solidFill>
                <a:latin typeface="阿里巴巴普惠体 3.0 55 Regular" panose="00020600040101010101" charset="-122"/>
                <a:ea typeface="阿里巴巴普惠体 3.0 55 Regular" panose="00020600040101010101" charset="-122"/>
              </a:rPr>
              <a:t>1</a:t>
            </a:r>
            <a:r>
              <a:rPr lang="en-US" altLang="zh-CN" sz="1400" b="0">
                <a:solidFill>
                  <a:srgbClr val="000000"/>
                </a:solidFill>
                <a:latin typeface="阿里巴巴普惠体 3.0 55 Regular" panose="00020600040101010101" charset="-122"/>
                <a:ea typeface="阿里巴巴普惠体 3.0 55 Regular" panose="00020600040101010101" charset="-122"/>
              </a:rPr>
              <a:t>,</a:t>
            </a:r>
            <a:r>
              <a:rPr lang="en-US" altLang="zh-CN" sz="1400" b="0">
                <a:solidFill>
                  <a:srgbClr val="00A000"/>
                </a:solidFill>
                <a:latin typeface="阿里巴巴普惠体 3.0 55 Regular" panose="00020600040101010101" charset="-122"/>
                <a:ea typeface="阿里巴巴普惠体 3.0 55 Regular" panose="00020600040101010101" charset="-122"/>
              </a:rPr>
              <a:t>2</a:t>
            </a:r>
            <a:r>
              <a:rPr lang="en-US" altLang="zh-CN" sz="1400" b="0">
                <a:solidFill>
                  <a:srgbClr val="000000"/>
                </a:solidFill>
                <a:latin typeface="阿里巴巴普惠体 3.0 55 Regular" panose="00020600040101010101" charset="-122"/>
                <a:ea typeface="阿里巴巴普惠体 3.0 55 Regular" panose="00020600040101010101" charset="-122"/>
              </a:rPr>
              <a:t>],[</a:t>
            </a:r>
            <a:r>
              <a:rPr lang="en-US" altLang="zh-CN" sz="1400" b="0">
                <a:solidFill>
                  <a:srgbClr val="00A000"/>
                </a:solidFill>
                <a:latin typeface="阿里巴巴普惠体 3.0 55 Regular" panose="00020600040101010101" charset="-122"/>
                <a:ea typeface="阿里巴巴普惠体 3.0 55 Regular" panose="00020600040101010101" charset="-122"/>
              </a:rPr>
              <a:t>3</a:t>
            </a:r>
            <a:r>
              <a:rPr lang="en-US" altLang="zh-CN" sz="1400" b="0">
                <a:solidFill>
                  <a:srgbClr val="000000"/>
                </a:solidFill>
                <a:latin typeface="阿里巴巴普惠体 3.0 55 Regular" panose="00020600040101010101" charset="-122"/>
                <a:ea typeface="阿里巴巴普惠体 3.0 55 Regular" panose="00020600040101010101" charset="-122"/>
              </a:rPr>
              <a:t>,</a:t>
            </a:r>
            <a:r>
              <a:rPr lang="en-US" altLang="zh-CN" sz="1400" b="0">
                <a:solidFill>
                  <a:srgbClr val="00A000"/>
                </a:solidFill>
                <a:latin typeface="阿里巴巴普惠体 3.0 55 Regular" panose="00020600040101010101" charset="-122"/>
                <a:ea typeface="阿里巴巴普惠体 3.0 55 Regular" panose="00020600040101010101" charset="-122"/>
              </a:rPr>
              <a:t>0</a:t>
            </a:r>
            <a:r>
              <a:rPr lang="en-US" altLang="zh-CN" sz="1400" b="0">
                <a:solidFill>
                  <a:srgbClr val="000000"/>
                </a:solidFill>
                <a:latin typeface="阿里巴巴普惠体 3.0 55 Regular" panose="00020600040101010101" charset="-122"/>
                <a:ea typeface="阿里巴巴普惠体 3.0 55 Regular" panose="00020600040101010101" charset="-122"/>
              </a:rPr>
              <a:t>,,</a:t>
            </a:r>
            <a:r>
              <a:rPr lang="en-US" altLang="zh-CN" sz="1400" b="0">
                <a:solidFill>
                  <a:srgbClr val="00A000"/>
                </a:solidFill>
                <a:latin typeface="阿里巴巴普惠体 3.0 55 Regular" panose="00020600040101010101" charset="-122"/>
                <a:ea typeface="阿里巴巴普惠体 3.0 55 Regular" panose="00020600040101010101" charset="-122"/>
              </a:rPr>
              <a:t>3</a:t>
            </a:r>
            <a:r>
              <a:rPr lang="en-US" altLang="zh-CN" sz="1400" b="0">
                <a:solidFill>
                  <a:srgbClr val="000000"/>
                </a:solidFill>
                <a:latin typeface="阿里巴巴普惠体 3.0 55 Regular" panose="00020600040101010101" charset="-122"/>
                <a:ea typeface="阿里巴巴普惠体 3.0 55 Regular" panose="00020600040101010101" charset="-122"/>
              </a:rPr>
              <a:t>,</a:t>
            </a:r>
            <a:r>
              <a:rPr lang="en-US" altLang="zh-CN" sz="1400" b="0">
                <a:solidFill>
                  <a:srgbClr val="00A000"/>
                </a:solidFill>
                <a:latin typeface="阿里巴巴普惠体 3.0 55 Regular" panose="00020600040101010101" charset="-122"/>
                <a:ea typeface="阿里巴巴普惠体 3.0 55 Regular" panose="00020600040101010101" charset="-122"/>
              </a:rPr>
              <a:t>0</a:t>
            </a:r>
            <a:r>
              <a:rPr lang="en-US" altLang="zh-CN" sz="1400" b="0">
                <a:solidFill>
                  <a:srgbClr val="000000"/>
                </a:solidFill>
                <a:latin typeface="阿里巴巴普惠体 3.0 55 Regular" panose="00020600040101010101" charset="-122"/>
                <a:ea typeface="阿里巴巴普惠体 3.0 55 Regular" panose="00020600040101010101" charset="-122"/>
              </a:rPr>
              <a:t>,</a:t>
            </a:r>
            <a:r>
              <a:rPr lang="en-US" altLang="zh-CN" sz="1400" b="0">
                <a:solidFill>
                  <a:srgbClr val="00A000"/>
                </a:solidFill>
                <a:latin typeface="阿里巴巴普惠体 3.0 55 Regular" panose="00020600040101010101" charset="-122"/>
                <a:ea typeface="阿里巴巴普惠体 3.0 55 Regular" panose="00020600040101010101" charset="-122"/>
              </a:rPr>
              <a:t>8</a:t>
            </a:r>
            <a:r>
              <a:rPr lang="en-US" altLang="zh-CN" sz="1400" b="0">
                <a:solidFill>
                  <a:srgbClr val="000000"/>
                </a:solidFill>
                <a:latin typeface="阿里巴巴普惠体 3.0 55 Regular" panose="00020600040101010101" charset="-122"/>
                <a:ea typeface="阿里巴巴普惠体 3.0 55 Regular" panose="00020600040101010101" charset="-122"/>
              </a:rPr>
              <a:t>]]</a:t>
            </a:r>
            <a:endParaRPr lang="en-US" altLang="zh-CN" sz="14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400" b="1">
                <a:solidFill>
                  <a:srgbClr val="000000"/>
                </a:solidFill>
                <a:latin typeface="阿里巴巴普惠体 3.0 55 Regular" panose="00020600040101010101" charset="-122"/>
                <a:ea typeface="阿里巴巴普惠体 3.0 55 Regular" panose="00020600040101010101" charset="-122"/>
              </a:rPr>
              <a:t>isColumnarTuple</a:t>
            </a:r>
            <a:r>
              <a:rPr lang="en-US" altLang="zh-CN" sz="1400" b="0">
                <a:solidFill>
                  <a:srgbClr val="000000"/>
                </a:solidFill>
                <a:latin typeface="阿里巴巴普惠体 3.0 55 Regular" panose="00020600040101010101" charset="-122"/>
                <a:ea typeface="阿里巴巴普惠体 3.0 55 Regular" panose="00020600040101010101" charset="-122"/>
              </a:rPr>
              <a:t>(ctp) // output: false</a:t>
            </a:r>
            <a:endParaRPr lang="en-US" altLang="zh-CN" sz="14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400" b="0">
                <a:solidFill>
                  <a:srgbClr val="000000"/>
                </a:solidFill>
                <a:latin typeface="阿里巴巴普惠体 3.0 55 Regular" panose="00020600040101010101" charset="-122"/>
                <a:ea typeface="阿里巴巴普惠体 3.0 55 Regular" panose="00020600040101010101" charset="-122"/>
              </a:rPr>
              <a:t>ctp.</a:t>
            </a:r>
            <a:r>
              <a:rPr lang="en-US" altLang="zh-CN" sz="1400" b="1">
                <a:solidFill>
                  <a:srgbClr val="000000"/>
                </a:solidFill>
                <a:latin typeface="阿里巴巴普惠体 3.0 55 Regular" panose="00020600040101010101" charset="-122"/>
                <a:ea typeface="阿里巴巴普惠体 3.0 55 Regular" panose="00020600040101010101" charset="-122"/>
              </a:rPr>
              <a:t>setColumnarTuple!</a:t>
            </a:r>
            <a:r>
              <a:rPr lang="en-US" altLang="zh-CN" sz="1400" b="0">
                <a:solidFill>
                  <a:srgbClr val="000000"/>
                </a:solidFill>
                <a:latin typeface="阿里巴巴普惠体 3.0 55 Regular" panose="00020600040101010101" charset="-122"/>
                <a:ea typeface="阿里巴巴普惠体 3.0 55 Regular" panose="00020600040101010101" charset="-122"/>
              </a:rPr>
              <a:t>()</a:t>
            </a:r>
            <a:endParaRPr lang="en-US" altLang="zh-CN" sz="14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400" b="1">
                <a:solidFill>
                  <a:srgbClr val="000000"/>
                </a:solidFill>
                <a:latin typeface="阿里巴巴普惠体 3.0 55 Regular" panose="00020600040101010101" charset="-122"/>
                <a:ea typeface="阿里巴巴普惠体 3.0 55 Regular" panose="00020600040101010101" charset="-122"/>
              </a:rPr>
              <a:t>isColumnarTuple</a:t>
            </a:r>
            <a:r>
              <a:rPr lang="en-US" altLang="zh-CN" sz="1400" b="0">
                <a:solidFill>
                  <a:srgbClr val="000000"/>
                </a:solidFill>
                <a:latin typeface="阿里巴巴普惠体 3.0 55 Regular" panose="00020600040101010101" charset="-122"/>
                <a:ea typeface="阿里巴巴普惠体 3.0 55 Regular" panose="00020600040101010101" charset="-122"/>
              </a:rPr>
              <a:t>(ctp) // output: true</a:t>
            </a:r>
            <a:endParaRPr lang="en-US" altLang="zh-CN" sz="1400" b="0">
              <a:solidFill>
                <a:srgbClr val="000000"/>
              </a:solidFill>
              <a:latin typeface="阿里巴巴普惠体 3.0 55 Regular" panose="00020600040101010101" charset="-122"/>
              <a:ea typeface="阿里巴巴普惠体 3.0 55 Regular" panose="00020600040101010101" charset="-122"/>
            </a:endParaRPr>
          </a:p>
        </p:txBody>
      </p:sp>
      <p:sp>
        <p:nvSpPr>
          <p:cNvPr id="40" name="文本框 39"/>
          <p:cNvSpPr txBox="1"/>
          <p:nvPr/>
        </p:nvSpPr>
        <p:spPr>
          <a:xfrm>
            <a:off x="735965" y="5478145"/>
            <a:ext cx="5746115" cy="583565"/>
          </a:xfrm>
          <a:prstGeom prst="rect">
            <a:avLst/>
          </a:prstGeom>
        </p:spPr>
        <p:txBody>
          <a:bodyPr wrap="square">
            <a:spAutoFit/>
          </a:bodyPr>
          <a:p>
            <a:pPr marL="0" indent="0"/>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需要注意如果传入的是等长的元组并不能发生自动转换，这种情况下必须手动调用</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setColumnarTuple!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函数进行转换。</a:t>
            </a: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41" name="圆角矩形 40"/>
          <p:cNvSpPr/>
          <p:nvPr/>
        </p:nvSpPr>
        <p:spPr>
          <a:xfrm>
            <a:off x="7479030" y="1879600"/>
            <a:ext cx="1168400" cy="635635"/>
          </a:xfrm>
          <a:prstGeom prst="roundRect">
            <a:avLst/>
          </a:prstGeom>
          <a:solidFill>
            <a:schemeClr val="accent1">
              <a:lumMod val="5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sz="1600">
                <a:latin typeface="阿里巴巴普惠体 3.0 55 Regular" panose="00020600040101010101" charset="-122"/>
                <a:ea typeface="阿里巴巴普惠体 3.0 55 Regular" panose="00020600040101010101" charset="-122"/>
              </a:rPr>
              <a:t>矩阵</a:t>
            </a:r>
            <a:endParaRPr lang="zh-CN" altLang="en-US" sz="1600">
              <a:latin typeface="阿里巴巴普惠体 3.0 55 Regular" panose="00020600040101010101" charset="-122"/>
              <a:ea typeface="阿里巴巴普惠体 3.0 55 Regular" panose="00020600040101010101" charset="-122"/>
            </a:endParaRPr>
          </a:p>
        </p:txBody>
      </p:sp>
      <p:sp>
        <p:nvSpPr>
          <p:cNvPr id="42" name="圆角矩形 41"/>
          <p:cNvSpPr/>
          <p:nvPr/>
        </p:nvSpPr>
        <p:spPr>
          <a:xfrm>
            <a:off x="7491730" y="4758690"/>
            <a:ext cx="1168400" cy="635635"/>
          </a:xfrm>
          <a:prstGeom prst="roundRect">
            <a:avLst/>
          </a:prstGeom>
          <a:solidFill>
            <a:schemeClr val="accent1">
              <a:lumMod val="40000"/>
              <a:lumOff val="6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sz="1600">
                <a:latin typeface="阿里巴巴普惠体 3.0 55 Regular" panose="00020600040101010101" charset="-122"/>
                <a:ea typeface="阿里巴巴普惠体 3.0 55 Regular" panose="00020600040101010101" charset="-122"/>
              </a:rPr>
              <a:t>数组向量</a:t>
            </a:r>
            <a:endParaRPr lang="zh-CN" altLang="en-US" sz="1600">
              <a:latin typeface="阿里巴巴普惠体 3.0 55 Regular" panose="00020600040101010101" charset="-122"/>
              <a:ea typeface="阿里巴巴普惠体 3.0 55 Regular" panose="00020600040101010101" charset="-122"/>
            </a:endParaRPr>
          </a:p>
        </p:txBody>
      </p:sp>
      <p:sp>
        <p:nvSpPr>
          <p:cNvPr id="43" name="圆角矩形 42"/>
          <p:cNvSpPr/>
          <p:nvPr/>
        </p:nvSpPr>
        <p:spPr>
          <a:xfrm>
            <a:off x="7491730" y="3296920"/>
            <a:ext cx="1168400" cy="635635"/>
          </a:xfrm>
          <a:prstGeom prst="roundRect">
            <a:avLst/>
          </a:prstGeom>
          <a:solidFill>
            <a:schemeClr val="accent1">
              <a:lumMod val="40000"/>
              <a:lumOff val="6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sz="1600">
                <a:latin typeface="阿里巴巴普惠体 3.0 55 Regular" panose="00020600040101010101" charset="-122"/>
                <a:ea typeface="阿里巴巴普惠体 3.0 55 Regular" panose="00020600040101010101" charset="-122"/>
              </a:rPr>
              <a:t>列式元组</a:t>
            </a:r>
            <a:endParaRPr lang="zh-CN" altLang="en-US" sz="1600">
              <a:latin typeface="阿里巴巴普惠体 3.0 55 Regular" panose="00020600040101010101" charset="-122"/>
              <a:ea typeface="阿里巴巴普惠体 3.0 55 Regular" panose="00020600040101010101" charset="-122"/>
            </a:endParaRPr>
          </a:p>
        </p:txBody>
      </p:sp>
      <p:cxnSp>
        <p:nvCxnSpPr>
          <p:cNvPr id="44" name="直接箭头连接符 43"/>
          <p:cNvCxnSpPr>
            <a:stCxn id="41" idx="2"/>
            <a:endCxn id="43" idx="0"/>
          </p:cNvCxnSpPr>
          <p:nvPr/>
        </p:nvCxnSpPr>
        <p:spPr>
          <a:xfrm>
            <a:off x="8063230" y="2515235"/>
            <a:ext cx="12700" cy="781685"/>
          </a:xfrm>
          <a:prstGeom prst="straightConnector1">
            <a:avLst/>
          </a:prstGeom>
          <a:ln w="41275">
            <a:solidFill>
              <a:srgbClr val="8190D0"/>
            </a:solidFill>
            <a:tailEnd type="arrow"/>
          </a:ln>
        </p:spPr>
        <p:style>
          <a:lnRef idx="1">
            <a:schemeClr val="accent1"/>
          </a:lnRef>
          <a:fillRef idx="0">
            <a:schemeClr val="accent1"/>
          </a:fillRef>
          <a:effectRef idx="0">
            <a:schemeClr val="accent1"/>
          </a:effectRef>
          <a:fontRef idx="minor">
            <a:schemeClr val="tx1"/>
          </a:fontRef>
        </p:style>
      </p:cxnSp>
      <p:cxnSp>
        <p:nvCxnSpPr>
          <p:cNvPr id="45" name="直接箭头连接符 44"/>
          <p:cNvCxnSpPr>
            <a:stCxn id="42" idx="0"/>
            <a:endCxn id="43" idx="2"/>
          </p:cNvCxnSpPr>
          <p:nvPr/>
        </p:nvCxnSpPr>
        <p:spPr>
          <a:xfrm flipV="1">
            <a:off x="8075930" y="3932555"/>
            <a:ext cx="0" cy="826135"/>
          </a:xfrm>
          <a:prstGeom prst="straightConnector1">
            <a:avLst/>
          </a:prstGeom>
          <a:ln w="41275">
            <a:solidFill>
              <a:srgbClr val="8190D0"/>
            </a:solidFill>
            <a:tailEnd type="arrow"/>
          </a:ln>
        </p:spPr>
        <p:style>
          <a:lnRef idx="1">
            <a:schemeClr val="accent1"/>
          </a:lnRef>
          <a:fillRef idx="0">
            <a:schemeClr val="accent1"/>
          </a:fillRef>
          <a:effectRef idx="0">
            <a:schemeClr val="accent1"/>
          </a:effectRef>
          <a:fontRef idx="minor">
            <a:schemeClr val="tx1"/>
          </a:fontRef>
        </p:style>
      </p:cxnSp>
      <p:sp>
        <p:nvSpPr>
          <p:cNvPr id="46" name="文本框 45"/>
          <p:cNvSpPr txBox="1"/>
          <p:nvPr/>
        </p:nvSpPr>
        <p:spPr>
          <a:xfrm>
            <a:off x="8939530" y="3324860"/>
            <a:ext cx="2628900" cy="583565"/>
          </a:xfrm>
          <a:prstGeom prst="rect">
            <a:avLst/>
          </a:prstGeom>
        </p:spPr>
        <p:txBody>
          <a:bodyPr wrap="square">
            <a:spAutoFit/>
          </a:bodyPr>
          <a:p>
            <a:pPr marL="0" indent="0"/>
            <a:r>
              <a:rPr lang="en-US" altLang="zh-CN" sz="1600" b="0" i="0">
                <a:solidFill>
                  <a:srgbClr val="292A2E"/>
                </a:solidFill>
                <a:latin typeface="阿里巴巴普惠体 3.0 55 Regular" panose="00020600040101010101" charset="-122"/>
                <a:ea typeface="阿里巴巴普惠体 3.0 55 Regular" panose="00020600040101010101" charset="-122"/>
              </a:rPr>
              <a:t>loop(asis, m)</a:t>
            </a:r>
            <a:endParaRPr lang="en-US" altLang="zh-CN" sz="1600" b="0" i="0">
              <a:solidFill>
                <a:srgbClr val="292A2E"/>
              </a:solidFill>
              <a:latin typeface="阿里巴巴普惠体 3.0 55 Regular" panose="00020600040101010101" charset="-122"/>
              <a:ea typeface="阿里巴巴普惠体 3.0 55 Regular" panose="00020600040101010101" charset="-122"/>
            </a:endParaRPr>
          </a:p>
          <a:p>
            <a:pPr marL="0" indent="0"/>
            <a:r>
              <a:rPr lang="en-US" altLang="zh-CN" sz="1600" b="0" i="0">
                <a:solidFill>
                  <a:srgbClr val="292A2E"/>
                </a:solidFill>
                <a:latin typeface="阿里巴巴普惠体 3.0 55 Regular" panose="00020600040101010101" charset="-122"/>
                <a:ea typeface="阿里巴巴普惠体 3.0 55 Regular" panose="00020600040101010101" charset="-122"/>
              </a:rPr>
              <a:t>.setColumnarTuple!()</a:t>
            </a:r>
            <a:endParaRPr lang="en-US" altLang="zh-CN" sz="1600" b="0" i="0">
              <a:solidFill>
                <a:srgbClr val="292A2E"/>
              </a:solidFill>
              <a:latin typeface="阿里巴巴普惠体 3.0 55 Regular" panose="00020600040101010101" charset="-122"/>
              <a:ea typeface="阿里巴巴普惠体 3.0 55 Regular" panose="00020600040101010101" charset="-122"/>
            </a:endParaRPr>
          </a:p>
        </p:txBody>
      </p:sp>
      <p:sp>
        <p:nvSpPr>
          <p:cNvPr id="2" name="椭圆 1"/>
          <p:cNvSpPr/>
          <p:nvPr/>
        </p:nvSpPr>
        <p:spPr>
          <a:xfrm>
            <a:off x="127000" y="610235"/>
            <a:ext cx="253365" cy="25590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椭圆 16"/>
          <p:cNvSpPr/>
          <p:nvPr/>
        </p:nvSpPr>
        <p:spPr>
          <a:xfrm>
            <a:off x="127000" y="-160020"/>
            <a:ext cx="762635" cy="77025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阿里巴巴普惠体 3.0 55 Regular" panose="00020600040101010101" charset="-122"/>
              <a:ea typeface="阿里巴巴普惠体 3.0 55 Regular" panose="00020600040101010101" charset="-122"/>
            </a:endParaRPr>
          </a:p>
        </p:txBody>
      </p:sp>
      <p:sp>
        <p:nvSpPr>
          <p:cNvPr id="18" name="文本框 17"/>
          <p:cNvSpPr txBox="1"/>
          <p:nvPr/>
        </p:nvSpPr>
        <p:spPr>
          <a:xfrm>
            <a:off x="996315" y="213995"/>
            <a:ext cx="3925570" cy="460375"/>
          </a:xfrm>
          <a:prstGeom prst="rect">
            <a:avLst/>
          </a:prstGeom>
          <a:noFill/>
        </p:spPr>
        <p:txBody>
          <a:bodyPr wrap="square" rtlCol="0">
            <a:spAutoFit/>
          </a:bodyPr>
          <a:lstStyle/>
          <a:p>
            <a:pPr algn="l"/>
            <a:r>
              <a:rPr lang="zh-CN" altLang="en-US" sz="2400" b="1" dirty="0">
                <a:solidFill>
                  <a:srgbClr val="022EA6"/>
                </a:solidFill>
                <a:uFillTx/>
                <a:latin typeface="阿里巴巴普惠体 3.0 55 Regular" panose="00020600040101010101" charset="-122"/>
                <a:ea typeface="阿里巴巴普惠体 3.0 55 Regular" panose="00020600040101010101" charset="-122"/>
                <a:cs typeface="阿里巴巴普惠体 3.0 55 Regular" panose="00020600040101010101" charset="-122"/>
              </a:rPr>
              <a:t>数组向量、列式元组的处理</a:t>
            </a:r>
            <a:endParaRPr lang="zh-CN" altLang="en-US" sz="2400" b="1" dirty="0">
              <a:solidFill>
                <a:srgbClr val="022EA6"/>
              </a:solidFill>
              <a:uFillTx/>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pic>
        <p:nvPicPr>
          <p:cNvPr id="3" name="图片 2" descr="/Users/chenjiayuan/Desktop/公司logo2.png公司logo2"/>
          <p:cNvPicPr>
            <a:picLocks noChangeAspect="1"/>
          </p:cNvPicPr>
          <p:nvPr>
            <p:custDataLst>
              <p:tags r:id="rId1"/>
            </p:custDataLst>
          </p:nvPr>
        </p:nvPicPr>
        <p:blipFill>
          <a:blip r:embed="rId2" cstate="screen"/>
          <a:srcRect/>
          <a:stretch>
            <a:fillRect/>
          </a:stretch>
        </p:blipFill>
        <p:spPr>
          <a:xfrm>
            <a:off x="10701655" y="288925"/>
            <a:ext cx="1056005" cy="275590"/>
          </a:xfrm>
          <a:prstGeom prst="rect">
            <a:avLst/>
          </a:prstGeom>
        </p:spPr>
      </p:pic>
      <p:graphicFrame>
        <p:nvGraphicFramePr>
          <p:cNvPr id="8" name="表格 7"/>
          <p:cNvGraphicFramePr/>
          <p:nvPr>
            <p:custDataLst>
              <p:tags r:id="rId3"/>
            </p:custDataLst>
          </p:nvPr>
        </p:nvGraphicFramePr>
        <p:xfrm>
          <a:off x="1211580" y="945515"/>
          <a:ext cx="8719820" cy="2236470"/>
        </p:xfrm>
        <a:graphic>
          <a:graphicData uri="http://schemas.openxmlformats.org/drawingml/2006/table">
            <a:tbl>
              <a:tblPr firstRow="1" firstCol="1">
                <a:tableStyleId>{217C6257-D844-4167-9C01-DE4EC6091575}</a:tableStyleId>
              </a:tblPr>
              <a:tblGrid>
                <a:gridCol w="1278890"/>
                <a:gridCol w="2717165"/>
                <a:gridCol w="2717165"/>
                <a:gridCol w="2006600"/>
              </a:tblGrid>
              <a:tr h="706755">
                <a:tc>
                  <a:txBody>
                    <a:bodyPr/>
                    <a:p>
                      <a:pPr marL="0" indent="0" algn="ctr" fontAlgn="t">
                        <a:lnSpc>
                          <a:spcPct val="100000"/>
                        </a:lnSpc>
                        <a:spcBef>
                          <a:spcPct val="0"/>
                        </a:spcBef>
                        <a:spcAft>
                          <a:spcPct val="0"/>
                        </a:spcAft>
                      </a:pPr>
                      <a:r>
                        <a:rPr lang="zh-CN" altLang="en-US" sz="1600">
                          <a:latin typeface="阿里巴巴普惠体 3.0 55 Regular" panose="00020600040101010101" charset="-122"/>
                          <a:ea typeface="阿里巴巴普惠体 3.0 55 Regular" panose="00020600040101010101" charset="-122"/>
                        </a:rPr>
                        <a:t>场景</a:t>
                      </a:r>
                      <a:endParaRPr lang="zh-CN" altLang="en-US" sz="1600">
                        <a:latin typeface="阿里巴巴普惠体 3.0 55 Regular" panose="00020600040101010101" charset="-122"/>
                        <a:ea typeface="阿里巴巴普惠体 3.0 55 Regular" panose="00020600040101010101" charset="-122"/>
                      </a:endParaRPr>
                    </a:p>
                  </a:txBody>
                  <a:tcPr marL="0" marR="0" marT="0" marB="0" anchor="ctr" anchorCtr="0"/>
                </a:tc>
                <a:tc>
                  <a:txBody>
                    <a:bodyPr/>
                    <a:p>
                      <a:pPr marL="0" indent="0" algn="ctr" fontAlgn="t">
                        <a:lnSpc>
                          <a:spcPct val="100000"/>
                        </a:lnSpc>
                        <a:spcBef>
                          <a:spcPct val="0"/>
                        </a:spcBef>
                        <a:spcAft>
                          <a:spcPct val="0"/>
                        </a:spcAft>
                      </a:pPr>
                      <a:r>
                        <a:rPr lang="zh-CN" altLang="en-US" sz="1600">
                          <a:latin typeface="阿里巴巴普惠体 3.0 55 Regular" panose="00020600040101010101" charset="-122"/>
                          <a:ea typeface="阿里巴巴普惠体 3.0 55 Regular" panose="00020600040101010101" charset="-122"/>
                        </a:rPr>
                        <a:t>数组向量</a:t>
                      </a:r>
                      <a:endParaRPr lang="en-US" altLang="zh-CN" sz="1600">
                        <a:latin typeface="阿里巴巴普惠体 3.0 55 Regular" panose="00020600040101010101" charset="-122"/>
                        <a:ea typeface="阿里巴巴普惠体 3.0 55 Regular" panose="00020600040101010101" charset="-122"/>
                      </a:endParaRPr>
                    </a:p>
                  </a:txBody>
                  <a:tcPr marL="0" marR="0" marT="0" marB="0" anchor="ctr" anchorCtr="0"/>
                </a:tc>
                <a:tc>
                  <a:txBody>
                    <a:bodyPr/>
                    <a:p>
                      <a:pPr marL="0" indent="0" algn="ctr" fontAlgn="t">
                        <a:lnSpc>
                          <a:spcPct val="100000"/>
                        </a:lnSpc>
                        <a:spcBef>
                          <a:spcPct val="0"/>
                        </a:spcBef>
                        <a:spcAft>
                          <a:spcPct val="0"/>
                        </a:spcAft>
                      </a:pPr>
                      <a:r>
                        <a:rPr lang="zh-CN" altLang="en-US" sz="1600">
                          <a:latin typeface="阿里巴巴普惠体 3.0 55 Regular" panose="00020600040101010101" charset="-122"/>
                          <a:ea typeface="阿里巴巴普惠体 3.0 55 Regular" panose="00020600040101010101" charset="-122"/>
                        </a:rPr>
                        <a:t>列式元组</a:t>
                      </a:r>
                      <a:endParaRPr lang="zh-CN" altLang="en-US" sz="1600">
                        <a:latin typeface="阿里巴巴普惠体 3.0 55 Regular" panose="00020600040101010101" charset="-122"/>
                        <a:ea typeface="阿里巴巴普惠体 3.0 55 Regular" panose="00020600040101010101" charset="-122"/>
                      </a:endParaRPr>
                    </a:p>
                  </a:txBody>
                  <a:tcPr marL="0" marR="0" marT="0" marB="0" anchor="ctr" anchorCtr="0"/>
                </a:tc>
                <a:tc>
                  <a:txBody>
                    <a:bodyPr/>
                    <a:p>
                      <a:pPr marL="0" indent="0" algn="ctr" fontAlgn="t">
                        <a:lnSpc>
                          <a:spcPct val="100000"/>
                        </a:lnSpc>
                        <a:spcBef>
                          <a:spcPct val="0"/>
                        </a:spcBef>
                        <a:spcAft>
                          <a:spcPct val="0"/>
                        </a:spcAft>
                      </a:pPr>
                      <a:r>
                        <a:rPr lang="zh-CN" altLang="en-US" sz="1600">
                          <a:latin typeface="阿里巴巴普惠体 3.0 55 Regular" panose="00020600040101010101" charset="-122"/>
                          <a:ea typeface="阿里巴巴普惠体 3.0 55 Regular" panose="00020600040101010101" charset="-122"/>
                        </a:rPr>
                        <a:t>元组</a:t>
                      </a:r>
                      <a:endParaRPr lang="zh-CN" altLang="en-US" sz="1600">
                        <a:latin typeface="阿里巴巴普惠体 3.0 55 Regular" panose="00020600040101010101" charset="-122"/>
                        <a:ea typeface="阿里巴巴普惠体 3.0 55 Regular" panose="00020600040101010101" charset="-122"/>
                      </a:endParaRPr>
                    </a:p>
                  </a:txBody>
                  <a:tcPr marL="0" marR="0" marT="0" marB="0" anchor="ctr" anchorCtr="0"/>
                </a:tc>
              </a:tr>
              <a:tr h="883920">
                <a:tc>
                  <a:txBody>
                    <a:bodyPr/>
                    <a:p>
                      <a:pPr marL="0" indent="0" algn="ctr" fontAlgn="t">
                        <a:lnSpc>
                          <a:spcPct val="100000"/>
                        </a:lnSpc>
                        <a:spcBef>
                          <a:spcPct val="0"/>
                        </a:spcBef>
                        <a:spcAft>
                          <a:spcPct val="0"/>
                        </a:spcAft>
                      </a:pPr>
                      <a:r>
                        <a:rPr lang="zh-CN" altLang="en-US" sz="1600">
                          <a:latin typeface="阿里巴巴普惠体 3.0 55 Regular" panose="00020600040101010101" charset="-122"/>
                          <a:ea typeface="阿里巴巴普惠体 3.0 55 Regular" panose="00020600040101010101" charset="-122"/>
                        </a:rPr>
                        <a:t>数据处理</a:t>
                      </a:r>
                      <a:endParaRPr lang="zh-CN" altLang="en-US" sz="1600">
                        <a:latin typeface="阿里巴巴普惠体 3.0 55 Regular" panose="00020600040101010101" charset="-122"/>
                        <a:ea typeface="阿里巴巴普惠体 3.0 55 Regular" panose="00020600040101010101" charset="-122"/>
                      </a:endParaRPr>
                    </a:p>
                  </a:txBody>
                  <a:tcPr marL="76517" marR="76517" marT="76517" marB="76517" anchor="ctr" anchorCtr="0"/>
                </a:tc>
                <a:tc>
                  <a:txBody>
                    <a:bodyPr/>
                    <a:p>
                      <a:pPr marL="0" indent="0" algn="ctr" fontAlgn="t">
                        <a:lnSpc>
                          <a:spcPct val="100000"/>
                        </a:lnSpc>
                        <a:spcBef>
                          <a:spcPct val="0"/>
                        </a:spcBef>
                        <a:spcAft>
                          <a:spcPct val="0"/>
                        </a:spcAft>
                      </a:pPr>
                      <a:r>
                        <a:rPr lang="zh-CN" altLang="en-US" sz="1600" b="0" i="0">
                          <a:solidFill>
                            <a:srgbClr val="292A2E"/>
                          </a:solidFill>
                          <a:latin typeface="阿里巴巴普惠体 3.0 55 Regular" panose="00020600040101010101" charset="-122"/>
                          <a:ea typeface="阿里巴巴普惠体 3.0 55 Regular" panose="00020600040101010101" charset="-122"/>
                        </a:rPr>
                        <a:t>整行增删改</a:t>
                      </a:r>
                      <a:endParaRPr lang="zh-CN" altLang="en-US" sz="1600" b="0" i="0">
                        <a:solidFill>
                          <a:srgbClr val="292A2E"/>
                        </a:solidFill>
                        <a:latin typeface="阿里巴巴普惠体 3.0 55 Regular" panose="00020600040101010101" charset="-122"/>
                        <a:ea typeface="阿里巴巴普惠体 3.0 55 Regular" panose="00020600040101010101" charset="-122"/>
                      </a:endParaRPr>
                    </a:p>
                    <a:p>
                      <a:pPr marL="0" indent="0" algn="ctr" fontAlgn="t">
                        <a:lnSpc>
                          <a:spcPct val="100000"/>
                        </a:lnSpc>
                      </a:pPr>
                      <a:r>
                        <a:rPr lang="zh-CN" altLang="en-US" sz="1600" b="0" i="0">
                          <a:solidFill>
                            <a:srgbClr val="292A2E"/>
                          </a:solidFill>
                          <a:latin typeface="阿里巴巴普惠体 3.0 55 Regular" panose="00020600040101010101" charset="-122"/>
                          <a:ea typeface="阿里巴巴普惠体 3.0 55 Regular" panose="00020600040101010101" charset="-122"/>
                        </a:rPr>
                        <a:t>整列、单个元素仅支持修改</a:t>
                      </a:r>
                      <a:endParaRPr lang="zh-CN" altLang="en-US" sz="1600" b="0" i="0">
                        <a:solidFill>
                          <a:srgbClr val="292A2E"/>
                        </a:solidFill>
                        <a:latin typeface="阿里巴巴普惠体 3.0 55 Regular" panose="00020600040101010101" charset="-122"/>
                        <a:ea typeface="阿里巴巴普惠体 3.0 55 Regular" panose="00020600040101010101" charset="-122"/>
                      </a:endParaRPr>
                    </a:p>
                  </a:txBody>
                  <a:tcPr marL="76517" marR="76517" marT="76517" marB="76517" anchor="ctr" anchorCtr="0"/>
                </a:tc>
                <a:tc>
                  <a:txBody>
                    <a:bodyPr/>
                    <a:p>
                      <a:pPr marL="0" indent="0" algn="ctr" fontAlgn="t">
                        <a:lnSpc>
                          <a:spcPct val="100000"/>
                        </a:lnSpc>
                        <a:spcBef>
                          <a:spcPct val="0"/>
                        </a:spcBef>
                        <a:spcAft>
                          <a:spcPct val="0"/>
                        </a:spcAft>
                      </a:pPr>
                      <a:r>
                        <a:rPr lang="zh-CN" altLang="en-US" sz="1600" b="0" i="0">
                          <a:solidFill>
                            <a:srgbClr val="292A2E"/>
                          </a:solidFill>
                          <a:latin typeface="阿里巴巴普惠体 3.0 55 Regular" panose="00020600040101010101" charset="-122"/>
                          <a:ea typeface="阿里巴巴普惠体 3.0 55 Regular" panose="00020600040101010101" charset="-122"/>
                        </a:rPr>
                        <a:t>整行增删改</a:t>
                      </a:r>
                      <a:endParaRPr lang="zh-CN" altLang="en-US" sz="1600" b="0" i="0">
                        <a:solidFill>
                          <a:srgbClr val="292A2E"/>
                        </a:solidFill>
                        <a:latin typeface="阿里巴巴普惠体 3.0 55 Regular" panose="00020600040101010101" charset="-122"/>
                        <a:ea typeface="阿里巴巴普惠体 3.0 55 Regular" panose="00020600040101010101" charset="-122"/>
                      </a:endParaRPr>
                    </a:p>
                    <a:p>
                      <a:pPr marL="0" indent="0" algn="ctr" fontAlgn="t">
                        <a:lnSpc>
                          <a:spcPct val="100000"/>
                        </a:lnSpc>
                      </a:pPr>
                      <a:r>
                        <a:rPr lang="zh-CN" altLang="en-US" sz="1600" b="0" i="0">
                          <a:solidFill>
                            <a:srgbClr val="292A2E"/>
                          </a:solidFill>
                          <a:latin typeface="阿里巴巴普惠体 3.0 55 Regular" panose="00020600040101010101" charset="-122"/>
                          <a:ea typeface="阿里巴巴普惠体 3.0 55 Regular" panose="00020600040101010101" charset="-122"/>
                        </a:rPr>
                        <a:t>整列、单个元素仅支持修改</a:t>
                      </a:r>
                      <a:endParaRPr lang="zh-CN" altLang="en-US" sz="1600" b="0" i="0">
                        <a:solidFill>
                          <a:srgbClr val="292A2E"/>
                        </a:solidFill>
                        <a:latin typeface="阿里巴巴普惠体 3.0 55 Regular" panose="00020600040101010101" charset="-122"/>
                        <a:ea typeface="阿里巴巴普惠体 3.0 55 Regular" panose="00020600040101010101" charset="-122"/>
                      </a:endParaRPr>
                    </a:p>
                  </a:txBody>
                  <a:tcPr marL="76517" marR="76517" marT="76517" marB="76517" anchor="ctr" anchorCtr="0"/>
                </a:tc>
                <a:tc>
                  <a:txBody>
                    <a:bodyPr/>
                    <a:p>
                      <a:pPr marL="0" indent="0" algn="ctr" fontAlgn="t">
                        <a:lnSpc>
                          <a:spcPct val="100000"/>
                        </a:lnSpc>
                        <a:spcBef>
                          <a:spcPct val="0"/>
                        </a:spcBef>
                        <a:spcAft>
                          <a:spcPct val="0"/>
                        </a:spcAft>
                      </a:pPr>
                      <a:r>
                        <a:rPr lang="zh-CN" altLang="en-US" sz="1600" b="0" i="0">
                          <a:solidFill>
                            <a:srgbClr val="292A2E"/>
                          </a:solidFill>
                          <a:latin typeface="阿里巴巴普惠体 3.0 55 Regular" panose="00020600040101010101" charset="-122"/>
                          <a:ea typeface="阿里巴巴普惠体 3.0 55 Regular" panose="00020600040101010101" charset="-122"/>
                        </a:rPr>
                        <a:t>行、单个元素增删改</a:t>
                      </a:r>
                      <a:endParaRPr lang="zh-CN" altLang="en-US" sz="1600" b="0" i="0">
                        <a:solidFill>
                          <a:srgbClr val="292A2E"/>
                        </a:solidFill>
                        <a:latin typeface="阿里巴巴普惠体 3.0 55 Regular" panose="00020600040101010101" charset="-122"/>
                        <a:ea typeface="阿里巴巴普惠体 3.0 55 Regular" panose="00020600040101010101" charset="-122"/>
                      </a:endParaRPr>
                    </a:p>
                  </a:txBody>
                  <a:tcPr marL="76517" marR="76517" marT="76517" marB="76517" anchor="ctr" anchorCtr="0"/>
                </a:tc>
              </a:tr>
              <a:tr h="645795">
                <a:tc>
                  <a:txBody>
                    <a:bodyPr/>
                    <a:p>
                      <a:pPr marL="0" indent="0" algn="ctr" fontAlgn="t">
                        <a:lnSpc>
                          <a:spcPct val="100000"/>
                        </a:lnSpc>
                        <a:spcBef>
                          <a:spcPct val="0"/>
                        </a:spcBef>
                        <a:spcAft>
                          <a:spcPct val="0"/>
                        </a:spcAft>
                        <a:buNone/>
                      </a:pPr>
                      <a:r>
                        <a:rPr lang="zh-CN" altLang="en-US" sz="1600">
                          <a:latin typeface="阿里巴巴普惠体 3.0 55 Regular" panose="00020600040101010101" charset="-122"/>
                          <a:ea typeface="阿里巴巴普惠体 3.0 55 Regular" panose="00020600040101010101" charset="-122"/>
                        </a:rPr>
                        <a:t>取数规则</a:t>
                      </a:r>
                      <a:endParaRPr lang="zh-CN" altLang="en-US" sz="1600">
                        <a:latin typeface="阿里巴巴普惠体 3.0 55 Regular" panose="00020600040101010101" charset="-122"/>
                        <a:ea typeface="阿里巴巴普惠体 3.0 55 Regular" panose="00020600040101010101" charset="-122"/>
                      </a:endParaRPr>
                    </a:p>
                  </a:txBody>
                  <a:tcPr marL="76517" marR="76517" marT="76517" marB="76517" anchor="ctr" anchorCtr="0"/>
                </a:tc>
                <a:tc>
                  <a:txBody>
                    <a:bodyPr/>
                    <a:p>
                      <a:pPr marL="0" algn="ctr" fontAlgn="t">
                        <a:lnSpc>
                          <a:spcPct val="100000"/>
                        </a:lnSpc>
                        <a:buClrTx/>
                        <a:buSzTx/>
                        <a:buNone/>
                      </a:pPr>
                      <a:r>
                        <a:rPr lang="zh-CN" altLang="en-US" sz="1600" b="0" i="0">
                          <a:solidFill>
                            <a:srgbClr val="292A2E"/>
                          </a:solidFill>
                          <a:latin typeface="阿里巴巴普惠体 3.0 55 Regular" panose="00020600040101010101" charset="-122"/>
                          <a:ea typeface="阿里巴巴普惠体 3.0 55 Regular" panose="00020600040101010101" charset="-122"/>
                        </a:rPr>
                        <a:t>按行/列取数</a:t>
                      </a:r>
                      <a:endParaRPr lang="zh-CN" altLang="en-US" sz="1600" b="0" i="0">
                        <a:solidFill>
                          <a:srgbClr val="292A2E"/>
                        </a:solidFill>
                        <a:latin typeface="阿里巴巴普惠体 3.0 55 Regular" panose="00020600040101010101" charset="-122"/>
                        <a:ea typeface="阿里巴巴普惠体 3.0 55 Regular" panose="00020600040101010101" charset="-122"/>
                      </a:endParaRPr>
                    </a:p>
                    <a:p>
                      <a:pPr marL="0" algn="ctr" fontAlgn="t">
                        <a:lnSpc>
                          <a:spcPct val="100000"/>
                        </a:lnSpc>
                        <a:buClrTx/>
                        <a:buSzTx/>
                        <a:buNone/>
                      </a:pPr>
                      <a:r>
                        <a:rPr lang="zh-CN" altLang="en-US" sz="1600" b="0" i="0">
                          <a:solidFill>
                            <a:srgbClr val="292A2E"/>
                          </a:solidFill>
                          <a:latin typeface="阿里巴巴普惠体 3.0 55 Regular" panose="00020600040101010101" charset="-122"/>
                          <a:ea typeface="阿里巴巴普惠体 3.0 55 Regular" panose="00020600040101010101" charset="-122"/>
                        </a:rPr>
                        <a:t>单元素取数</a:t>
                      </a:r>
                      <a:endParaRPr lang="zh-CN" altLang="en-US" sz="1600" b="0" i="0">
                        <a:solidFill>
                          <a:srgbClr val="292A2E"/>
                        </a:solidFill>
                        <a:latin typeface="阿里巴巴普惠体 3.0 55 Regular" panose="00020600040101010101" charset="-122"/>
                        <a:ea typeface="阿里巴巴普惠体 3.0 55 Regular" panose="00020600040101010101" charset="-122"/>
                      </a:endParaRPr>
                    </a:p>
                  </a:txBody>
                  <a:tcPr marL="76517" marR="76517" marT="76517" marB="76517" anchor="ctr" anchorCtr="0"/>
                </a:tc>
                <a:tc>
                  <a:txBody>
                    <a:bodyPr/>
                    <a:p>
                      <a:pPr marL="0" algn="ctr" fontAlgn="t">
                        <a:lnSpc>
                          <a:spcPct val="100000"/>
                        </a:lnSpc>
                        <a:buClrTx/>
                        <a:buSzTx/>
                        <a:buNone/>
                      </a:pPr>
                      <a:r>
                        <a:rPr lang="zh-CN" altLang="en-US" sz="1600" b="0" i="0">
                          <a:solidFill>
                            <a:srgbClr val="292A2E"/>
                          </a:solidFill>
                          <a:latin typeface="阿里巴巴普惠体 3.0 55 Regular" panose="00020600040101010101" charset="-122"/>
                          <a:ea typeface="阿里巴巴普惠体 3.0 55 Regular" panose="00020600040101010101" charset="-122"/>
                        </a:rPr>
                        <a:t>按行/列取数</a:t>
                      </a:r>
                      <a:endParaRPr lang="zh-CN" altLang="en-US" sz="1600" b="0" i="0">
                        <a:solidFill>
                          <a:srgbClr val="292A2E"/>
                        </a:solidFill>
                        <a:latin typeface="阿里巴巴普惠体 3.0 55 Regular" panose="00020600040101010101" charset="-122"/>
                        <a:ea typeface="阿里巴巴普惠体 3.0 55 Regular" panose="00020600040101010101" charset="-122"/>
                      </a:endParaRPr>
                    </a:p>
                    <a:p>
                      <a:pPr marL="0" algn="ctr" fontAlgn="t">
                        <a:lnSpc>
                          <a:spcPct val="100000"/>
                        </a:lnSpc>
                        <a:buClrTx/>
                        <a:buSzTx/>
                        <a:buNone/>
                      </a:pPr>
                      <a:r>
                        <a:rPr lang="zh-CN" altLang="en-US" sz="1600" b="0" i="0">
                          <a:solidFill>
                            <a:srgbClr val="292A2E"/>
                          </a:solidFill>
                          <a:latin typeface="阿里巴巴普惠体 3.0 55 Regular" panose="00020600040101010101" charset="-122"/>
                          <a:ea typeface="阿里巴巴普惠体 3.0 55 Regular" panose="00020600040101010101" charset="-122"/>
                        </a:rPr>
                        <a:t>单元素取数</a:t>
                      </a:r>
                      <a:endParaRPr lang="zh-CN" altLang="en-US" sz="1600" b="0" i="0">
                        <a:solidFill>
                          <a:srgbClr val="292A2E"/>
                        </a:solidFill>
                        <a:latin typeface="阿里巴巴普惠体 3.0 55 Regular" panose="00020600040101010101" charset="-122"/>
                        <a:ea typeface="阿里巴巴普惠体 3.0 55 Regular" panose="00020600040101010101" charset="-122"/>
                      </a:endParaRPr>
                    </a:p>
                  </a:txBody>
                  <a:tcPr marL="76517" marR="76517" marT="76517" marB="76517" anchor="ctr" anchorCtr="0"/>
                </a:tc>
                <a:tc>
                  <a:txBody>
                    <a:bodyPr/>
                    <a:p>
                      <a:pPr marL="0" algn="ctr" fontAlgn="t">
                        <a:lnSpc>
                          <a:spcPct val="100000"/>
                        </a:lnSpc>
                        <a:buClrTx/>
                        <a:buSzTx/>
                        <a:buNone/>
                      </a:pPr>
                      <a:r>
                        <a:rPr lang="zh-CN" altLang="en-US" sz="1600" b="0" i="0">
                          <a:solidFill>
                            <a:srgbClr val="292A2E"/>
                          </a:solidFill>
                          <a:latin typeface="阿里巴巴普惠体 3.0 55 Regular" panose="00020600040101010101" charset="-122"/>
                          <a:ea typeface="阿里巴巴普惠体 3.0 55 Regular" panose="00020600040101010101" charset="-122"/>
                        </a:rPr>
                        <a:t>按行取数</a:t>
                      </a:r>
                      <a:endParaRPr lang="zh-CN" altLang="en-US" sz="1600" b="0" i="0">
                        <a:solidFill>
                          <a:srgbClr val="292A2E"/>
                        </a:solidFill>
                        <a:latin typeface="阿里巴巴普惠体 3.0 55 Regular" panose="00020600040101010101" charset="-122"/>
                        <a:ea typeface="阿里巴巴普惠体 3.0 55 Regular" panose="00020600040101010101" charset="-122"/>
                      </a:endParaRPr>
                    </a:p>
                    <a:p>
                      <a:pPr marL="0" algn="ctr" fontAlgn="t">
                        <a:lnSpc>
                          <a:spcPct val="100000"/>
                        </a:lnSpc>
                        <a:buClrTx/>
                        <a:buSzTx/>
                        <a:buNone/>
                      </a:pPr>
                      <a:r>
                        <a:rPr lang="zh-CN" altLang="en-US" sz="1600" b="0" i="0">
                          <a:solidFill>
                            <a:srgbClr val="292A2E"/>
                          </a:solidFill>
                          <a:latin typeface="阿里巴巴普惠体 3.0 55 Regular" panose="00020600040101010101" charset="-122"/>
                          <a:ea typeface="阿里巴巴普惠体 3.0 55 Regular" panose="00020600040101010101" charset="-122"/>
                        </a:rPr>
                        <a:t>单元素取数</a:t>
                      </a:r>
                      <a:endParaRPr lang="zh-CN" altLang="en-US" sz="1600" b="0" i="0">
                        <a:solidFill>
                          <a:srgbClr val="292A2E"/>
                        </a:solidFill>
                        <a:latin typeface="阿里巴巴普惠体 3.0 55 Regular" panose="00020600040101010101" charset="-122"/>
                        <a:ea typeface="阿里巴巴普惠体 3.0 55 Regular" panose="00020600040101010101" charset="-122"/>
                      </a:endParaRPr>
                    </a:p>
                  </a:txBody>
                  <a:tcPr marL="76517" marR="76517" marT="76517" marB="76517" anchor="ctr" anchorCtr="0"/>
                </a:tc>
              </a:tr>
            </a:tbl>
          </a:graphicData>
        </a:graphic>
      </p:graphicFrame>
      <p:graphicFrame>
        <p:nvGraphicFramePr>
          <p:cNvPr id="6" name="表格 5"/>
          <p:cNvGraphicFramePr/>
          <p:nvPr/>
        </p:nvGraphicFramePr>
        <p:xfrm>
          <a:off x="1520190" y="3994785"/>
          <a:ext cx="3537585" cy="523240"/>
        </p:xfrm>
        <a:graphic>
          <a:graphicData uri="http://schemas.openxmlformats.org/drawingml/2006/table">
            <a:tbl>
              <a:tblPr firstRow="1" firstCol="1" bandRow="1">
                <a:tableStyleId>{BD425F77-CCA3-4ED3-ABAD-241676931E88}</a:tableStyleId>
              </a:tblPr>
              <a:tblGrid>
                <a:gridCol w="511810"/>
                <a:gridCol w="510540"/>
                <a:gridCol w="511175"/>
                <a:gridCol w="497205"/>
              </a:tblGrid>
              <a:tr h="523240">
                <a:tc>
                  <a:txBody>
                    <a:bodyPr/>
                    <a:p>
                      <a:pPr algn="ctr">
                        <a:buNone/>
                      </a:pPr>
                      <a:r>
                        <a:rPr lang="en-US" altLang="zh-CN" sz="1200">
                          <a:solidFill>
                            <a:schemeClr val="bg1">
                              <a:lumMod val="50000"/>
                            </a:schemeClr>
                          </a:solidFill>
                          <a:latin typeface="阿里巴巴普惠体 3.0 55 Regular" panose="00020600040101010101" charset="-122"/>
                          <a:ea typeface="阿里巴巴普惠体 3.0 55 Regular" panose="00020600040101010101" charset="-122"/>
                        </a:rPr>
                        <a:t>1</a:t>
                      </a:r>
                      <a:endParaRPr lang="en-US" altLang="zh-CN" sz="1200">
                        <a:solidFill>
                          <a:schemeClr val="bg1">
                            <a:lumMod val="50000"/>
                          </a:schemeClr>
                        </a:solidFill>
                        <a:latin typeface="阿里巴巴普惠体 3.0 55 Regular" panose="00020600040101010101" charset="-122"/>
                        <a:ea typeface="阿里巴巴普惠体 3.0 55 Regular" panose="00020600040101010101" charset="-122"/>
                      </a:endParaRPr>
                    </a:p>
                  </a:txBody>
                  <a:tcPr anchor="ctr" anchorCtr="0">
                    <a:lnL w="12700" cmpd="sng">
                      <a:solidFill>
                        <a:schemeClr val="tx2">
                          <a:lumMod val="10000"/>
                          <a:lumOff val="90000"/>
                        </a:schemeClr>
                      </a:solidFill>
                      <a:prstDash val="solid"/>
                    </a:lnL>
                    <a:lnR w="12700" cmpd="sng">
                      <a:solidFill>
                        <a:schemeClr val="tx2">
                          <a:lumMod val="10000"/>
                          <a:lumOff val="90000"/>
                        </a:schemeClr>
                      </a:solidFill>
                      <a:prstDash val="solid"/>
                    </a:lnR>
                    <a:lnT w="12700" cmpd="sng">
                      <a:solidFill>
                        <a:schemeClr val="tx2">
                          <a:lumMod val="10000"/>
                          <a:lumOff val="90000"/>
                        </a:schemeClr>
                      </a:solidFill>
                      <a:prstDash val="solid"/>
                    </a:lnT>
                    <a:lnB w="12700" cmpd="sng">
                      <a:solidFill>
                        <a:schemeClr val="tx2">
                          <a:lumMod val="10000"/>
                          <a:lumOff val="90000"/>
                        </a:schemeClr>
                      </a:solidFill>
                      <a:prstDash val="solid"/>
                    </a:lnB>
                    <a:noFill/>
                  </a:tcPr>
                </a:tc>
                <a:tc>
                  <a:txBody>
                    <a:bodyPr/>
                    <a:p>
                      <a:pPr algn="ctr">
                        <a:buNone/>
                      </a:pPr>
                      <a:r>
                        <a:rPr lang="en-US" altLang="zh-CN" sz="1200">
                          <a:solidFill>
                            <a:schemeClr val="bg1">
                              <a:lumMod val="50000"/>
                            </a:schemeClr>
                          </a:solidFill>
                          <a:latin typeface="阿里巴巴普惠体 3.0 55 Regular" panose="00020600040101010101" charset="-122"/>
                          <a:ea typeface="阿里巴巴普惠体 3.0 55 Regular" panose="00020600040101010101" charset="-122"/>
                        </a:rPr>
                        <a:t>2</a:t>
                      </a:r>
                      <a:endParaRPr lang="en-US" altLang="zh-CN" sz="1200">
                        <a:solidFill>
                          <a:schemeClr val="bg1">
                            <a:lumMod val="50000"/>
                          </a:schemeClr>
                        </a:solidFill>
                        <a:latin typeface="阿里巴巴普惠体 3.0 55 Regular" panose="00020600040101010101" charset="-122"/>
                        <a:ea typeface="阿里巴巴普惠体 3.0 55 Regular" panose="00020600040101010101" charset="-122"/>
                      </a:endParaRPr>
                    </a:p>
                  </a:txBody>
                  <a:tcPr anchor="ctr" anchorCtr="0">
                    <a:lnL w="12700" cmpd="sng">
                      <a:solidFill>
                        <a:schemeClr val="tx2">
                          <a:lumMod val="10000"/>
                          <a:lumOff val="90000"/>
                        </a:schemeClr>
                      </a:solidFill>
                      <a:prstDash val="solid"/>
                    </a:lnL>
                    <a:lnR w="12700" cmpd="sng">
                      <a:solidFill>
                        <a:schemeClr val="tx2">
                          <a:lumMod val="10000"/>
                          <a:lumOff val="90000"/>
                        </a:schemeClr>
                      </a:solidFill>
                      <a:prstDash val="solid"/>
                    </a:lnR>
                    <a:lnT w="12700" cmpd="sng">
                      <a:solidFill>
                        <a:schemeClr val="tx2">
                          <a:lumMod val="10000"/>
                          <a:lumOff val="90000"/>
                        </a:schemeClr>
                      </a:solidFill>
                      <a:prstDash val="solid"/>
                    </a:lnT>
                    <a:lnB w="12700" cmpd="sng">
                      <a:solidFill>
                        <a:schemeClr val="tx2">
                          <a:lumMod val="10000"/>
                          <a:lumOff val="90000"/>
                        </a:schemeClr>
                      </a:solidFill>
                      <a:prstDash val="solid"/>
                    </a:lnB>
                    <a:noFill/>
                  </a:tcPr>
                </a:tc>
                <a:tc>
                  <a:txBody>
                    <a:bodyPr/>
                    <a:p>
                      <a:pPr algn="ctr">
                        <a:buNone/>
                      </a:pPr>
                      <a:r>
                        <a:rPr lang="en-US" altLang="zh-CN" sz="1200">
                          <a:solidFill>
                            <a:schemeClr val="bg1">
                              <a:lumMod val="50000"/>
                            </a:schemeClr>
                          </a:solidFill>
                          <a:latin typeface="阿里巴巴普惠体 3.0 55 Regular" panose="00020600040101010101" charset="-122"/>
                          <a:ea typeface="阿里巴巴普惠体 3.0 55 Regular" panose="00020600040101010101" charset="-122"/>
                        </a:rPr>
                        <a:t>3</a:t>
                      </a:r>
                      <a:endParaRPr lang="en-US" altLang="zh-CN" sz="1200">
                        <a:solidFill>
                          <a:schemeClr val="bg1">
                            <a:lumMod val="50000"/>
                          </a:schemeClr>
                        </a:solidFill>
                        <a:latin typeface="阿里巴巴普惠体 3.0 55 Regular" panose="00020600040101010101" charset="-122"/>
                        <a:ea typeface="阿里巴巴普惠体 3.0 55 Regular" panose="00020600040101010101" charset="-122"/>
                      </a:endParaRPr>
                    </a:p>
                  </a:txBody>
                  <a:tcPr anchor="ctr" anchorCtr="0">
                    <a:lnL w="12700" cmpd="sng">
                      <a:solidFill>
                        <a:schemeClr val="tx2">
                          <a:lumMod val="10000"/>
                          <a:lumOff val="90000"/>
                        </a:schemeClr>
                      </a:solidFill>
                      <a:prstDash val="solid"/>
                    </a:lnL>
                    <a:lnR w="12700" cmpd="sng">
                      <a:solidFill>
                        <a:schemeClr val="tx2">
                          <a:lumMod val="10000"/>
                          <a:lumOff val="90000"/>
                        </a:schemeClr>
                      </a:solidFill>
                      <a:prstDash val="solid"/>
                    </a:lnR>
                    <a:lnT w="12700" cmpd="sng">
                      <a:solidFill>
                        <a:schemeClr val="tx2">
                          <a:lumMod val="10000"/>
                          <a:lumOff val="90000"/>
                        </a:schemeClr>
                      </a:solidFill>
                      <a:prstDash val="solid"/>
                    </a:lnT>
                    <a:lnB w="12700" cmpd="sng">
                      <a:solidFill>
                        <a:schemeClr val="tx2">
                          <a:lumMod val="10000"/>
                          <a:lumOff val="90000"/>
                        </a:schemeClr>
                      </a:solidFill>
                      <a:prstDash val="solid"/>
                    </a:lnB>
                    <a:noFill/>
                  </a:tcPr>
                </a:tc>
                <a:tc>
                  <a:txBody>
                    <a:bodyPr/>
                    <a:p>
                      <a:pPr algn="ctr">
                        <a:buNone/>
                      </a:pPr>
                      <a:r>
                        <a:rPr lang="en-US" altLang="zh-CN" sz="1200">
                          <a:solidFill>
                            <a:schemeClr val="bg1">
                              <a:lumMod val="50000"/>
                            </a:schemeClr>
                          </a:solidFill>
                          <a:latin typeface="阿里巴巴普惠体 3.0 55 Regular" panose="00020600040101010101" charset="-122"/>
                          <a:ea typeface="阿里巴巴普惠体 3.0 55 Regular" panose="00020600040101010101" charset="-122"/>
                        </a:rPr>
                        <a:t>4</a:t>
                      </a:r>
                      <a:endParaRPr lang="en-US" altLang="zh-CN" sz="1200">
                        <a:solidFill>
                          <a:schemeClr val="bg1">
                            <a:lumMod val="50000"/>
                          </a:schemeClr>
                        </a:solidFill>
                        <a:latin typeface="阿里巴巴普惠体 3.0 55 Regular" panose="00020600040101010101" charset="-122"/>
                        <a:ea typeface="阿里巴巴普惠体 3.0 55 Regular" panose="00020600040101010101" charset="-122"/>
                      </a:endParaRPr>
                    </a:p>
                  </a:txBody>
                  <a:tcPr anchor="ctr" anchorCtr="0">
                    <a:lnL w="12700" cmpd="sng">
                      <a:solidFill>
                        <a:schemeClr val="tx2">
                          <a:lumMod val="10000"/>
                          <a:lumOff val="90000"/>
                        </a:schemeClr>
                      </a:solidFill>
                      <a:prstDash val="solid"/>
                    </a:lnL>
                    <a:lnR w="12700" cmpd="sng">
                      <a:solidFill>
                        <a:schemeClr val="tx2">
                          <a:lumMod val="10000"/>
                          <a:lumOff val="90000"/>
                        </a:schemeClr>
                      </a:solidFill>
                      <a:prstDash val="solid"/>
                    </a:lnR>
                    <a:lnT w="12700" cmpd="sng">
                      <a:solidFill>
                        <a:schemeClr val="tx2">
                          <a:lumMod val="10000"/>
                          <a:lumOff val="90000"/>
                        </a:schemeClr>
                      </a:solidFill>
                      <a:prstDash val="solid"/>
                    </a:lnT>
                    <a:lnB w="12700" cmpd="sng">
                      <a:solidFill>
                        <a:schemeClr val="tx2">
                          <a:lumMod val="10000"/>
                          <a:lumOff val="90000"/>
                        </a:schemeClr>
                      </a:solidFill>
                      <a:prstDash val="solid"/>
                    </a:lnB>
                    <a:noFill/>
                  </a:tcPr>
                </a:tc>
              </a:tr>
            </a:tbl>
          </a:graphicData>
        </a:graphic>
      </p:graphicFrame>
      <p:graphicFrame>
        <p:nvGraphicFramePr>
          <p:cNvPr id="7" name="表格 6"/>
          <p:cNvGraphicFramePr/>
          <p:nvPr>
            <p:custDataLst>
              <p:tags r:id="rId4"/>
            </p:custDataLst>
          </p:nvPr>
        </p:nvGraphicFramePr>
        <p:xfrm>
          <a:off x="1520190" y="4780280"/>
          <a:ext cx="1591945" cy="523240"/>
        </p:xfrm>
        <a:graphic>
          <a:graphicData uri="http://schemas.openxmlformats.org/drawingml/2006/table">
            <a:tbl>
              <a:tblPr firstRow="1" firstCol="1" bandRow="1">
                <a:tableStyleId>{BD425F77-CCA3-4ED3-ABAD-241676931E88}</a:tableStyleId>
              </a:tblPr>
              <a:tblGrid>
                <a:gridCol w="479425"/>
                <a:gridCol w="587375"/>
                <a:gridCol w="525145"/>
              </a:tblGrid>
              <a:tr h="523240">
                <a:tc>
                  <a:txBody>
                    <a:bodyPr/>
                    <a:p>
                      <a:pPr algn="ctr">
                        <a:buClrTx/>
                        <a:buSzTx/>
                        <a:buFontTx/>
                        <a:buNone/>
                      </a:pPr>
                      <a:r>
                        <a:rPr lang="en-US" altLang="zh-CN" sz="1200">
                          <a:solidFill>
                            <a:schemeClr val="bg1">
                              <a:lumMod val="50000"/>
                            </a:schemeClr>
                          </a:solidFill>
                          <a:latin typeface="阿里巴巴普惠体 3.0 55 Regular" panose="00020600040101010101" charset="-122"/>
                          <a:ea typeface="阿里巴巴普惠体 3.0 55 Regular" panose="00020600040101010101" charset="-122"/>
                          <a:sym typeface="+mn-ea"/>
                        </a:rPr>
                        <a:t>5</a:t>
                      </a:r>
                      <a:endParaRPr lang="en-US" altLang="zh-CN" sz="1200" b="1">
                        <a:solidFill>
                          <a:schemeClr val="bg1">
                            <a:lumMod val="50000"/>
                          </a:schemeClr>
                        </a:solidFill>
                        <a:latin typeface="阿里巴巴普惠体 3.0 55 Regular" panose="00020600040101010101" charset="-122"/>
                        <a:ea typeface="阿里巴巴普惠体 3.0 55 Regular" panose="00020600040101010101" charset="-122"/>
                      </a:endParaRPr>
                    </a:p>
                  </a:txBody>
                  <a:tcPr anchor="ctr" anchorCtr="0">
                    <a:lnL w="12700" cmpd="sng">
                      <a:solidFill>
                        <a:schemeClr val="tx2">
                          <a:lumMod val="10000"/>
                          <a:lumOff val="90000"/>
                        </a:schemeClr>
                      </a:solidFill>
                      <a:prstDash val="solid"/>
                    </a:lnL>
                    <a:lnR w="12700" cmpd="sng">
                      <a:solidFill>
                        <a:schemeClr val="tx2">
                          <a:lumMod val="10000"/>
                          <a:lumOff val="90000"/>
                        </a:schemeClr>
                      </a:solidFill>
                      <a:prstDash val="solid"/>
                    </a:lnR>
                    <a:lnT w="12700" cmpd="sng">
                      <a:solidFill>
                        <a:schemeClr val="tx2">
                          <a:lumMod val="10000"/>
                          <a:lumOff val="90000"/>
                        </a:schemeClr>
                      </a:solidFill>
                      <a:prstDash val="solid"/>
                    </a:lnT>
                    <a:lnB w="12700" cmpd="sng">
                      <a:solidFill>
                        <a:schemeClr val="tx2">
                          <a:lumMod val="10000"/>
                          <a:lumOff val="90000"/>
                        </a:schemeClr>
                      </a:solidFill>
                      <a:prstDash val="solid"/>
                    </a:lnB>
                    <a:noFill/>
                  </a:tcPr>
                </a:tc>
                <a:tc>
                  <a:txBody>
                    <a:bodyPr/>
                    <a:p>
                      <a:pPr algn="ctr">
                        <a:buNone/>
                      </a:pPr>
                      <a:r>
                        <a:rPr lang="en-US" altLang="zh-CN" sz="1200">
                          <a:solidFill>
                            <a:schemeClr val="bg1">
                              <a:lumMod val="50000"/>
                            </a:schemeClr>
                          </a:solidFill>
                          <a:latin typeface="阿里巴巴普惠体 3.0 55 Regular" panose="00020600040101010101" charset="-122"/>
                          <a:ea typeface="阿里巴巴普惠体 3.0 55 Regular" panose="00020600040101010101" charset="-122"/>
                        </a:rPr>
                        <a:t>NULL</a:t>
                      </a:r>
                      <a:endParaRPr lang="en-US" altLang="zh-CN" sz="1200">
                        <a:solidFill>
                          <a:schemeClr val="bg1">
                            <a:lumMod val="50000"/>
                          </a:schemeClr>
                        </a:solidFill>
                        <a:latin typeface="阿里巴巴普惠体 3.0 55 Regular" panose="00020600040101010101" charset="-122"/>
                        <a:ea typeface="阿里巴巴普惠体 3.0 55 Regular" panose="00020600040101010101" charset="-122"/>
                      </a:endParaRPr>
                    </a:p>
                  </a:txBody>
                  <a:tcPr anchor="ctr" anchorCtr="0">
                    <a:lnL w="12700" cmpd="sng">
                      <a:solidFill>
                        <a:schemeClr val="tx2">
                          <a:lumMod val="10000"/>
                          <a:lumOff val="90000"/>
                        </a:schemeClr>
                      </a:solidFill>
                      <a:prstDash val="solid"/>
                    </a:lnL>
                    <a:lnR w="12700" cmpd="sng">
                      <a:solidFill>
                        <a:schemeClr val="tx2">
                          <a:lumMod val="10000"/>
                          <a:lumOff val="90000"/>
                        </a:schemeClr>
                      </a:solidFill>
                      <a:prstDash val="solid"/>
                    </a:lnR>
                    <a:lnT w="12700" cmpd="sng">
                      <a:solidFill>
                        <a:schemeClr val="tx2">
                          <a:lumMod val="10000"/>
                          <a:lumOff val="90000"/>
                        </a:schemeClr>
                      </a:solidFill>
                      <a:prstDash val="solid"/>
                    </a:lnT>
                    <a:lnB w="12700" cmpd="sng">
                      <a:solidFill>
                        <a:schemeClr val="tx2">
                          <a:lumMod val="10000"/>
                          <a:lumOff val="90000"/>
                        </a:schemeClr>
                      </a:solidFill>
                      <a:prstDash val="solid"/>
                    </a:lnB>
                    <a:noFill/>
                  </a:tcPr>
                </a:tc>
                <a:tc>
                  <a:txBody>
                    <a:bodyPr/>
                    <a:p>
                      <a:pPr algn="ctr">
                        <a:buNone/>
                      </a:pPr>
                      <a:r>
                        <a:rPr lang="en-US" altLang="zh-CN" sz="1200">
                          <a:solidFill>
                            <a:schemeClr val="bg1">
                              <a:lumMod val="50000"/>
                            </a:schemeClr>
                          </a:solidFill>
                          <a:latin typeface="阿里巴巴普惠体 3.0 55 Regular" panose="00020600040101010101" charset="-122"/>
                          <a:ea typeface="阿里巴巴普惠体 3.0 55 Regular" panose="00020600040101010101" charset="-122"/>
                        </a:rPr>
                        <a:t>7</a:t>
                      </a:r>
                      <a:endParaRPr lang="en-US" altLang="zh-CN" sz="1200">
                        <a:solidFill>
                          <a:schemeClr val="bg1">
                            <a:lumMod val="50000"/>
                          </a:schemeClr>
                        </a:solidFill>
                        <a:latin typeface="阿里巴巴普惠体 3.0 55 Regular" panose="00020600040101010101" charset="-122"/>
                        <a:ea typeface="阿里巴巴普惠体 3.0 55 Regular" panose="00020600040101010101" charset="-122"/>
                      </a:endParaRPr>
                    </a:p>
                  </a:txBody>
                  <a:tcPr anchor="ctr" anchorCtr="0">
                    <a:lnL w="12700" cmpd="sng">
                      <a:solidFill>
                        <a:schemeClr val="tx2">
                          <a:lumMod val="10000"/>
                          <a:lumOff val="90000"/>
                        </a:schemeClr>
                      </a:solidFill>
                      <a:prstDash val="solid"/>
                    </a:lnL>
                    <a:lnR w="12700" cmpd="sng">
                      <a:solidFill>
                        <a:schemeClr val="tx2">
                          <a:lumMod val="10000"/>
                          <a:lumOff val="90000"/>
                        </a:schemeClr>
                      </a:solidFill>
                      <a:prstDash val="solid"/>
                    </a:lnR>
                    <a:lnT w="12700" cmpd="sng">
                      <a:solidFill>
                        <a:schemeClr val="tx2">
                          <a:lumMod val="10000"/>
                          <a:lumOff val="90000"/>
                        </a:schemeClr>
                      </a:solidFill>
                      <a:prstDash val="solid"/>
                    </a:lnT>
                    <a:lnB w="12700" cmpd="sng">
                      <a:solidFill>
                        <a:schemeClr val="tx2">
                          <a:lumMod val="10000"/>
                          <a:lumOff val="90000"/>
                        </a:schemeClr>
                      </a:solidFill>
                      <a:prstDash val="solid"/>
                    </a:lnB>
                    <a:noFill/>
                  </a:tcPr>
                </a:tc>
              </a:tr>
            </a:tbl>
          </a:graphicData>
        </a:graphic>
      </p:graphicFrame>
      <p:graphicFrame>
        <p:nvGraphicFramePr>
          <p:cNvPr id="9" name="表格 8"/>
          <p:cNvGraphicFramePr/>
          <p:nvPr/>
        </p:nvGraphicFramePr>
        <p:xfrm>
          <a:off x="1520190" y="5565775"/>
          <a:ext cx="1008380" cy="523240"/>
        </p:xfrm>
        <a:graphic>
          <a:graphicData uri="http://schemas.openxmlformats.org/drawingml/2006/table">
            <a:tbl>
              <a:tblPr firstRow="1" firstCol="1" bandRow="1">
                <a:tableStyleId>{BD425F77-CCA3-4ED3-ABAD-241676931E88}</a:tableStyleId>
              </a:tblPr>
              <a:tblGrid>
                <a:gridCol w="511175"/>
                <a:gridCol w="497205"/>
              </a:tblGrid>
              <a:tr h="523240">
                <a:tc>
                  <a:txBody>
                    <a:bodyPr/>
                    <a:p>
                      <a:pPr algn="ctr">
                        <a:buNone/>
                      </a:pPr>
                      <a:r>
                        <a:rPr lang="en-US" altLang="zh-CN" sz="1200">
                          <a:solidFill>
                            <a:schemeClr val="bg1">
                              <a:lumMod val="50000"/>
                            </a:schemeClr>
                          </a:solidFill>
                          <a:latin typeface="阿里巴巴普惠体 3.0 55 Regular" panose="00020600040101010101" charset="-122"/>
                          <a:ea typeface="阿里巴巴普惠体 3.0 55 Regular" panose="00020600040101010101" charset="-122"/>
                        </a:rPr>
                        <a:t>8</a:t>
                      </a:r>
                      <a:endParaRPr lang="en-US" altLang="zh-CN" sz="1200">
                        <a:solidFill>
                          <a:schemeClr val="bg1">
                            <a:lumMod val="50000"/>
                          </a:schemeClr>
                        </a:solidFill>
                        <a:latin typeface="阿里巴巴普惠体 3.0 55 Regular" panose="00020600040101010101" charset="-122"/>
                        <a:ea typeface="阿里巴巴普惠体 3.0 55 Regular" panose="00020600040101010101" charset="-122"/>
                      </a:endParaRPr>
                    </a:p>
                  </a:txBody>
                  <a:tcPr anchor="ctr" anchorCtr="0">
                    <a:lnL w="12700" cmpd="sng">
                      <a:solidFill>
                        <a:schemeClr val="tx2">
                          <a:lumMod val="10000"/>
                          <a:lumOff val="90000"/>
                        </a:schemeClr>
                      </a:solidFill>
                      <a:prstDash val="solid"/>
                    </a:lnL>
                    <a:lnR w="12700" cmpd="sng">
                      <a:solidFill>
                        <a:schemeClr val="tx2">
                          <a:lumMod val="10000"/>
                          <a:lumOff val="90000"/>
                        </a:schemeClr>
                      </a:solidFill>
                      <a:prstDash val="solid"/>
                    </a:lnR>
                    <a:lnT w="12700" cmpd="sng">
                      <a:solidFill>
                        <a:schemeClr val="tx2">
                          <a:lumMod val="10000"/>
                          <a:lumOff val="90000"/>
                        </a:schemeClr>
                      </a:solidFill>
                      <a:prstDash val="solid"/>
                    </a:lnT>
                    <a:lnB w="12700" cmpd="sng">
                      <a:solidFill>
                        <a:schemeClr val="tx2">
                          <a:lumMod val="10000"/>
                          <a:lumOff val="90000"/>
                        </a:schemeClr>
                      </a:solidFill>
                      <a:prstDash val="solid"/>
                    </a:lnB>
                    <a:noFill/>
                  </a:tcPr>
                </a:tc>
                <a:tc>
                  <a:txBody>
                    <a:bodyPr/>
                    <a:p>
                      <a:pPr algn="ctr">
                        <a:buNone/>
                      </a:pPr>
                      <a:r>
                        <a:rPr lang="en-US" altLang="zh-CN" sz="1200">
                          <a:solidFill>
                            <a:schemeClr val="bg1">
                              <a:lumMod val="50000"/>
                            </a:schemeClr>
                          </a:solidFill>
                          <a:latin typeface="阿里巴巴普惠体 3.0 55 Regular" panose="00020600040101010101" charset="-122"/>
                          <a:ea typeface="阿里巴巴普惠体 3.0 55 Regular" panose="00020600040101010101" charset="-122"/>
                        </a:rPr>
                        <a:t>9</a:t>
                      </a:r>
                      <a:endParaRPr lang="en-US" altLang="zh-CN" sz="1200">
                        <a:solidFill>
                          <a:schemeClr val="bg1">
                            <a:lumMod val="50000"/>
                          </a:schemeClr>
                        </a:solidFill>
                        <a:latin typeface="阿里巴巴普惠体 3.0 55 Regular" panose="00020600040101010101" charset="-122"/>
                        <a:ea typeface="阿里巴巴普惠体 3.0 55 Regular" panose="00020600040101010101" charset="-122"/>
                      </a:endParaRPr>
                    </a:p>
                  </a:txBody>
                  <a:tcPr anchor="ctr" anchorCtr="0">
                    <a:lnL w="12700" cmpd="sng">
                      <a:solidFill>
                        <a:schemeClr val="tx2">
                          <a:lumMod val="10000"/>
                          <a:lumOff val="90000"/>
                        </a:schemeClr>
                      </a:solidFill>
                      <a:prstDash val="solid"/>
                    </a:lnL>
                    <a:lnR w="12700" cmpd="sng">
                      <a:solidFill>
                        <a:schemeClr val="tx2">
                          <a:lumMod val="10000"/>
                          <a:lumOff val="90000"/>
                        </a:schemeClr>
                      </a:solidFill>
                      <a:prstDash val="solid"/>
                    </a:lnR>
                    <a:lnT w="12700" cmpd="sng">
                      <a:solidFill>
                        <a:schemeClr val="tx2">
                          <a:lumMod val="10000"/>
                          <a:lumOff val="90000"/>
                        </a:schemeClr>
                      </a:solidFill>
                      <a:prstDash val="solid"/>
                    </a:lnT>
                    <a:lnB w="12700" cmpd="sng">
                      <a:solidFill>
                        <a:schemeClr val="tx2">
                          <a:lumMod val="10000"/>
                          <a:lumOff val="90000"/>
                        </a:schemeClr>
                      </a:solidFill>
                      <a:prstDash val="solid"/>
                    </a:lnB>
                    <a:noFill/>
                  </a:tcPr>
                </a:tc>
              </a:tr>
            </a:tbl>
          </a:graphicData>
        </a:graphic>
      </p:graphicFrame>
      <p:sp>
        <p:nvSpPr>
          <p:cNvPr id="10" name="圆角矩形 9"/>
          <p:cNvSpPr/>
          <p:nvPr/>
        </p:nvSpPr>
        <p:spPr>
          <a:xfrm>
            <a:off x="1219200" y="3890010"/>
            <a:ext cx="2786380" cy="2320925"/>
          </a:xfrm>
          <a:prstGeom prst="roundRect">
            <a:avLst>
              <a:gd name="adj" fmla="val 9751"/>
            </a:avLst>
          </a:prstGeom>
          <a:noFill/>
          <a:ln w="28575" cmpd="sng">
            <a:solidFill>
              <a:srgbClr val="B7D0F4"/>
            </a:solidFill>
            <a:prstDash val="sysDash"/>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11" name="文本框 10"/>
          <p:cNvSpPr txBox="1"/>
          <p:nvPr/>
        </p:nvSpPr>
        <p:spPr>
          <a:xfrm>
            <a:off x="1829435" y="6273800"/>
            <a:ext cx="2310765" cy="337185"/>
          </a:xfrm>
          <a:prstGeom prst="rect">
            <a:avLst/>
          </a:prstGeom>
          <a:noFill/>
        </p:spPr>
        <p:txBody>
          <a:bodyPr wrap="square" rtlCol="0">
            <a:spAutoFit/>
          </a:bodyPr>
          <a:p>
            <a:pPr algn="ctr"/>
            <a:r>
              <a:rPr lang="en-US" altLang="zh-CN" sz="1600">
                <a:latin typeface="阿里巴巴普惠体 3.0 55 Regular" panose="00020600040101010101" charset="-122"/>
                <a:ea typeface="阿里巴巴普惠体 3.0 55 Regular" panose="00020600040101010101" charset="-122"/>
              </a:rPr>
              <a:t>[[1,2,3,4],[5,6,7],[8,9]]</a:t>
            </a:r>
            <a:endParaRPr lang="en-US" altLang="zh-CN" sz="1600">
              <a:latin typeface="阿里巴巴普惠体 3.0 55 Regular" panose="00020600040101010101" charset="-122"/>
              <a:ea typeface="阿里巴巴普惠体 3.0 55 Regular" panose="00020600040101010101" charset="-122"/>
            </a:endParaRPr>
          </a:p>
        </p:txBody>
      </p:sp>
      <p:sp>
        <p:nvSpPr>
          <p:cNvPr id="12" name="文本框 11"/>
          <p:cNvSpPr txBox="1"/>
          <p:nvPr/>
        </p:nvSpPr>
        <p:spPr>
          <a:xfrm>
            <a:off x="3188335" y="3465195"/>
            <a:ext cx="978535" cy="368300"/>
          </a:xfrm>
          <a:prstGeom prst="rect">
            <a:avLst/>
          </a:prstGeom>
          <a:noFill/>
        </p:spPr>
        <p:txBody>
          <a:bodyPr wrap="square" rtlCol="0">
            <a:spAutoFit/>
          </a:bodyPr>
          <a:p>
            <a:r>
              <a:rPr lang="zh-CN" altLang="en-US">
                <a:latin typeface="阿里巴巴普惠体 3.0 55 Regular" panose="00020600040101010101" charset="-122"/>
                <a:ea typeface="阿里巴巴普惠体 3.0 55 Regular" panose="00020600040101010101" charset="-122"/>
              </a:rPr>
              <a:t>行</a:t>
            </a:r>
            <a:endParaRPr lang="en-US" altLang="zh-CN">
              <a:latin typeface="阿里巴巴普惠体 3.0 55 Regular" panose="00020600040101010101" charset="-122"/>
              <a:ea typeface="阿里巴巴普惠体 3.0 55 Regular" panose="00020600040101010101" charset="-122"/>
            </a:endParaRPr>
          </a:p>
        </p:txBody>
      </p:sp>
      <p:cxnSp>
        <p:nvCxnSpPr>
          <p:cNvPr id="13" name="直接连接符 12"/>
          <p:cNvCxnSpPr/>
          <p:nvPr/>
        </p:nvCxnSpPr>
        <p:spPr>
          <a:xfrm>
            <a:off x="1772285" y="3690620"/>
            <a:ext cx="1282700" cy="0"/>
          </a:xfrm>
          <a:prstGeom prst="line">
            <a:avLst/>
          </a:prstGeom>
          <a:ln w="63500">
            <a:gradFill>
              <a:gsLst>
                <a:gs pos="0">
                  <a:schemeClr val="accent1">
                    <a:lumMod val="5000"/>
                    <a:lumOff val="95000"/>
                  </a:schemeClr>
                </a:gs>
                <a:gs pos="89000">
                  <a:srgbClr val="0D42D3"/>
                </a:gs>
                <a:gs pos="0">
                  <a:schemeClr val="accent1">
                    <a:lumMod val="45000"/>
                    <a:lumOff val="55000"/>
                  </a:schemeClr>
                </a:gs>
              </a:gsLst>
              <a:lin ang="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1023620" y="4082415"/>
            <a:ext cx="0" cy="1625600"/>
          </a:xfrm>
          <a:prstGeom prst="line">
            <a:avLst/>
          </a:prstGeom>
          <a:ln w="63500">
            <a:gradFill>
              <a:gsLst>
                <a:gs pos="0">
                  <a:schemeClr val="accent1">
                    <a:lumMod val="5000"/>
                    <a:lumOff val="95000"/>
                  </a:schemeClr>
                </a:gs>
                <a:gs pos="89000">
                  <a:srgbClr val="0D42D3"/>
                </a:gs>
                <a:gs pos="0">
                  <a:schemeClr val="accent1">
                    <a:lumMod val="45000"/>
                    <a:lumOff val="55000"/>
                  </a:schemeClr>
                </a:gs>
              </a:gsLst>
              <a:lin ang="0" scaled="0"/>
            </a:gradFill>
            <a:tailEnd type="triangle"/>
          </a:ln>
        </p:spPr>
        <p:style>
          <a:lnRef idx="1">
            <a:schemeClr val="accent1"/>
          </a:lnRef>
          <a:fillRef idx="0">
            <a:schemeClr val="accent1"/>
          </a:fillRef>
          <a:effectRef idx="0">
            <a:schemeClr val="accent1"/>
          </a:effectRef>
          <a:fontRef idx="minor">
            <a:schemeClr val="tx1"/>
          </a:fontRef>
        </p:style>
      </p:cxnSp>
      <p:sp>
        <p:nvSpPr>
          <p:cNvPr id="15" name="文本框 14"/>
          <p:cNvSpPr txBox="1"/>
          <p:nvPr/>
        </p:nvSpPr>
        <p:spPr>
          <a:xfrm>
            <a:off x="344170" y="5774690"/>
            <a:ext cx="892175" cy="368300"/>
          </a:xfrm>
          <a:prstGeom prst="rect">
            <a:avLst/>
          </a:prstGeom>
          <a:noFill/>
        </p:spPr>
        <p:txBody>
          <a:bodyPr wrap="square" rtlCol="0">
            <a:spAutoFit/>
          </a:bodyPr>
          <a:p>
            <a:pPr algn="r"/>
            <a:r>
              <a:rPr lang="zh-CN" altLang="en-US">
                <a:latin typeface="阿里巴巴普惠体 3.0 55 Regular" panose="00020600040101010101" charset="-122"/>
                <a:ea typeface="阿里巴巴普惠体 3.0 55 Regular" panose="00020600040101010101" charset="-122"/>
              </a:rPr>
              <a:t>列</a:t>
            </a:r>
            <a:endParaRPr lang="en-US" altLang="zh-CN">
              <a:latin typeface="阿里巴巴普惠体 3.0 55 Regular" panose="00020600040101010101" charset="-122"/>
              <a:ea typeface="阿里巴巴普惠体 3.0 55 Regular" panose="00020600040101010101" charset="-122"/>
            </a:endParaRPr>
          </a:p>
        </p:txBody>
      </p:sp>
      <p:sp>
        <p:nvSpPr>
          <p:cNvPr id="19" name="文本框 18"/>
          <p:cNvSpPr txBox="1"/>
          <p:nvPr/>
        </p:nvSpPr>
        <p:spPr>
          <a:xfrm>
            <a:off x="4297045" y="3973830"/>
            <a:ext cx="2502535" cy="953135"/>
          </a:xfrm>
          <a:prstGeom prst="rect">
            <a:avLst/>
          </a:prstGeom>
          <a:noFill/>
        </p:spPr>
        <p:txBody>
          <a:bodyPr wrap="square" rtlCol="0">
            <a:spAutoFit/>
          </a:bodyPr>
          <a:p>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统计行数</a:t>
            </a:r>
            <a:r>
              <a:rPr lang="en-US" altLang="zh-CN" sz="1400">
                <a:latin typeface="阿里巴巴普惠体 3.0 55 Regular" panose="00020600040101010101" charset="-122"/>
                <a:ea typeface="阿里巴巴普惠体 3.0 55 Regular" panose="00020600040101010101" charset="-122"/>
                <a:cs typeface="阿里巴巴普惠体 3.0 55 Regular" panose="00020600040101010101" charset="-122"/>
              </a:rPr>
              <a:t>  size</a:t>
            </a:r>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400">
                <a:latin typeface="阿里巴巴普惠体 3.0 55 Regular" panose="00020600040101010101" charset="-122"/>
                <a:ea typeface="阿里巴巴普惠体 3.0 55 Regular" panose="00020600040101010101" charset="-122"/>
                <a:cs typeface="阿里巴巴普惠体 3.0 55 Regular" panose="00020600040101010101" charset="-122"/>
              </a:rPr>
              <a:t>3</a:t>
            </a:r>
            <a:endParaRPr lang="en-US" altLang="zh-CN" sz="1400">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endParaRPr lang="en-US" altLang="zh-CN" sz="1400">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统计非空元素个数</a:t>
            </a:r>
            <a:r>
              <a:rPr lang="en-US" altLang="zh-CN" sz="1400">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 count</a:t>
            </a:r>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a:t>
            </a:r>
            <a:r>
              <a:rPr lang="en-US" altLang="zh-CN" sz="1400">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8</a:t>
            </a:r>
            <a:endParaRPr lang="en-US" altLang="zh-CN" sz="1400">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endParaRPr lang="en-US" altLang="zh-CN" sz="1400">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graphicFrame>
        <p:nvGraphicFramePr>
          <p:cNvPr id="34" name="表格 33"/>
          <p:cNvGraphicFramePr/>
          <p:nvPr>
            <p:custDataLst>
              <p:tags r:id="rId5"/>
            </p:custDataLst>
          </p:nvPr>
        </p:nvGraphicFramePr>
        <p:xfrm>
          <a:off x="4548505" y="5628005"/>
          <a:ext cx="511175" cy="524510"/>
        </p:xfrm>
        <a:graphic>
          <a:graphicData uri="http://schemas.openxmlformats.org/drawingml/2006/table">
            <a:tbl>
              <a:tblPr firstRow="1" firstCol="1" bandRow="1">
                <a:tableStyleId>{BD425F77-CCA3-4ED3-ABAD-241676931E88}</a:tableStyleId>
              </a:tblPr>
              <a:tblGrid>
                <a:gridCol w="511175"/>
              </a:tblGrid>
              <a:tr h="524510">
                <a:tc>
                  <a:txBody>
                    <a:bodyPr/>
                    <a:p>
                      <a:pPr algn="ctr">
                        <a:buNone/>
                      </a:pPr>
                      <a:r>
                        <a:rPr lang="en-US" altLang="zh-CN" sz="1200">
                          <a:solidFill>
                            <a:schemeClr val="bg1">
                              <a:lumMod val="50000"/>
                            </a:schemeClr>
                          </a:solidFill>
                          <a:latin typeface="阿里巴巴普惠体 3.0 55 Regular" panose="00020600040101010101" charset="-122"/>
                          <a:ea typeface="阿里巴巴普惠体 3.0 55 Regular" panose="00020600040101010101" charset="-122"/>
                        </a:rPr>
                        <a:t>10</a:t>
                      </a:r>
                      <a:endParaRPr lang="en-US" altLang="zh-CN" sz="1200">
                        <a:solidFill>
                          <a:schemeClr val="bg1">
                            <a:lumMod val="50000"/>
                          </a:schemeClr>
                        </a:solidFill>
                        <a:latin typeface="阿里巴巴普惠体 3.0 55 Regular" panose="00020600040101010101" charset="-122"/>
                        <a:ea typeface="阿里巴巴普惠体 3.0 55 Regular" panose="00020600040101010101" charset="-122"/>
                      </a:endParaRPr>
                    </a:p>
                  </a:txBody>
                  <a:tcPr anchor="ctr" anchorCtr="0">
                    <a:lnL w="12700" cmpd="sng">
                      <a:solidFill>
                        <a:schemeClr val="tx2">
                          <a:lumMod val="10000"/>
                          <a:lumOff val="90000"/>
                        </a:schemeClr>
                      </a:solidFill>
                      <a:prstDash val="solid"/>
                    </a:lnL>
                    <a:lnR w="12700" cmpd="sng">
                      <a:solidFill>
                        <a:schemeClr val="tx2">
                          <a:lumMod val="10000"/>
                          <a:lumOff val="90000"/>
                        </a:schemeClr>
                      </a:solidFill>
                      <a:prstDash val="solid"/>
                    </a:lnR>
                    <a:lnT w="12700" cmpd="sng">
                      <a:solidFill>
                        <a:schemeClr val="tx2">
                          <a:lumMod val="10000"/>
                          <a:lumOff val="90000"/>
                        </a:schemeClr>
                      </a:solidFill>
                      <a:prstDash val="solid"/>
                    </a:lnT>
                    <a:lnB w="12700" cmpd="sng">
                      <a:solidFill>
                        <a:schemeClr val="tx2">
                          <a:lumMod val="10000"/>
                          <a:lumOff val="90000"/>
                        </a:schemeClr>
                      </a:solidFill>
                      <a:prstDash val="solid"/>
                    </a:lnB>
                    <a:noFill/>
                  </a:tcPr>
                </a:tc>
              </a:tr>
            </a:tbl>
          </a:graphicData>
        </a:graphic>
      </p:graphicFrame>
      <p:sp>
        <p:nvSpPr>
          <p:cNvPr id="35" name="左箭头 34"/>
          <p:cNvSpPr/>
          <p:nvPr/>
        </p:nvSpPr>
        <p:spPr>
          <a:xfrm>
            <a:off x="3670300" y="5708015"/>
            <a:ext cx="626745" cy="309880"/>
          </a:xfrm>
          <a:prstGeom prst="leftArrow">
            <a:avLst/>
          </a:prstGeom>
          <a:gradFill>
            <a:gsLst>
              <a:gs pos="0">
                <a:srgbClr val="022EA6">
                  <a:alpha val="0"/>
                </a:srgbClr>
              </a:gs>
              <a:gs pos="89000">
                <a:srgbClr val="022EA6"/>
              </a:gs>
            </a:gsLst>
            <a:lin ang="5400000" scaled="0"/>
          </a:gra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36" name="文本框 35"/>
          <p:cNvSpPr txBox="1"/>
          <p:nvPr/>
        </p:nvSpPr>
        <p:spPr>
          <a:xfrm>
            <a:off x="4055110" y="5267960"/>
            <a:ext cx="1536700" cy="302895"/>
          </a:xfrm>
          <a:prstGeom prst="rect">
            <a:avLst/>
          </a:prstGeom>
        </p:spPr>
        <p:txBody>
          <a:bodyPr wrap="square">
            <a:spAutoFit/>
          </a:bodyPr>
          <a:p>
            <a:pPr algn="ctr">
              <a:lnSpc>
                <a:spcPts val="1650"/>
              </a:lnSpc>
            </a:pPr>
            <a:r>
              <a:rPr lang="en-US" altLang="zh-CN" sz="1200" b="0">
                <a:solidFill>
                  <a:srgbClr val="000000"/>
                </a:solidFill>
                <a:latin typeface="阿里巴巴普惠体 3.0 55 Regular" panose="00020600040101010101" charset="-122"/>
                <a:ea typeface="阿里巴巴普惠体 3.0 55 Regular" panose="00020600040101010101" charset="-122"/>
              </a:rPr>
              <a:t>obj.</a:t>
            </a:r>
            <a:r>
              <a:rPr lang="en-US" altLang="zh-CN" sz="1200" b="1">
                <a:solidFill>
                  <a:srgbClr val="000000"/>
                </a:solidFill>
                <a:latin typeface="阿里巴巴普惠体 3.0 55 Regular" panose="00020600040101010101" charset="-122"/>
                <a:ea typeface="阿里巴巴普惠体 3.0 55 Regular" panose="00020600040101010101" charset="-122"/>
              </a:rPr>
              <a:t>append!</a:t>
            </a:r>
            <a:r>
              <a:rPr lang="en-US" altLang="zh-CN" sz="1200" b="0">
                <a:solidFill>
                  <a:srgbClr val="000000"/>
                </a:solidFill>
                <a:latin typeface="阿里巴巴普惠体 3.0 55 Regular" panose="00020600040101010101" charset="-122"/>
                <a:ea typeface="阿里巴巴普惠体 3.0 55 Regular" panose="00020600040101010101" charset="-122"/>
              </a:rPr>
              <a:t>([[</a:t>
            </a:r>
            <a:r>
              <a:rPr lang="en-US" altLang="zh-CN" sz="1200" b="0">
                <a:solidFill>
                  <a:srgbClr val="00A000"/>
                </a:solidFill>
                <a:latin typeface="阿里巴巴普惠体 3.0 55 Regular" panose="00020600040101010101" charset="-122"/>
                <a:ea typeface="阿里巴巴普惠体 3.0 55 Regular" panose="00020600040101010101" charset="-122"/>
              </a:rPr>
              <a:t>10</a:t>
            </a:r>
            <a:r>
              <a:rPr lang="en-US" altLang="zh-CN" sz="1200" b="0">
                <a:solidFill>
                  <a:srgbClr val="000000"/>
                </a:solidFill>
                <a:latin typeface="阿里巴巴普惠体 3.0 55 Regular" panose="00020600040101010101" charset="-122"/>
                <a:ea typeface="阿里巴巴普惠体 3.0 55 Regular" panose="00020600040101010101" charset="-122"/>
              </a:rPr>
              <a:t>]])</a:t>
            </a:r>
            <a:endParaRPr lang="en-US" altLang="zh-CN" sz="1200" b="0">
              <a:solidFill>
                <a:srgbClr val="000000"/>
              </a:solidFill>
              <a:latin typeface="阿里巴巴普惠体 3.0 55 Regular" panose="00020600040101010101" charset="-122"/>
              <a:ea typeface="阿里巴巴普惠体 3.0 55 Regular" panose="00020600040101010101" charset="-122"/>
            </a:endParaRPr>
          </a:p>
        </p:txBody>
      </p:sp>
      <p:sp>
        <p:nvSpPr>
          <p:cNvPr id="37" name="文本框 36"/>
          <p:cNvSpPr txBox="1"/>
          <p:nvPr/>
        </p:nvSpPr>
        <p:spPr>
          <a:xfrm>
            <a:off x="334010" y="6174740"/>
            <a:ext cx="877570" cy="275590"/>
          </a:xfrm>
          <a:prstGeom prst="rect">
            <a:avLst/>
          </a:prstGeom>
          <a:noFill/>
        </p:spPr>
        <p:txBody>
          <a:bodyPr wrap="square" rtlCol="0">
            <a:spAutoFit/>
          </a:bodyPr>
          <a:p>
            <a:r>
              <a:rPr lang="en-US" altLang="zh-CN" sz="1200">
                <a:latin typeface="阿里巴巴普惠体 3.0 55 Regular" panose="00020600040101010101" charset="-122"/>
                <a:ea typeface="阿里巴巴普惠体 3.0 55 Regular" panose="00020600040101010101" charset="-122"/>
              </a:rPr>
              <a:t>obj[index]</a:t>
            </a:r>
            <a:endParaRPr lang="en-US" altLang="zh-CN" sz="1200">
              <a:latin typeface="阿里巴巴普惠体 3.0 55 Regular" panose="00020600040101010101" charset="-122"/>
              <a:ea typeface="阿里巴巴普惠体 3.0 55 Regular" panose="00020600040101010101" charset="-122"/>
            </a:endParaRPr>
          </a:p>
        </p:txBody>
      </p:sp>
      <p:sp>
        <p:nvSpPr>
          <p:cNvPr id="41" name="文本框 40"/>
          <p:cNvSpPr txBox="1"/>
          <p:nvPr/>
        </p:nvSpPr>
        <p:spPr>
          <a:xfrm>
            <a:off x="3569970" y="3517900"/>
            <a:ext cx="1207135" cy="275590"/>
          </a:xfrm>
          <a:prstGeom prst="rect">
            <a:avLst/>
          </a:prstGeom>
          <a:noFill/>
        </p:spPr>
        <p:txBody>
          <a:bodyPr wrap="square" rtlCol="0">
            <a:spAutoFit/>
          </a:bodyPr>
          <a:p>
            <a:r>
              <a:rPr lang="en-US" altLang="zh-CN" sz="1200">
                <a:latin typeface="阿里巴巴普惠体 3.0 55 Regular" panose="00020600040101010101" charset="-122"/>
                <a:ea typeface="阿里巴巴普惠体 3.0 55 Regular" panose="00020600040101010101" charset="-122"/>
              </a:rPr>
              <a:t>obj.row(index)</a:t>
            </a:r>
            <a:endParaRPr lang="en-US" altLang="zh-CN" sz="1200">
              <a:latin typeface="阿里巴巴普惠体 3.0 55 Regular" panose="00020600040101010101" charset="-122"/>
              <a:ea typeface="阿里巴巴普惠体 3.0 55 Regular" panose="00020600040101010101" charset="-122"/>
            </a:endParaRPr>
          </a:p>
        </p:txBody>
      </p:sp>
      <p:sp>
        <p:nvSpPr>
          <p:cNvPr id="43" name="文本框 42"/>
          <p:cNvSpPr txBox="1"/>
          <p:nvPr/>
        </p:nvSpPr>
        <p:spPr>
          <a:xfrm>
            <a:off x="2468245" y="5330825"/>
            <a:ext cx="1513205" cy="275590"/>
          </a:xfrm>
          <a:prstGeom prst="rect">
            <a:avLst/>
          </a:prstGeom>
          <a:noFill/>
        </p:spPr>
        <p:txBody>
          <a:bodyPr wrap="square" rtlCol="0">
            <a:spAutoFit/>
          </a:bodyPr>
          <a:p>
            <a:r>
              <a:rPr lang="en-US" altLang="zh-CN" sz="1200">
                <a:latin typeface="阿里巴巴普惠体 3.0 55 Regular" panose="00020600040101010101" charset="-122"/>
                <a:ea typeface="阿里巴巴普惠体 3.0 55 Regular" panose="00020600040101010101" charset="-122"/>
              </a:rPr>
              <a:t>obj[rowId, colId]</a:t>
            </a:r>
            <a:endParaRPr lang="en-US" altLang="zh-CN" sz="1200">
              <a:latin typeface="阿里巴巴普惠体 3.0 55 Regular" panose="00020600040101010101" charset="-122"/>
              <a:ea typeface="阿里巴巴普惠体 3.0 55 Regular" panose="00020600040101010101" charset="-122"/>
            </a:endParaRPr>
          </a:p>
        </p:txBody>
      </p:sp>
      <p:sp>
        <p:nvSpPr>
          <p:cNvPr id="47" name="文本框 46"/>
          <p:cNvSpPr txBox="1"/>
          <p:nvPr/>
        </p:nvSpPr>
        <p:spPr>
          <a:xfrm>
            <a:off x="7354570" y="3604895"/>
            <a:ext cx="3238500" cy="1322070"/>
          </a:xfrm>
          <a:prstGeom prst="rect">
            <a:avLst/>
          </a:prstGeom>
          <a:noFill/>
        </p:spPr>
        <p:txBody>
          <a:bodyPr wrap="square" rtlCol="0" anchor="t">
            <a:spAutoFit/>
          </a:bodyPr>
          <a:p>
            <a:pPr marL="0" indent="0" algn="l" fontAlgn="t">
              <a:spcBef>
                <a:spcPct val="0"/>
              </a:spcBef>
              <a:spcAft>
                <a:spcPct val="0"/>
              </a:spcAft>
            </a:pPr>
            <a:r>
              <a:rPr lang="zh-CN" altLang="en-US" sz="1600" b="1">
                <a:solidFill>
                  <a:srgbClr val="292A2E"/>
                </a:solidFill>
                <a:latin typeface="阿里巴巴普惠体 3.0 55 Regular" panose="00020600040101010101" charset="-122"/>
                <a:ea typeface="阿里巴巴普惠体 3.0 55 Regular" panose="00020600040101010101" charset="-122"/>
                <a:sym typeface="+mn-ea"/>
              </a:rPr>
              <a:t>整行增删改</a:t>
            </a:r>
            <a:endParaRPr lang="zh-CN" altLang="en-US" sz="1600" b="1">
              <a:solidFill>
                <a:srgbClr val="292A2E"/>
              </a:solidFill>
              <a:latin typeface="阿里巴巴普惠体 3.0 55 Regular" panose="00020600040101010101" charset="-122"/>
              <a:ea typeface="阿里巴巴普惠体 3.0 55 Regular" panose="00020600040101010101" charset="-122"/>
              <a:sym typeface="+mn-ea"/>
            </a:endParaRPr>
          </a:p>
          <a:p>
            <a:pPr marL="0" indent="0" algn="l" fontAlgn="t">
              <a:spcBef>
                <a:spcPct val="0"/>
              </a:spcBef>
              <a:spcAft>
                <a:spcPct val="0"/>
              </a:spcAft>
            </a:pPr>
            <a:endParaRPr lang="zh-CN" altLang="en-US" sz="1600">
              <a:solidFill>
                <a:srgbClr val="292A2E"/>
              </a:solidFill>
              <a:latin typeface="阿里巴巴普惠体 3.0 55 Regular" panose="00020600040101010101" charset="-122"/>
              <a:ea typeface="阿里巴巴普惠体 3.0 55 Regular" panose="00020600040101010101" charset="-122"/>
              <a:sym typeface="+mn-ea"/>
            </a:endParaRPr>
          </a:p>
          <a:p>
            <a:pPr marL="285750" indent="-285750" algn="l" fontAlgn="t">
              <a:lnSpc>
                <a:spcPct val="100000"/>
              </a:lnSpc>
              <a:spcBef>
                <a:spcPct val="0"/>
              </a:spcBef>
              <a:spcAft>
                <a:spcPct val="0"/>
              </a:spcAft>
              <a:buFont typeface="Arial" panose="020B0604020202020204" pitchFamily="34" charset="0"/>
              <a:buChar char="•"/>
            </a:pPr>
            <a:r>
              <a:rPr lang="zh-CN" altLang="en-US" sz="1600">
                <a:solidFill>
                  <a:srgbClr val="292A2E"/>
                </a:solidFill>
                <a:latin typeface="阿里巴巴普惠体 3.0 55 Regular" panose="00020600040101010101" charset="-122"/>
                <a:ea typeface="阿里巴巴普惠体 3.0 55 Regular" panose="00020600040101010101" charset="-122"/>
                <a:sym typeface="+mn-ea"/>
              </a:rPr>
              <a:t>增加行</a:t>
            </a:r>
            <a:r>
              <a:rPr lang="en-US" altLang="zh-CN" sz="1600">
                <a:solidFill>
                  <a:srgbClr val="292A2E"/>
                </a:solidFill>
                <a:latin typeface="阿里巴巴普惠体 3.0 55 Regular" panose="00020600040101010101" charset="-122"/>
                <a:ea typeface="阿里巴巴普惠体 3.0 55 Regular" panose="00020600040101010101" charset="-122"/>
                <a:sym typeface="+mn-ea"/>
              </a:rPr>
              <a:t>: append!</a:t>
            </a:r>
            <a:endParaRPr lang="en-US" altLang="zh-CN" sz="1600">
              <a:solidFill>
                <a:srgbClr val="292A2E"/>
              </a:solidFill>
              <a:latin typeface="阿里巴巴普惠体 3.0 55 Regular" panose="00020600040101010101" charset="-122"/>
              <a:ea typeface="阿里巴巴普惠体 3.0 55 Regular" panose="00020600040101010101" charset="-122"/>
              <a:sym typeface="+mn-ea"/>
            </a:endParaRPr>
          </a:p>
          <a:p>
            <a:pPr marL="285750" indent="-285750" algn="l" fontAlgn="t">
              <a:lnSpc>
                <a:spcPct val="100000"/>
              </a:lnSpc>
              <a:spcBef>
                <a:spcPct val="0"/>
              </a:spcBef>
              <a:spcAft>
                <a:spcPct val="0"/>
              </a:spcAft>
              <a:buFont typeface="Arial" panose="020B0604020202020204" pitchFamily="34" charset="0"/>
              <a:buChar char="•"/>
            </a:pPr>
            <a:r>
              <a:rPr lang="zh-CN" altLang="en-US" sz="1600">
                <a:solidFill>
                  <a:srgbClr val="292A2E"/>
                </a:solidFill>
                <a:latin typeface="阿里巴巴普惠体 3.0 55 Regular" panose="00020600040101010101" charset="-122"/>
                <a:ea typeface="阿里巴巴普惠体 3.0 55 Regular" panose="00020600040101010101" charset="-122"/>
                <a:sym typeface="+mn-ea"/>
              </a:rPr>
              <a:t>删除行：</a:t>
            </a:r>
            <a:r>
              <a:rPr lang="en-US" altLang="zh-CN" sz="1600">
                <a:solidFill>
                  <a:srgbClr val="292A2E"/>
                </a:solidFill>
                <a:latin typeface="阿里巴巴普惠体 3.0 55 Regular" panose="00020600040101010101" charset="-122"/>
                <a:ea typeface="阿里巴巴普惠体 3.0 55 Regular" panose="00020600040101010101" charset="-122"/>
                <a:sym typeface="+mn-ea"/>
              </a:rPr>
              <a:t>drop</a:t>
            </a:r>
            <a:r>
              <a:rPr lang="zh-CN" altLang="en-US" sz="1600">
                <a:solidFill>
                  <a:srgbClr val="292A2E"/>
                </a:solidFill>
                <a:latin typeface="阿里巴巴普惠体 3.0 55 Regular" panose="00020600040101010101" charset="-122"/>
                <a:ea typeface="阿里巴巴普惠体 3.0 55 Regular" panose="00020600040101010101" charset="-122"/>
                <a:sym typeface="+mn-ea"/>
              </a:rPr>
              <a:t>，</a:t>
            </a:r>
            <a:r>
              <a:rPr lang="en-US" altLang="zh-CN" sz="1600">
                <a:solidFill>
                  <a:srgbClr val="292A2E"/>
                </a:solidFill>
                <a:latin typeface="阿里巴巴普惠体 3.0 55 Regular" panose="00020600040101010101" charset="-122"/>
                <a:ea typeface="阿里巴巴普惠体 3.0 55 Regular" panose="00020600040101010101" charset="-122"/>
                <a:sym typeface="+mn-ea"/>
              </a:rPr>
              <a:t>delete</a:t>
            </a:r>
            <a:endParaRPr lang="en-US" altLang="zh-CN" sz="1600">
              <a:solidFill>
                <a:srgbClr val="292A2E"/>
              </a:solidFill>
              <a:latin typeface="阿里巴巴普惠体 3.0 55 Regular" panose="00020600040101010101" charset="-122"/>
              <a:ea typeface="阿里巴巴普惠体 3.0 55 Regular" panose="00020600040101010101" charset="-122"/>
              <a:sym typeface="+mn-ea"/>
            </a:endParaRPr>
          </a:p>
          <a:p>
            <a:pPr marL="285750" indent="-285750" algn="l" fontAlgn="t">
              <a:lnSpc>
                <a:spcPct val="100000"/>
              </a:lnSpc>
              <a:spcBef>
                <a:spcPct val="0"/>
              </a:spcBef>
              <a:spcAft>
                <a:spcPct val="0"/>
              </a:spcAft>
              <a:buFont typeface="Arial" panose="020B0604020202020204" pitchFamily="34" charset="0"/>
              <a:buChar char="•"/>
            </a:pPr>
            <a:r>
              <a:rPr lang="zh-CN" altLang="en-US" sz="1600">
                <a:solidFill>
                  <a:srgbClr val="292A2E"/>
                </a:solidFill>
                <a:latin typeface="阿里巴巴普惠体 3.0 55 Regular" panose="00020600040101010101" charset="-122"/>
                <a:ea typeface="阿里巴巴普惠体 3.0 55 Regular" panose="00020600040101010101" charset="-122"/>
                <a:sym typeface="+mn-ea"/>
              </a:rPr>
              <a:t>修改行内元素：</a:t>
            </a:r>
            <a:r>
              <a:rPr lang="en-US" altLang="zh-CN" sz="1600">
                <a:solidFill>
                  <a:srgbClr val="292A2E"/>
                </a:solidFill>
                <a:latin typeface="阿里巴巴普惠体 3.0 55 Regular" panose="00020600040101010101" charset="-122"/>
                <a:ea typeface="阿里巴巴普惠体 3.0 55 Regular" panose="00020600040101010101" charset="-122"/>
                <a:sym typeface="+mn-ea"/>
              </a:rPr>
              <a:t>update</a:t>
            </a:r>
            <a:endParaRPr lang="en-US" altLang="zh-CN" sz="1600">
              <a:solidFill>
                <a:srgbClr val="292A2E"/>
              </a:solidFill>
              <a:latin typeface="阿里巴巴普惠体 3.0 55 Regular" panose="00020600040101010101" charset="-122"/>
              <a:ea typeface="阿里巴巴普惠体 3.0 55 Regular" panose="00020600040101010101" charset="-122"/>
              <a:sym typeface="+mn-ea"/>
            </a:endParaRPr>
          </a:p>
        </p:txBody>
      </p:sp>
      <p:sp>
        <p:nvSpPr>
          <p:cNvPr id="2" name="椭圆 1"/>
          <p:cNvSpPr/>
          <p:nvPr/>
        </p:nvSpPr>
        <p:spPr>
          <a:xfrm>
            <a:off x="127000" y="610235"/>
            <a:ext cx="253365" cy="25590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022EA6"/>
        </a:solidFill>
        <a:effectLst/>
      </p:bgPr>
    </p:bg>
    <p:spTree>
      <p:nvGrpSpPr>
        <p:cNvPr id="1" name=""/>
        <p:cNvGrpSpPr/>
        <p:nvPr/>
      </p:nvGrpSpPr>
      <p:grpSpPr>
        <a:xfrm>
          <a:off x="0" y="0"/>
          <a:ext cx="0" cy="0"/>
          <a:chOff x="0" y="0"/>
          <a:chExt cx="0" cy="0"/>
        </a:xfrm>
      </p:grpSpPr>
      <p:pic>
        <p:nvPicPr>
          <p:cNvPr id="24" name="图片 23" descr="VCG211260803510"/>
          <p:cNvPicPr>
            <a:picLocks noChangeAspect="1"/>
          </p:cNvPicPr>
          <p:nvPr>
            <p:custDataLst>
              <p:tags r:id="rId1"/>
            </p:custDataLst>
          </p:nvPr>
        </p:nvPicPr>
        <p:blipFill>
          <a:blip r:embed="rId2" cstate="screen">
            <a:alphaModFix amt="20000"/>
            <a:grayscl/>
            <a:lum bright="24000"/>
          </a:blip>
          <a:srcRect/>
          <a:stretch>
            <a:fillRect/>
          </a:stretch>
        </p:blipFill>
        <p:spPr>
          <a:xfrm>
            <a:off x="-1351280" y="0"/>
            <a:ext cx="13543280" cy="6951345"/>
          </a:xfrm>
          <a:prstGeom prst="rect">
            <a:avLst/>
          </a:prstGeom>
        </p:spPr>
      </p:pic>
      <p:sp>
        <p:nvSpPr>
          <p:cNvPr id="33" name="矩形 32"/>
          <p:cNvSpPr/>
          <p:nvPr>
            <p:custDataLst>
              <p:tags r:id="rId3"/>
            </p:custDataLst>
          </p:nvPr>
        </p:nvSpPr>
        <p:spPr>
          <a:xfrm>
            <a:off x="0" y="0"/>
            <a:ext cx="12292330" cy="6858000"/>
          </a:xfrm>
          <a:prstGeom prst="rect">
            <a:avLst/>
          </a:prstGeom>
          <a:solidFill>
            <a:srgbClr val="022EA6">
              <a:alpha val="29000"/>
            </a:srgb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b="1">
              <a:latin typeface="Noto Sans S Chinese Bold" panose="020B0800000000000000" pitchFamily="34" charset="-128"/>
              <a:ea typeface="Noto Sans S Chinese Bold" panose="020B0800000000000000" pitchFamily="34" charset="-128"/>
            </a:endParaRPr>
          </a:p>
        </p:txBody>
      </p:sp>
      <p:grpSp>
        <p:nvGrpSpPr>
          <p:cNvPr id="34" name="组合 33"/>
          <p:cNvGrpSpPr/>
          <p:nvPr/>
        </p:nvGrpSpPr>
        <p:grpSpPr>
          <a:xfrm>
            <a:off x="11428427" y="340526"/>
            <a:ext cx="388923" cy="346007"/>
            <a:chOff x="3933635" y="-1495234"/>
            <a:chExt cx="842211" cy="749278"/>
          </a:xfrm>
          <a:solidFill>
            <a:schemeClr val="bg1">
              <a:alpha val="86000"/>
            </a:schemeClr>
          </a:solidFill>
        </p:grpSpPr>
        <p:grpSp>
          <p:nvGrpSpPr>
            <p:cNvPr id="36" name="组合 35"/>
            <p:cNvGrpSpPr/>
            <p:nvPr/>
          </p:nvGrpSpPr>
          <p:grpSpPr>
            <a:xfrm>
              <a:off x="3933635" y="-1495234"/>
              <a:ext cx="203846" cy="749278"/>
              <a:chOff x="3933635" y="-1487213"/>
              <a:chExt cx="203846" cy="749278"/>
            </a:xfrm>
            <a:grpFill/>
          </p:grpSpPr>
          <p:sp>
            <p:nvSpPr>
              <p:cNvPr id="37" name="椭圆 36"/>
              <p:cNvSpPr/>
              <p:nvPr>
                <p:custDataLst>
                  <p:tags r:id="rId4"/>
                </p:custDataLst>
              </p:nvPr>
            </p:nvSpPr>
            <p:spPr>
              <a:xfrm>
                <a:off x="3933635" y="-1487213"/>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Noto Sans S Chinese Bold" panose="020B0800000000000000" pitchFamily="34" charset="-128"/>
                  <a:ea typeface="Noto Sans S Chinese Bold" panose="020B0800000000000000" pitchFamily="34" charset="-128"/>
                </a:endParaRPr>
              </a:p>
            </p:txBody>
          </p:sp>
          <p:sp>
            <p:nvSpPr>
              <p:cNvPr id="38" name="椭圆 37"/>
              <p:cNvSpPr/>
              <p:nvPr>
                <p:custDataLst>
                  <p:tags r:id="rId5"/>
                </p:custDataLst>
              </p:nvPr>
            </p:nvSpPr>
            <p:spPr>
              <a:xfrm>
                <a:off x="3933635" y="-1214497"/>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Noto Sans S Chinese Bold" panose="020B0800000000000000" pitchFamily="34" charset="-128"/>
                  <a:ea typeface="Noto Sans S Chinese Bold" panose="020B0800000000000000" pitchFamily="34" charset="-128"/>
                </a:endParaRPr>
              </a:p>
            </p:txBody>
          </p:sp>
          <p:sp>
            <p:nvSpPr>
              <p:cNvPr id="39" name="椭圆 38"/>
              <p:cNvSpPr/>
              <p:nvPr>
                <p:custDataLst>
                  <p:tags r:id="rId6"/>
                </p:custDataLst>
              </p:nvPr>
            </p:nvSpPr>
            <p:spPr>
              <a:xfrm>
                <a:off x="3933635" y="-941781"/>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Noto Sans S Chinese Bold" panose="020B0800000000000000" pitchFamily="34" charset="-128"/>
                  <a:ea typeface="Noto Sans S Chinese Bold" panose="020B0800000000000000" pitchFamily="34" charset="-128"/>
                </a:endParaRPr>
              </a:p>
            </p:txBody>
          </p:sp>
        </p:grpSp>
        <p:grpSp>
          <p:nvGrpSpPr>
            <p:cNvPr id="40" name="组合 39"/>
            <p:cNvGrpSpPr/>
            <p:nvPr/>
          </p:nvGrpSpPr>
          <p:grpSpPr>
            <a:xfrm>
              <a:off x="4252817" y="-1495234"/>
              <a:ext cx="203846" cy="749278"/>
              <a:chOff x="4254477" y="-1495234"/>
              <a:chExt cx="203846" cy="749278"/>
            </a:xfrm>
            <a:grpFill/>
          </p:grpSpPr>
          <p:sp>
            <p:nvSpPr>
              <p:cNvPr id="41" name="椭圆 40"/>
              <p:cNvSpPr/>
              <p:nvPr>
                <p:custDataLst>
                  <p:tags r:id="rId7"/>
                </p:custDataLst>
              </p:nvPr>
            </p:nvSpPr>
            <p:spPr>
              <a:xfrm>
                <a:off x="4254477" y="-1495234"/>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Noto Sans S Chinese Bold" panose="020B0800000000000000" pitchFamily="34" charset="-128"/>
                  <a:ea typeface="Noto Sans S Chinese Bold" panose="020B0800000000000000" pitchFamily="34" charset="-128"/>
                </a:endParaRPr>
              </a:p>
            </p:txBody>
          </p:sp>
          <p:sp>
            <p:nvSpPr>
              <p:cNvPr id="42" name="椭圆 41"/>
              <p:cNvSpPr/>
              <p:nvPr>
                <p:custDataLst>
                  <p:tags r:id="rId8"/>
                </p:custDataLst>
              </p:nvPr>
            </p:nvSpPr>
            <p:spPr>
              <a:xfrm>
                <a:off x="4254477" y="-1222518"/>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Noto Sans S Chinese Bold" panose="020B0800000000000000" pitchFamily="34" charset="-128"/>
                  <a:ea typeface="Noto Sans S Chinese Bold" panose="020B0800000000000000" pitchFamily="34" charset="-128"/>
                </a:endParaRPr>
              </a:p>
            </p:txBody>
          </p:sp>
          <p:sp>
            <p:nvSpPr>
              <p:cNvPr id="43" name="椭圆 42"/>
              <p:cNvSpPr/>
              <p:nvPr>
                <p:custDataLst>
                  <p:tags r:id="rId9"/>
                </p:custDataLst>
              </p:nvPr>
            </p:nvSpPr>
            <p:spPr>
              <a:xfrm>
                <a:off x="4254477" y="-949802"/>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Noto Sans S Chinese Bold" panose="020B0800000000000000" pitchFamily="34" charset="-128"/>
                  <a:ea typeface="Noto Sans S Chinese Bold" panose="020B0800000000000000" pitchFamily="34" charset="-128"/>
                </a:endParaRPr>
              </a:p>
            </p:txBody>
          </p:sp>
        </p:grpSp>
        <p:grpSp>
          <p:nvGrpSpPr>
            <p:cNvPr id="44" name="组合 43"/>
            <p:cNvGrpSpPr/>
            <p:nvPr/>
          </p:nvGrpSpPr>
          <p:grpSpPr>
            <a:xfrm>
              <a:off x="4572000" y="-1495234"/>
              <a:ext cx="203846" cy="749278"/>
              <a:chOff x="4572000" y="-1503255"/>
              <a:chExt cx="203846" cy="749278"/>
            </a:xfrm>
            <a:grpFill/>
          </p:grpSpPr>
          <p:sp>
            <p:nvSpPr>
              <p:cNvPr id="45" name="椭圆 44"/>
              <p:cNvSpPr/>
              <p:nvPr>
                <p:custDataLst>
                  <p:tags r:id="rId10"/>
                </p:custDataLst>
              </p:nvPr>
            </p:nvSpPr>
            <p:spPr>
              <a:xfrm>
                <a:off x="4572000" y="-1503255"/>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Noto Sans S Chinese Bold" panose="020B0800000000000000" pitchFamily="34" charset="-128"/>
                  <a:ea typeface="Noto Sans S Chinese Bold" panose="020B0800000000000000" pitchFamily="34" charset="-128"/>
                </a:endParaRPr>
              </a:p>
            </p:txBody>
          </p:sp>
          <p:sp>
            <p:nvSpPr>
              <p:cNvPr id="46" name="椭圆 45"/>
              <p:cNvSpPr/>
              <p:nvPr>
                <p:custDataLst>
                  <p:tags r:id="rId11"/>
                </p:custDataLst>
              </p:nvPr>
            </p:nvSpPr>
            <p:spPr>
              <a:xfrm>
                <a:off x="4572000" y="-1230539"/>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Noto Sans S Chinese Bold" panose="020B0800000000000000" pitchFamily="34" charset="-128"/>
                  <a:ea typeface="Noto Sans S Chinese Bold" panose="020B0800000000000000" pitchFamily="34" charset="-128"/>
                </a:endParaRPr>
              </a:p>
            </p:txBody>
          </p:sp>
          <p:sp>
            <p:nvSpPr>
              <p:cNvPr id="47" name="椭圆 46"/>
              <p:cNvSpPr/>
              <p:nvPr>
                <p:custDataLst>
                  <p:tags r:id="rId12"/>
                </p:custDataLst>
              </p:nvPr>
            </p:nvSpPr>
            <p:spPr>
              <a:xfrm>
                <a:off x="4572000" y="-957823"/>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Noto Sans S Chinese Bold" panose="020B0800000000000000" pitchFamily="34" charset="-128"/>
                  <a:ea typeface="Noto Sans S Chinese Bold" panose="020B0800000000000000" pitchFamily="34" charset="-128"/>
                </a:endParaRPr>
              </a:p>
            </p:txBody>
          </p:sp>
        </p:grpSp>
      </p:grpSp>
      <p:cxnSp>
        <p:nvCxnSpPr>
          <p:cNvPr id="48" name="直接连接符 47"/>
          <p:cNvCxnSpPr/>
          <p:nvPr>
            <p:custDataLst>
              <p:tags r:id="rId13"/>
            </p:custDataLst>
          </p:nvPr>
        </p:nvCxnSpPr>
        <p:spPr>
          <a:xfrm>
            <a:off x="11218545" y="6332220"/>
            <a:ext cx="598805" cy="0"/>
          </a:xfrm>
          <a:prstGeom prst="line">
            <a:avLst/>
          </a:prstGeom>
          <a:ln w="60325">
            <a:solidFill>
              <a:schemeClr val="bg1">
                <a:alpha val="86000"/>
              </a:schemeClr>
            </a:solidFill>
          </a:ln>
        </p:spPr>
        <p:style>
          <a:lnRef idx="1">
            <a:schemeClr val="accent1"/>
          </a:lnRef>
          <a:fillRef idx="0">
            <a:schemeClr val="accent1"/>
          </a:fillRef>
          <a:effectRef idx="0">
            <a:schemeClr val="accent1"/>
          </a:effectRef>
          <a:fontRef idx="minor">
            <a:schemeClr val="tx1"/>
          </a:fontRef>
        </p:style>
      </p:cxnSp>
      <p:sp>
        <p:nvSpPr>
          <p:cNvPr id="50" name="矩形 49"/>
          <p:cNvSpPr/>
          <p:nvPr>
            <p:custDataLst>
              <p:tags r:id="rId14"/>
            </p:custDataLst>
          </p:nvPr>
        </p:nvSpPr>
        <p:spPr bwMode="auto">
          <a:xfrm flipH="1">
            <a:off x="150830" y="4803775"/>
            <a:ext cx="3090654" cy="252730"/>
          </a:xfrm>
          <a:prstGeom prst="rect">
            <a:avLst/>
          </a:prstGeom>
          <a:noFill/>
          <a:ln>
            <a:noFill/>
          </a:ln>
        </p:spPr>
        <p:txBody>
          <a:bodyPr wrap="square" rtlCol="0">
            <a:spAutoFit/>
          </a:bodyPr>
          <a:lstStyle/>
          <a:p>
            <a:r>
              <a:rPr lang="en-US" altLang="zh-CN" sz="1050" b="1">
                <a:ln w="3175">
                  <a:noFill/>
                </a:ln>
                <a:solidFill>
                  <a:schemeClr val="bg1"/>
                </a:solidFill>
                <a:latin typeface="Noto Sans S Chinese Bold" panose="020B0800000000000000" pitchFamily="34" charset="-128"/>
                <a:ea typeface="Noto Sans S Chinese Bold" panose="020B0800000000000000" pitchFamily="34" charset="-128"/>
                <a:sym typeface="思源黑体 CN Normal" panose="020B0400000000000000" charset="-122"/>
              </a:rPr>
              <a:t> </a:t>
            </a:r>
            <a:endParaRPr lang="en-US" altLang="zh-CN" sz="1050" b="1">
              <a:ln w="3175">
                <a:noFill/>
              </a:ln>
              <a:solidFill>
                <a:schemeClr val="bg1"/>
              </a:solidFill>
              <a:latin typeface="Noto Sans S Chinese Bold" panose="020B0800000000000000" pitchFamily="34" charset="-128"/>
              <a:ea typeface="Noto Sans S Chinese Bold" panose="020B0800000000000000" pitchFamily="34" charset="-128"/>
              <a:sym typeface="思源黑体 CN Normal" panose="020B0400000000000000" charset="-122"/>
            </a:endParaRPr>
          </a:p>
        </p:txBody>
      </p:sp>
      <p:grpSp>
        <p:nvGrpSpPr>
          <p:cNvPr id="51" name="组合 50"/>
          <p:cNvGrpSpPr/>
          <p:nvPr/>
        </p:nvGrpSpPr>
        <p:grpSpPr>
          <a:xfrm>
            <a:off x="11741150" y="3021965"/>
            <a:ext cx="76200" cy="675640"/>
            <a:chOff x="8828689" y="1995761"/>
            <a:chExt cx="86710" cy="810501"/>
          </a:xfrm>
        </p:grpSpPr>
        <p:sp>
          <p:nvSpPr>
            <p:cNvPr id="52" name="椭圆 51"/>
            <p:cNvSpPr/>
            <p:nvPr>
              <p:custDataLst>
                <p:tags r:id="rId15"/>
              </p:custDataLst>
            </p:nvPr>
          </p:nvSpPr>
          <p:spPr>
            <a:xfrm flipH="1">
              <a:off x="8828689" y="2357656"/>
              <a:ext cx="86710" cy="86710"/>
            </a:xfrm>
            <a:prstGeom prst="ellipse">
              <a:avLst/>
            </a:prstGeom>
            <a:solidFill>
              <a:schemeClr val="bg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Noto Sans S Chinese Bold" panose="020B0800000000000000" pitchFamily="34" charset="-128"/>
                <a:ea typeface="Noto Sans S Chinese Bold" panose="020B0800000000000000" pitchFamily="34" charset="-128"/>
              </a:endParaRPr>
            </a:p>
          </p:txBody>
        </p:sp>
        <p:sp>
          <p:nvSpPr>
            <p:cNvPr id="53" name="椭圆 52"/>
            <p:cNvSpPr/>
            <p:nvPr>
              <p:custDataLst>
                <p:tags r:id="rId16"/>
              </p:custDataLst>
            </p:nvPr>
          </p:nvSpPr>
          <p:spPr>
            <a:xfrm flipH="1">
              <a:off x="8828689" y="2719552"/>
              <a:ext cx="86710" cy="86710"/>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Noto Sans S Chinese Bold" panose="020B0800000000000000" pitchFamily="34" charset="-128"/>
                <a:ea typeface="Noto Sans S Chinese Bold" panose="020B0800000000000000" pitchFamily="34" charset="-128"/>
              </a:endParaRPr>
            </a:p>
          </p:txBody>
        </p:sp>
        <p:sp>
          <p:nvSpPr>
            <p:cNvPr id="54" name="椭圆 53"/>
            <p:cNvSpPr/>
            <p:nvPr>
              <p:custDataLst>
                <p:tags r:id="rId17"/>
              </p:custDataLst>
            </p:nvPr>
          </p:nvSpPr>
          <p:spPr>
            <a:xfrm flipH="1">
              <a:off x="8828689" y="1995761"/>
              <a:ext cx="86710" cy="86710"/>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Noto Sans S Chinese Bold" panose="020B0800000000000000" pitchFamily="34" charset="-128"/>
                <a:ea typeface="Noto Sans S Chinese Bold" panose="020B0800000000000000" pitchFamily="34" charset="-128"/>
              </a:endParaRPr>
            </a:p>
          </p:txBody>
        </p:sp>
      </p:grpSp>
      <p:sp>
        <p:nvSpPr>
          <p:cNvPr id="84" name="椭圆 83"/>
          <p:cNvSpPr/>
          <p:nvPr>
            <p:custDataLst>
              <p:tags r:id="rId18"/>
            </p:custDataLst>
          </p:nvPr>
        </p:nvSpPr>
        <p:spPr>
          <a:xfrm rot="6960000">
            <a:off x="6905625" y="1991995"/>
            <a:ext cx="1305560" cy="1305560"/>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Noto Sans S Chinese Bold" panose="020B0800000000000000" pitchFamily="34" charset="-128"/>
              <a:ea typeface="Noto Sans S Chinese Bold" panose="020B0800000000000000" pitchFamily="34" charset="-128"/>
            </a:endParaRPr>
          </a:p>
        </p:txBody>
      </p:sp>
      <p:sp>
        <p:nvSpPr>
          <p:cNvPr id="55" name="矩形 54"/>
          <p:cNvSpPr/>
          <p:nvPr>
            <p:custDataLst>
              <p:tags r:id="rId19"/>
            </p:custDataLst>
          </p:nvPr>
        </p:nvSpPr>
        <p:spPr bwMode="auto">
          <a:xfrm>
            <a:off x="7489137" y="3581972"/>
            <a:ext cx="2756338" cy="368300"/>
          </a:xfrm>
          <a:prstGeom prst="rect">
            <a:avLst/>
          </a:prstGeom>
          <a:noFill/>
          <a:ln>
            <a:noFill/>
          </a:ln>
        </p:spPr>
        <p:txBody>
          <a:bodyPr wrap="square" rtlCol="0">
            <a:spAutoFit/>
          </a:bodyPr>
          <a:lstStyle/>
          <a:p>
            <a:r>
              <a:rPr lang="en-US" altLang="zh-CN" dirty="0">
                <a:ln w="38100">
                  <a:noFill/>
                </a:ln>
                <a:solidFill>
                  <a:schemeClr val="bg1"/>
                </a:solidFill>
                <a:latin typeface="Noto Sans S Chinese Medium" panose="020B0600000000000000" pitchFamily="34" charset="-128"/>
                <a:ea typeface="Noto Sans S Chinese Medium" panose="020B0600000000000000" pitchFamily="34" charset="-128"/>
                <a:cs typeface="Times New Roman Regular" panose="02020503050405090304" charset="0"/>
                <a:sym typeface="思源黑体 CN Normal" panose="020B0400000000000000" charset="-122"/>
              </a:rPr>
              <a:t>CONTENT</a:t>
            </a:r>
            <a:r>
              <a:rPr lang="en-US" altLang="zh-CN" dirty="0">
                <a:ln w="38100">
                  <a:noFill/>
                </a:ln>
                <a:solidFill>
                  <a:schemeClr val="bg1"/>
                </a:solidFill>
                <a:latin typeface="Noto Sans S Chinese Medium" panose="020B0600000000000000" pitchFamily="34" charset="-128"/>
                <a:ea typeface="Noto Sans S Chinese Medium" panose="020B0600000000000000" pitchFamily="34" charset="-128"/>
                <a:sym typeface="思源黑体 CN Normal" panose="020B0400000000000000" charset="-122"/>
              </a:rPr>
              <a:t>S</a:t>
            </a:r>
            <a:endParaRPr lang="en-US" altLang="zh-CN" dirty="0">
              <a:ln w="38100">
                <a:noFill/>
              </a:ln>
              <a:solidFill>
                <a:schemeClr val="bg1"/>
              </a:solidFill>
              <a:latin typeface="Noto Sans S Chinese Medium" panose="020B0600000000000000" pitchFamily="34" charset="-128"/>
              <a:ea typeface="Noto Sans S Chinese Medium" panose="020B0600000000000000" pitchFamily="34" charset="-128"/>
              <a:sym typeface="思源黑体 CN Normal" panose="020B0400000000000000" charset="-122"/>
            </a:endParaRPr>
          </a:p>
        </p:txBody>
      </p:sp>
      <p:sp>
        <p:nvSpPr>
          <p:cNvPr id="56" name="矩形 55"/>
          <p:cNvSpPr/>
          <p:nvPr>
            <p:custDataLst>
              <p:tags r:id="rId20"/>
            </p:custDataLst>
          </p:nvPr>
        </p:nvSpPr>
        <p:spPr bwMode="auto">
          <a:xfrm>
            <a:off x="7365365" y="2572385"/>
            <a:ext cx="2826385" cy="1106805"/>
          </a:xfrm>
          <a:prstGeom prst="rect">
            <a:avLst/>
          </a:prstGeom>
          <a:noFill/>
          <a:ln>
            <a:noFill/>
          </a:ln>
        </p:spPr>
        <p:txBody>
          <a:bodyPr wrap="square" rtlCol="0">
            <a:spAutoFit/>
          </a:bodyPr>
          <a:lstStyle/>
          <a:p>
            <a:r>
              <a:rPr lang="zh-CN" altLang="en-US" sz="6600" b="1" dirty="0">
                <a:ln w="38100">
                  <a:noFill/>
                </a:ln>
                <a:solidFill>
                  <a:schemeClr val="bg1"/>
                </a:solidFill>
                <a:latin typeface="Noto Sans S Chinese Bold" panose="020B0800000000000000" pitchFamily="34" charset="-128"/>
                <a:ea typeface="Noto Sans S Chinese Bold" panose="020B0800000000000000" pitchFamily="34" charset="-128"/>
                <a:sym typeface="思源黑体 CN Normal" panose="020B0400000000000000" charset="-122"/>
              </a:rPr>
              <a:t>目录</a:t>
            </a:r>
            <a:endParaRPr lang="zh-CN" altLang="en-US" sz="6600" b="1" dirty="0">
              <a:ln w="38100">
                <a:noFill/>
              </a:ln>
              <a:solidFill>
                <a:schemeClr val="bg1"/>
              </a:solidFill>
              <a:latin typeface="Noto Sans S Chinese Bold" panose="020B0800000000000000" pitchFamily="34" charset="-128"/>
              <a:ea typeface="Noto Sans S Chinese Bold" panose="020B0800000000000000" pitchFamily="34" charset="-128"/>
              <a:sym typeface="思源黑体 CN Normal" panose="020B0400000000000000" charset="-122"/>
            </a:endParaRPr>
          </a:p>
        </p:txBody>
      </p:sp>
      <p:grpSp>
        <p:nvGrpSpPr>
          <p:cNvPr id="78" name="组合 77"/>
          <p:cNvGrpSpPr/>
          <p:nvPr>
            <p:custDataLst>
              <p:tags r:id="rId21"/>
            </p:custDataLst>
          </p:nvPr>
        </p:nvGrpSpPr>
        <p:grpSpPr>
          <a:xfrm>
            <a:off x="1711325" y="1544320"/>
            <a:ext cx="3117215" cy="405173"/>
            <a:chOff x="1407" y="1811"/>
            <a:chExt cx="4909" cy="638"/>
          </a:xfrm>
        </p:grpSpPr>
        <p:sp>
          <p:nvSpPr>
            <p:cNvPr id="58" name="矩形 57"/>
            <p:cNvSpPr/>
            <p:nvPr>
              <p:custDataLst>
                <p:tags r:id="rId22"/>
              </p:custDataLst>
            </p:nvPr>
          </p:nvSpPr>
          <p:spPr bwMode="auto">
            <a:xfrm>
              <a:off x="2397" y="1821"/>
              <a:ext cx="3919" cy="628"/>
            </a:xfrm>
            <a:prstGeom prst="rect">
              <a:avLst/>
            </a:prstGeom>
            <a:noFill/>
            <a:ln>
              <a:noFill/>
            </a:ln>
          </p:spPr>
          <p:txBody>
            <a:bodyPr wrap="square" rtlCol="0">
              <a:spAutoFit/>
            </a:bodyPr>
            <a:lstStyle/>
            <a:p>
              <a:r>
                <a:rPr lang="zh-CN" sz="2000" b="1" spc="200" dirty="0">
                  <a:ln w="38100">
                    <a:noFill/>
                  </a:ln>
                  <a:solidFill>
                    <a:schemeClr val="bg1"/>
                  </a:solidFill>
                  <a:uFillTx/>
                  <a:latin typeface="Noto Sans S Chinese Bold" panose="020B0800000000000000" pitchFamily="34" charset="-128"/>
                  <a:ea typeface="Noto Sans S Chinese Bold" panose="020B0800000000000000" pitchFamily="34" charset="-128"/>
                  <a:sym typeface="思源黑体 CN Normal" panose="020B0400000000000000" charset="-122"/>
                </a:rPr>
                <a:t>概述</a:t>
              </a:r>
              <a:endParaRPr lang="zh-CN" sz="2000" b="1" spc="200" dirty="0">
                <a:ln w="38100">
                  <a:noFill/>
                </a:ln>
                <a:solidFill>
                  <a:schemeClr val="bg1"/>
                </a:solidFill>
                <a:uFillTx/>
                <a:latin typeface="Noto Sans S Chinese Bold" panose="020B0800000000000000" pitchFamily="34" charset="-128"/>
                <a:ea typeface="Noto Sans S Chinese Bold" panose="020B0800000000000000" pitchFamily="34" charset="-128"/>
                <a:sym typeface="思源黑体 CN Normal" panose="020B0400000000000000" charset="-122"/>
              </a:endParaRPr>
            </a:p>
          </p:txBody>
        </p:sp>
        <p:cxnSp>
          <p:nvCxnSpPr>
            <p:cNvPr id="60" name="直接连接符 59"/>
            <p:cNvCxnSpPr/>
            <p:nvPr>
              <p:custDataLst>
                <p:tags r:id="rId23"/>
              </p:custDataLst>
            </p:nvPr>
          </p:nvCxnSpPr>
          <p:spPr>
            <a:xfrm>
              <a:off x="2287" y="1987"/>
              <a:ext cx="0" cy="283"/>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61" name="矩形 60"/>
            <p:cNvSpPr/>
            <p:nvPr>
              <p:custDataLst>
                <p:tags r:id="rId24"/>
              </p:custDataLst>
            </p:nvPr>
          </p:nvSpPr>
          <p:spPr bwMode="auto">
            <a:xfrm>
              <a:off x="1407" y="1811"/>
              <a:ext cx="771" cy="628"/>
            </a:xfrm>
            <a:prstGeom prst="rect">
              <a:avLst/>
            </a:prstGeom>
            <a:noFill/>
            <a:ln>
              <a:noFill/>
            </a:ln>
          </p:spPr>
          <p:txBody>
            <a:bodyPr wrap="square" rtlCol="0">
              <a:spAutoFit/>
            </a:bodyPr>
            <a:lstStyle/>
            <a:p>
              <a:r>
                <a:rPr lang="en-US" altLang="zh-CN" sz="2000" b="1" dirty="0">
                  <a:ln w="38100">
                    <a:noFill/>
                  </a:ln>
                  <a:solidFill>
                    <a:schemeClr val="bg1"/>
                  </a:solidFill>
                  <a:latin typeface="Noto Sans S Chinese Bold" panose="020B0800000000000000" pitchFamily="34" charset="-128"/>
                  <a:ea typeface="Noto Sans S Chinese Bold" panose="020B0800000000000000" pitchFamily="34" charset="-128"/>
                  <a:sym typeface="思源黑体 CN Normal" panose="020B0400000000000000" charset="-122"/>
                </a:rPr>
                <a:t>01</a:t>
              </a:r>
              <a:endParaRPr lang="zh-CN" altLang="en-US" sz="2000" b="1" dirty="0">
                <a:ln w="38100">
                  <a:noFill/>
                </a:ln>
                <a:solidFill>
                  <a:schemeClr val="bg1"/>
                </a:solidFill>
                <a:latin typeface="Noto Sans S Chinese Bold" panose="020B0800000000000000" pitchFamily="34" charset="-128"/>
                <a:ea typeface="Noto Sans S Chinese Bold" panose="020B0800000000000000" pitchFamily="34" charset="-128"/>
                <a:sym typeface="思源黑体 CN Normal" panose="020B0400000000000000" charset="-122"/>
              </a:endParaRPr>
            </a:p>
          </p:txBody>
        </p:sp>
      </p:grpSp>
      <p:grpSp>
        <p:nvGrpSpPr>
          <p:cNvPr id="79" name="组合 78"/>
          <p:cNvGrpSpPr/>
          <p:nvPr>
            <p:custDataLst>
              <p:tags r:id="rId25"/>
            </p:custDataLst>
          </p:nvPr>
        </p:nvGrpSpPr>
        <p:grpSpPr>
          <a:xfrm>
            <a:off x="1711325" y="2505753"/>
            <a:ext cx="3117215" cy="405130"/>
            <a:chOff x="1407" y="3241"/>
            <a:chExt cx="4909" cy="638"/>
          </a:xfrm>
        </p:grpSpPr>
        <p:sp>
          <p:nvSpPr>
            <p:cNvPr id="63" name="矩形 62"/>
            <p:cNvSpPr/>
            <p:nvPr>
              <p:custDataLst>
                <p:tags r:id="rId26"/>
              </p:custDataLst>
            </p:nvPr>
          </p:nvSpPr>
          <p:spPr bwMode="auto">
            <a:xfrm>
              <a:off x="2397" y="3251"/>
              <a:ext cx="3919" cy="628"/>
            </a:xfrm>
            <a:prstGeom prst="rect">
              <a:avLst/>
            </a:prstGeom>
            <a:noFill/>
            <a:ln>
              <a:noFill/>
            </a:ln>
          </p:spPr>
          <p:txBody>
            <a:bodyPr wrap="square" rtlCol="0">
              <a:spAutoFit/>
            </a:bodyPr>
            <a:lstStyle/>
            <a:p>
              <a:r>
                <a:rPr lang="zh-CN" altLang="en-US" sz="2000" b="1" spc="200" dirty="0">
                  <a:ln w="38100">
                    <a:noFill/>
                  </a:ln>
                  <a:solidFill>
                    <a:schemeClr val="bg1"/>
                  </a:solidFill>
                  <a:latin typeface="Noto Sans S Chinese Bold" panose="020B0800000000000000" pitchFamily="34" charset="-128"/>
                  <a:ea typeface="Noto Sans S Chinese Bold" panose="020B0800000000000000" pitchFamily="34" charset="-128"/>
                  <a:sym typeface="思源黑体 CN Normal" panose="020B0400000000000000" charset="-122"/>
                </a:rPr>
                <a:t>向量与元组</a:t>
              </a:r>
              <a:endParaRPr lang="zh-CN" altLang="en-US" sz="2000" b="1" spc="200" dirty="0">
                <a:ln w="38100">
                  <a:noFill/>
                </a:ln>
                <a:solidFill>
                  <a:schemeClr val="bg1"/>
                </a:solidFill>
                <a:uFillTx/>
                <a:latin typeface="Noto Sans S Chinese Bold" panose="020B0800000000000000" pitchFamily="34" charset="-128"/>
                <a:ea typeface="Noto Sans S Chinese Bold" panose="020B0800000000000000" pitchFamily="34" charset="-128"/>
                <a:sym typeface="思源黑体 CN Normal" panose="020B0400000000000000" charset="-122"/>
              </a:endParaRPr>
            </a:p>
          </p:txBody>
        </p:sp>
        <p:cxnSp>
          <p:nvCxnSpPr>
            <p:cNvPr id="65" name="直接连接符 64"/>
            <p:cNvCxnSpPr/>
            <p:nvPr>
              <p:custDataLst>
                <p:tags r:id="rId27"/>
              </p:custDataLst>
            </p:nvPr>
          </p:nvCxnSpPr>
          <p:spPr>
            <a:xfrm>
              <a:off x="2287" y="3417"/>
              <a:ext cx="0" cy="283"/>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66" name="矩形 65"/>
            <p:cNvSpPr/>
            <p:nvPr>
              <p:custDataLst>
                <p:tags r:id="rId28"/>
              </p:custDataLst>
            </p:nvPr>
          </p:nvSpPr>
          <p:spPr bwMode="auto">
            <a:xfrm>
              <a:off x="1407" y="3241"/>
              <a:ext cx="771" cy="628"/>
            </a:xfrm>
            <a:prstGeom prst="rect">
              <a:avLst/>
            </a:prstGeom>
            <a:noFill/>
            <a:ln>
              <a:noFill/>
            </a:ln>
          </p:spPr>
          <p:txBody>
            <a:bodyPr wrap="square" rtlCol="0">
              <a:spAutoFit/>
            </a:bodyPr>
            <a:lstStyle/>
            <a:p>
              <a:r>
                <a:rPr lang="en-US" altLang="zh-CN" sz="2000" b="1" dirty="0">
                  <a:ln w="38100">
                    <a:noFill/>
                  </a:ln>
                  <a:solidFill>
                    <a:schemeClr val="bg1"/>
                  </a:solidFill>
                  <a:latin typeface="Noto Sans S Chinese Bold" panose="020B0800000000000000" pitchFamily="34" charset="-128"/>
                  <a:ea typeface="Noto Sans S Chinese Bold" panose="020B0800000000000000" pitchFamily="34" charset="-128"/>
                  <a:sym typeface="思源黑体 CN Normal" panose="020B0400000000000000" charset="-122"/>
                </a:rPr>
                <a:t>02</a:t>
              </a:r>
              <a:endParaRPr lang="zh-CN" altLang="en-US" sz="2000" b="1" dirty="0">
                <a:ln w="38100">
                  <a:noFill/>
                </a:ln>
                <a:solidFill>
                  <a:schemeClr val="bg1"/>
                </a:solidFill>
                <a:latin typeface="Noto Sans S Chinese Bold" panose="020B0800000000000000" pitchFamily="34" charset="-128"/>
                <a:ea typeface="Noto Sans S Chinese Bold" panose="020B0800000000000000" pitchFamily="34" charset="-128"/>
                <a:sym typeface="思源黑体 CN Normal" panose="020B0400000000000000" charset="-122"/>
              </a:endParaRPr>
            </a:p>
          </p:txBody>
        </p:sp>
      </p:grpSp>
      <p:grpSp>
        <p:nvGrpSpPr>
          <p:cNvPr id="80" name="组合 79"/>
          <p:cNvGrpSpPr/>
          <p:nvPr>
            <p:custDataLst>
              <p:tags r:id="rId29"/>
            </p:custDataLst>
          </p:nvPr>
        </p:nvGrpSpPr>
        <p:grpSpPr>
          <a:xfrm>
            <a:off x="1711325" y="3467143"/>
            <a:ext cx="3388995" cy="405130"/>
            <a:chOff x="1407" y="4671"/>
            <a:chExt cx="5337" cy="638"/>
          </a:xfrm>
        </p:grpSpPr>
        <p:sp>
          <p:nvSpPr>
            <p:cNvPr id="68" name="矩形 67"/>
            <p:cNvSpPr/>
            <p:nvPr>
              <p:custDataLst>
                <p:tags r:id="rId30"/>
              </p:custDataLst>
            </p:nvPr>
          </p:nvSpPr>
          <p:spPr bwMode="auto">
            <a:xfrm>
              <a:off x="2397" y="4681"/>
              <a:ext cx="4347" cy="628"/>
            </a:xfrm>
            <a:prstGeom prst="rect">
              <a:avLst/>
            </a:prstGeom>
            <a:noFill/>
            <a:ln>
              <a:noFill/>
            </a:ln>
          </p:spPr>
          <p:txBody>
            <a:bodyPr wrap="square" rtlCol="0">
              <a:spAutoFit/>
            </a:bodyPr>
            <a:lstStyle/>
            <a:p>
              <a:r>
                <a:rPr lang="zh-CN" altLang="en-US" sz="2000" b="1" spc="200" dirty="0">
                  <a:ln w="38100">
                    <a:noFill/>
                  </a:ln>
                  <a:solidFill>
                    <a:schemeClr val="bg1"/>
                  </a:solidFill>
                  <a:uFillTx/>
                  <a:latin typeface="Noto Sans S Chinese Bold" panose="020B0800000000000000" pitchFamily="34" charset="-128"/>
                  <a:ea typeface="Noto Sans S Chinese Bold" panose="020B0800000000000000" pitchFamily="34" charset="-128"/>
                  <a:sym typeface="思源黑体 CN Normal" panose="020B0400000000000000" charset="-122"/>
                </a:rPr>
                <a:t>数组向量与列式元组</a:t>
              </a:r>
              <a:endParaRPr lang="zh-CN" altLang="en-US" sz="2000" b="1" spc="200" dirty="0">
                <a:ln w="38100">
                  <a:noFill/>
                </a:ln>
                <a:solidFill>
                  <a:schemeClr val="bg1"/>
                </a:solidFill>
                <a:uFillTx/>
                <a:latin typeface="Noto Sans S Chinese Bold" panose="020B0800000000000000" pitchFamily="34" charset="-128"/>
                <a:ea typeface="Noto Sans S Chinese Bold" panose="020B0800000000000000" pitchFamily="34" charset="-128"/>
                <a:sym typeface="思源黑体 CN Normal" panose="020B0400000000000000" charset="-122"/>
              </a:endParaRPr>
            </a:p>
          </p:txBody>
        </p:sp>
        <p:cxnSp>
          <p:nvCxnSpPr>
            <p:cNvPr id="70" name="直接连接符 69"/>
            <p:cNvCxnSpPr/>
            <p:nvPr>
              <p:custDataLst>
                <p:tags r:id="rId31"/>
              </p:custDataLst>
            </p:nvPr>
          </p:nvCxnSpPr>
          <p:spPr>
            <a:xfrm>
              <a:off x="2287" y="4847"/>
              <a:ext cx="0" cy="283"/>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71" name="矩形 70"/>
            <p:cNvSpPr/>
            <p:nvPr>
              <p:custDataLst>
                <p:tags r:id="rId32"/>
              </p:custDataLst>
            </p:nvPr>
          </p:nvSpPr>
          <p:spPr bwMode="auto">
            <a:xfrm>
              <a:off x="1407" y="4671"/>
              <a:ext cx="769" cy="628"/>
            </a:xfrm>
            <a:prstGeom prst="rect">
              <a:avLst/>
            </a:prstGeom>
            <a:noFill/>
            <a:ln>
              <a:noFill/>
            </a:ln>
          </p:spPr>
          <p:txBody>
            <a:bodyPr wrap="square" rtlCol="0">
              <a:spAutoFit/>
            </a:bodyPr>
            <a:lstStyle/>
            <a:p>
              <a:r>
                <a:rPr lang="en-US" altLang="zh-CN" sz="2000" b="1">
                  <a:ln w="38100">
                    <a:noFill/>
                  </a:ln>
                  <a:solidFill>
                    <a:schemeClr val="bg1"/>
                  </a:solidFill>
                  <a:latin typeface="Noto Sans S Chinese Bold" panose="020B0800000000000000" pitchFamily="34" charset="-128"/>
                  <a:ea typeface="Noto Sans S Chinese Bold" panose="020B0800000000000000" pitchFamily="34" charset="-128"/>
                  <a:sym typeface="思源黑体 CN Normal" panose="020B0400000000000000" charset="-122"/>
                </a:rPr>
                <a:t>03</a:t>
              </a:r>
              <a:endParaRPr lang="zh-CN" altLang="en-US" sz="2000" b="1">
                <a:ln w="38100">
                  <a:noFill/>
                </a:ln>
                <a:solidFill>
                  <a:schemeClr val="bg1"/>
                </a:solidFill>
                <a:latin typeface="Noto Sans S Chinese Bold" panose="020B0800000000000000" pitchFamily="34" charset="-128"/>
                <a:ea typeface="Noto Sans S Chinese Bold" panose="020B0800000000000000" pitchFamily="34" charset="-128"/>
                <a:sym typeface="思源黑体 CN Normal" panose="020B0400000000000000" charset="-122"/>
              </a:endParaRPr>
            </a:p>
          </p:txBody>
        </p:sp>
      </p:grpSp>
      <p:grpSp>
        <p:nvGrpSpPr>
          <p:cNvPr id="82" name="组合 81"/>
          <p:cNvGrpSpPr/>
          <p:nvPr>
            <p:custDataLst>
              <p:tags r:id="rId33"/>
            </p:custDataLst>
          </p:nvPr>
        </p:nvGrpSpPr>
        <p:grpSpPr>
          <a:xfrm>
            <a:off x="1711325" y="4428533"/>
            <a:ext cx="3117215" cy="405130"/>
            <a:chOff x="1407" y="6101"/>
            <a:chExt cx="4909" cy="638"/>
          </a:xfrm>
        </p:grpSpPr>
        <p:sp>
          <p:nvSpPr>
            <p:cNvPr id="73" name="矩形 72"/>
            <p:cNvSpPr/>
            <p:nvPr>
              <p:custDataLst>
                <p:tags r:id="rId34"/>
              </p:custDataLst>
            </p:nvPr>
          </p:nvSpPr>
          <p:spPr bwMode="auto">
            <a:xfrm>
              <a:off x="2397" y="6111"/>
              <a:ext cx="3919" cy="628"/>
            </a:xfrm>
            <a:prstGeom prst="rect">
              <a:avLst/>
            </a:prstGeom>
            <a:noFill/>
            <a:ln>
              <a:noFill/>
            </a:ln>
          </p:spPr>
          <p:txBody>
            <a:bodyPr wrap="square" rtlCol="0">
              <a:spAutoFit/>
            </a:bodyPr>
            <a:lstStyle/>
            <a:p>
              <a:r>
                <a:rPr lang="zh-CN" altLang="en-US" sz="2000" b="1" spc="200" dirty="0">
                  <a:ln w="38100">
                    <a:noFill/>
                  </a:ln>
                  <a:solidFill>
                    <a:schemeClr val="bg1"/>
                  </a:solidFill>
                  <a:uFillTx/>
                  <a:latin typeface="Noto Sans S Chinese Bold" panose="020B0800000000000000" pitchFamily="34" charset="-128"/>
                  <a:ea typeface="Noto Sans S Chinese Bold" panose="020B0800000000000000" pitchFamily="34" charset="-128"/>
                  <a:sym typeface="思源黑体 CN Normal" panose="020B0400000000000000" charset="-122"/>
                </a:rPr>
                <a:t>矩阵</a:t>
              </a:r>
              <a:endParaRPr lang="zh-CN" altLang="en-US" sz="2000" b="1" spc="200" dirty="0">
                <a:ln w="38100">
                  <a:noFill/>
                </a:ln>
                <a:solidFill>
                  <a:schemeClr val="bg1"/>
                </a:solidFill>
                <a:uFillTx/>
                <a:latin typeface="Noto Sans S Chinese Bold" panose="020B0800000000000000" pitchFamily="34" charset="-128"/>
                <a:ea typeface="Noto Sans S Chinese Bold" panose="020B0800000000000000" pitchFamily="34" charset="-128"/>
                <a:sym typeface="思源黑体 CN Normal" panose="020B0400000000000000" charset="-122"/>
              </a:endParaRPr>
            </a:p>
          </p:txBody>
        </p:sp>
        <p:cxnSp>
          <p:nvCxnSpPr>
            <p:cNvPr id="75" name="直接连接符 74"/>
            <p:cNvCxnSpPr/>
            <p:nvPr>
              <p:custDataLst>
                <p:tags r:id="rId35"/>
              </p:custDataLst>
            </p:nvPr>
          </p:nvCxnSpPr>
          <p:spPr>
            <a:xfrm>
              <a:off x="2287" y="6277"/>
              <a:ext cx="0" cy="283"/>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76" name="矩形 75"/>
            <p:cNvSpPr/>
            <p:nvPr>
              <p:custDataLst>
                <p:tags r:id="rId36"/>
              </p:custDataLst>
            </p:nvPr>
          </p:nvSpPr>
          <p:spPr bwMode="auto">
            <a:xfrm>
              <a:off x="1407" y="6101"/>
              <a:ext cx="769" cy="628"/>
            </a:xfrm>
            <a:prstGeom prst="rect">
              <a:avLst/>
            </a:prstGeom>
            <a:noFill/>
            <a:ln>
              <a:noFill/>
            </a:ln>
          </p:spPr>
          <p:txBody>
            <a:bodyPr wrap="square" rtlCol="0">
              <a:spAutoFit/>
            </a:bodyPr>
            <a:lstStyle/>
            <a:p>
              <a:r>
                <a:rPr lang="en-US" altLang="zh-CN" sz="2000" b="1">
                  <a:ln w="38100">
                    <a:noFill/>
                  </a:ln>
                  <a:solidFill>
                    <a:schemeClr val="bg1"/>
                  </a:solidFill>
                  <a:latin typeface="Noto Sans S Chinese Bold" panose="020B0800000000000000" pitchFamily="34" charset="-128"/>
                  <a:ea typeface="Noto Sans S Chinese Bold" panose="020B0800000000000000" pitchFamily="34" charset="-128"/>
                  <a:sym typeface="思源黑体 CN Normal" panose="020B0400000000000000" charset="-122"/>
                </a:rPr>
                <a:t>04</a:t>
              </a:r>
              <a:endParaRPr lang="zh-CN" altLang="en-US" sz="2000" b="1">
                <a:ln w="38100">
                  <a:noFill/>
                </a:ln>
                <a:solidFill>
                  <a:schemeClr val="bg1"/>
                </a:solidFill>
                <a:latin typeface="Noto Sans S Chinese Bold" panose="020B0800000000000000" pitchFamily="34" charset="-128"/>
                <a:ea typeface="Noto Sans S Chinese Bold" panose="020B0800000000000000" pitchFamily="34" charset="-128"/>
                <a:sym typeface="思源黑体 CN Normal" panose="020B0400000000000000" charset="-122"/>
              </a:endParaRPr>
            </a:p>
          </p:txBody>
        </p:sp>
      </p:grpSp>
      <p:cxnSp>
        <p:nvCxnSpPr>
          <p:cNvPr id="77" name="直接箭头连接符 76"/>
          <p:cNvCxnSpPr/>
          <p:nvPr>
            <p:custDataLst>
              <p:tags r:id="rId37"/>
            </p:custDataLst>
          </p:nvPr>
        </p:nvCxnSpPr>
        <p:spPr>
          <a:xfrm>
            <a:off x="7572854" y="4025172"/>
            <a:ext cx="2990215" cy="0"/>
          </a:xfrm>
          <a:prstGeom prst="straightConnector1">
            <a:avLst/>
          </a:prstGeom>
          <a:ln w="19050">
            <a:solidFill>
              <a:schemeClr val="bg1"/>
            </a:solidFill>
            <a:tailEnd type="triangle" w="sm" len="sm"/>
          </a:ln>
        </p:spPr>
        <p:style>
          <a:lnRef idx="1">
            <a:schemeClr val="accent1"/>
          </a:lnRef>
          <a:fillRef idx="0">
            <a:schemeClr val="accent1"/>
          </a:fillRef>
          <a:effectRef idx="0">
            <a:schemeClr val="accent1"/>
          </a:effectRef>
          <a:fontRef idx="minor">
            <a:schemeClr val="tx1"/>
          </a:fontRef>
        </p:style>
      </p:cxnSp>
      <p:grpSp>
        <p:nvGrpSpPr>
          <p:cNvPr id="83" name="组合 82"/>
          <p:cNvGrpSpPr/>
          <p:nvPr>
            <p:custDataLst>
              <p:tags r:id="rId38"/>
            </p:custDataLst>
          </p:nvPr>
        </p:nvGrpSpPr>
        <p:grpSpPr>
          <a:xfrm>
            <a:off x="1711325" y="5389923"/>
            <a:ext cx="3117215" cy="405130"/>
            <a:chOff x="1407" y="7921"/>
            <a:chExt cx="4909" cy="638"/>
          </a:xfrm>
        </p:grpSpPr>
        <p:sp>
          <p:nvSpPr>
            <p:cNvPr id="85" name="矩形 84"/>
            <p:cNvSpPr/>
            <p:nvPr>
              <p:custDataLst>
                <p:tags r:id="rId39"/>
              </p:custDataLst>
            </p:nvPr>
          </p:nvSpPr>
          <p:spPr bwMode="auto">
            <a:xfrm>
              <a:off x="2397" y="7931"/>
              <a:ext cx="3919" cy="628"/>
            </a:xfrm>
            <a:prstGeom prst="rect">
              <a:avLst/>
            </a:prstGeom>
            <a:noFill/>
            <a:ln>
              <a:noFill/>
            </a:ln>
          </p:spPr>
          <p:txBody>
            <a:bodyPr wrap="square" rtlCol="0">
              <a:spAutoFit/>
            </a:bodyPr>
            <a:lstStyle/>
            <a:p>
              <a:r>
                <a:rPr lang="zh-CN" altLang="en-US" sz="2000" b="1" spc="200" dirty="0">
                  <a:ln w="38100">
                    <a:noFill/>
                  </a:ln>
                  <a:solidFill>
                    <a:schemeClr val="bg1"/>
                  </a:solidFill>
                  <a:uFillTx/>
                  <a:latin typeface="Noto Sans S Chinese Bold" panose="020B0800000000000000" pitchFamily="34" charset="-128"/>
                  <a:ea typeface="Noto Sans S Chinese Bold" panose="020B0800000000000000" pitchFamily="34" charset="-128"/>
                  <a:sym typeface="思源黑体 CN Normal" panose="020B0400000000000000" charset="-122"/>
                </a:rPr>
                <a:t>表与字典</a:t>
              </a:r>
              <a:endParaRPr lang="zh-CN" altLang="en-US" sz="2000" b="1" spc="200" dirty="0">
                <a:ln w="38100">
                  <a:noFill/>
                </a:ln>
                <a:solidFill>
                  <a:schemeClr val="bg1"/>
                </a:solidFill>
                <a:uFillTx/>
                <a:latin typeface="Noto Sans S Chinese Bold" panose="020B0800000000000000" pitchFamily="34" charset="-128"/>
                <a:ea typeface="Noto Sans S Chinese Bold" panose="020B0800000000000000" pitchFamily="34" charset="-128"/>
                <a:sym typeface="思源黑体 CN Normal" panose="020B0400000000000000" charset="-122"/>
              </a:endParaRPr>
            </a:p>
          </p:txBody>
        </p:sp>
        <p:sp>
          <p:nvSpPr>
            <p:cNvPr id="87" name="矩形 86"/>
            <p:cNvSpPr/>
            <p:nvPr>
              <p:custDataLst>
                <p:tags r:id="rId40"/>
              </p:custDataLst>
            </p:nvPr>
          </p:nvSpPr>
          <p:spPr bwMode="auto">
            <a:xfrm>
              <a:off x="1407" y="7921"/>
              <a:ext cx="769" cy="628"/>
            </a:xfrm>
            <a:prstGeom prst="rect">
              <a:avLst/>
            </a:prstGeom>
            <a:noFill/>
            <a:ln>
              <a:noFill/>
            </a:ln>
          </p:spPr>
          <p:txBody>
            <a:bodyPr wrap="square" rtlCol="0">
              <a:spAutoFit/>
            </a:bodyPr>
            <a:lstStyle/>
            <a:p>
              <a:r>
                <a:rPr lang="en-US" altLang="zh-CN" sz="2000" b="1">
                  <a:ln w="38100">
                    <a:noFill/>
                  </a:ln>
                  <a:solidFill>
                    <a:schemeClr val="bg1"/>
                  </a:solidFill>
                  <a:latin typeface="Noto Sans S Chinese Bold" panose="020B0800000000000000" pitchFamily="34" charset="-128"/>
                  <a:ea typeface="Noto Sans S Chinese Bold" panose="020B0800000000000000" pitchFamily="34" charset="-128"/>
                  <a:sym typeface="思源黑体 CN Normal" panose="020B0400000000000000" charset="-122"/>
                </a:rPr>
                <a:t>05</a:t>
              </a:r>
              <a:endParaRPr lang="zh-CN" altLang="en-US" sz="2000" b="1">
                <a:ln w="38100">
                  <a:noFill/>
                </a:ln>
                <a:solidFill>
                  <a:schemeClr val="bg1"/>
                </a:solidFill>
                <a:latin typeface="Noto Sans S Chinese Bold" panose="020B0800000000000000" pitchFamily="34" charset="-128"/>
                <a:ea typeface="Noto Sans S Chinese Bold" panose="020B0800000000000000" pitchFamily="34" charset="-128"/>
                <a:sym typeface="思源黑体 CN Normal" panose="020B0400000000000000" charset="-122"/>
              </a:endParaRPr>
            </a:p>
          </p:txBody>
        </p:sp>
        <p:cxnSp>
          <p:nvCxnSpPr>
            <p:cNvPr id="88" name="直接连接符 87"/>
            <p:cNvCxnSpPr/>
            <p:nvPr>
              <p:custDataLst>
                <p:tags r:id="rId41"/>
              </p:custDataLst>
            </p:nvPr>
          </p:nvCxnSpPr>
          <p:spPr>
            <a:xfrm>
              <a:off x="2287" y="8107"/>
              <a:ext cx="0" cy="283"/>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pic>
        <p:nvPicPr>
          <p:cNvPr id="89" name="图片 88" descr="公司logo"/>
          <p:cNvPicPr>
            <a:picLocks noChangeAspect="1"/>
          </p:cNvPicPr>
          <p:nvPr/>
        </p:nvPicPr>
        <p:blipFill>
          <a:blip r:embed="rId42" cstate="screen"/>
          <a:stretch>
            <a:fillRect/>
          </a:stretch>
        </p:blipFill>
        <p:spPr>
          <a:xfrm>
            <a:off x="582930" y="356235"/>
            <a:ext cx="1620520" cy="889000"/>
          </a:xfrm>
          <a:prstGeom prst="rect">
            <a:avLst/>
          </a:prstGeom>
        </p:spPr>
      </p:pic>
    </p:spTree>
    <p:custDataLst>
      <p:tags r:id="rId43"/>
    </p:custData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椭圆 16"/>
          <p:cNvSpPr/>
          <p:nvPr/>
        </p:nvSpPr>
        <p:spPr>
          <a:xfrm>
            <a:off x="127000" y="-160020"/>
            <a:ext cx="762635" cy="77025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阿里巴巴普惠体 3.0 55 Regular" panose="00020600040101010101" charset="-122"/>
              <a:ea typeface="阿里巴巴普惠体 3.0 55 Regular" panose="00020600040101010101" charset="-122"/>
            </a:endParaRPr>
          </a:p>
        </p:txBody>
      </p:sp>
      <p:sp>
        <p:nvSpPr>
          <p:cNvPr id="18" name="文本框 17"/>
          <p:cNvSpPr txBox="1"/>
          <p:nvPr/>
        </p:nvSpPr>
        <p:spPr>
          <a:xfrm>
            <a:off x="996315" y="213995"/>
            <a:ext cx="3925570" cy="460375"/>
          </a:xfrm>
          <a:prstGeom prst="rect">
            <a:avLst/>
          </a:prstGeom>
          <a:noFill/>
        </p:spPr>
        <p:txBody>
          <a:bodyPr wrap="square" rtlCol="0">
            <a:spAutoFit/>
          </a:bodyPr>
          <a:lstStyle/>
          <a:p>
            <a:pPr algn="l"/>
            <a:r>
              <a:rPr lang="zh-CN" altLang="en-US" sz="2400" b="1" dirty="0">
                <a:solidFill>
                  <a:srgbClr val="022EA6"/>
                </a:solidFill>
                <a:uFillTx/>
                <a:latin typeface="阿里巴巴普惠体 3.0 55 Regular" panose="00020600040101010101" charset="-122"/>
                <a:ea typeface="阿里巴巴普惠体 3.0 55 Regular" panose="00020600040101010101" charset="-122"/>
                <a:cs typeface="阿里巴巴普惠体 3.0 55 Regular" panose="00020600040101010101" charset="-122"/>
              </a:rPr>
              <a:t>数组向量、列式元组的计算</a:t>
            </a:r>
            <a:endParaRPr lang="zh-CN" altLang="en-US" sz="2400" b="1" dirty="0">
              <a:solidFill>
                <a:srgbClr val="022EA6"/>
              </a:solidFill>
              <a:uFillTx/>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pic>
        <p:nvPicPr>
          <p:cNvPr id="3" name="图片 2" descr="/Users/chenjiayuan/Desktop/公司logo2.png公司logo2"/>
          <p:cNvPicPr>
            <a:picLocks noChangeAspect="1"/>
          </p:cNvPicPr>
          <p:nvPr>
            <p:custDataLst>
              <p:tags r:id="rId1"/>
            </p:custDataLst>
          </p:nvPr>
        </p:nvPicPr>
        <p:blipFill>
          <a:blip r:embed="rId2" cstate="screen"/>
          <a:srcRect/>
          <a:stretch>
            <a:fillRect/>
          </a:stretch>
        </p:blipFill>
        <p:spPr>
          <a:xfrm>
            <a:off x="10701655" y="288925"/>
            <a:ext cx="1056005" cy="275590"/>
          </a:xfrm>
          <a:prstGeom prst="rect">
            <a:avLst/>
          </a:prstGeom>
        </p:spPr>
      </p:pic>
      <p:graphicFrame>
        <p:nvGraphicFramePr>
          <p:cNvPr id="16" name="表格 15"/>
          <p:cNvGraphicFramePr/>
          <p:nvPr>
            <p:custDataLst>
              <p:tags r:id="rId3"/>
            </p:custDataLst>
          </p:nvPr>
        </p:nvGraphicFramePr>
        <p:xfrm>
          <a:off x="786765" y="1030605"/>
          <a:ext cx="6971030" cy="3148330"/>
        </p:xfrm>
        <a:graphic>
          <a:graphicData uri="http://schemas.openxmlformats.org/drawingml/2006/table">
            <a:tbl>
              <a:tblPr firstRow="1" firstCol="1">
                <a:tableStyleId>{FC56CBC0-8449-43F1-97A9-9EB9D1DB324F}</a:tableStyleId>
              </a:tblPr>
              <a:tblGrid>
                <a:gridCol w="1610360"/>
                <a:gridCol w="2526030"/>
                <a:gridCol w="2834640"/>
              </a:tblGrid>
              <a:tr h="483870">
                <a:tc>
                  <a:txBody>
                    <a:bodyPr/>
                    <a:p>
                      <a:pPr algn="ctr">
                        <a:lnSpc>
                          <a:spcPct val="100000"/>
                        </a:lnSpc>
                        <a:buNone/>
                      </a:pPr>
                      <a:endParaRPr lang="zh-CN" altLang="en-US" sz="1400" b="0">
                        <a:latin typeface="阿里巴巴普惠体 3.0 55 Regular" panose="00020600040101010101" charset="-122"/>
                        <a:ea typeface="阿里巴巴普惠体 3.0 55 Regular" panose="00020600040101010101" charset="-122"/>
                      </a:endParaRPr>
                    </a:p>
                  </a:txBody>
                  <a:tcPr anchor="ctr" anchorCtr="0">
                    <a:lnL>
                      <a:noFill/>
                    </a:lnL>
                    <a:lnR>
                      <a:noFill/>
                    </a:lnR>
                    <a:lnT>
                      <a:noFill/>
                    </a:lnT>
                    <a:lnB w="12700">
                      <a:solidFill>
                        <a:srgbClr val="688DE5"/>
                      </a:solidFill>
                      <a:prstDash val="solid"/>
                    </a:lnB>
                    <a:lnTlToBr>
                      <a:noFill/>
                    </a:lnTlToBr>
                    <a:lnBlToTr>
                      <a:noFill/>
                    </a:lnBlToTr>
                  </a:tcPr>
                </a:tc>
                <a:tc>
                  <a:txBody>
                    <a:bodyPr/>
                    <a:p>
                      <a:pPr algn="ctr">
                        <a:lnSpc>
                          <a:spcPct val="100000"/>
                        </a:lnSpc>
                        <a:buNone/>
                      </a:pPr>
                      <a:r>
                        <a:rPr lang="zh-CN" altLang="en-US" sz="1600" b="1">
                          <a:latin typeface="阿里巴巴普惠体 3.0 55 Regular" panose="00020600040101010101" charset="-122"/>
                          <a:ea typeface="阿里巴巴普惠体 3.0 55 Regular" panose="00020600040101010101" charset="-122"/>
                        </a:rPr>
                        <a:t>数组向量</a:t>
                      </a:r>
                      <a:endParaRPr lang="zh-CN" altLang="en-US" sz="1600" b="1">
                        <a:latin typeface="阿里巴巴普惠体 3.0 55 Regular" panose="00020600040101010101" charset="-122"/>
                        <a:ea typeface="阿里巴巴普惠体 3.0 55 Regular" panose="00020600040101010101" charset="-122"/>
                      </a:endParaRPr>
                    </a:p>
                  </a:txBody>
                  <a:tcPr anchor="ctr" anchorCtr="0">
                    <a:lnL>
                      <a:noFill/>
                    </a:lnL>
                    <a:lnR>
                      <a:noFill/>
                    </a:lnR>
                    <a:lnT>
                      <a:noFill/>
                    </a:lnT>
                    <a:lnB w="12700">
                      <a:solidFill>
                        <a:srgbClr val="688DE5"/>
                      </a:solidFill>
                      <a:prstDash val="solid"/>
                    </a:lnB>
                    <a:lnTlToBr>
                      <a:noFill/>
                    </a:lnTlToBr>
                    <a:lnBlToTr>
                      <a:noFill/>
                    </a:lnBlToTr>
                  </a:tcPr>
                </a:tc>
                <a:tc>
                  <a:txBody>
                    <a:bodyPr/>
                    <a:p>
                      <a:pPr algn="ctr">
                        <a:lnSpc>
                          <a:spcPct val="100000"/>
                        </a:lnSpc>
                        <a:buNone/>
                      </a:pPr>
                      <a:r>
                        <a:rPr lang="zh-CN" altLang="en-US" sz="1600" b="1">
                          <a:latin typeface="阿里巴巴普惠体 3.0 55 Regular" panose="00020600040101010101" charset="-122"/>
                          <a:ea typeface="阿里巴巴普惠体 3.0 55 Regular" panose="00020600040101010101" charset="-122"/>
                        </a:rPr>
                        <a:t>列式元组</a:t>
                      </a:r>
                      <a:endParaRPr lang="zh-CN" altLang="en-US" sz="1600" b="1">
                        <a:latin typeface="阿里巴巴普惠体 3.0 55 Regular" panose="00020600040101010101" charset="-122"/>
                        <a:ea typeface="阿里巴巴普惠体 3.0 55 Regular" panose="00020600040101010101" charset="-122"/>
                      </a:endParaRPr>
                    </a:p>
                  </a:txBody>
                  <a:tcPr anchor="ctr" anchorCtr="0">
                    <a:lnL>
                      <a:noFill/>
                    </a:lnL>
                    <a:lnR>
                      <a:noFill/>
                    </a:lnR>
                    <a:lnT>
                      <a:noFill/>
                    </a:lnT>
                    <a:lnB w="12700">
                      <a:solidFill>
                        <a:srgbClr val="688DE5"/>
                      </a:solidFill>
                      <a:prstDash val="solid"/>
                    </a:lnB>
                    <a:lnTlToBr>
                      <a:noFill/>
                    </a:lnTlToBr>
                    <a:lnBlToTr>
                      <a:noFill/>
                    </a:lnBlToTr>
                  </a:tcPr>
                </a:tc>
              </a:tr>
              <a:tr h="847090">
                <a:tc>
                  <a:txBody>
                    <a:bodyPr/>
                    <a:p>
                      <a:pPr algn="ctr">
                        <a:lnSpc>
                          <a:spcPct val="100000"/>
                        </a:lnSpc>
                        <a:buNone/>
                      </a:pPr>
                      <a:r>
                        <a:rPr lang="zh-CN" altLang="en-US" sz="1600" b="1">
                          <a:latin typeface="阿里巴巴普惠体 3.0 55 Regular" panose="00020600040101010101" charset="-122"/>
                          <a:ea typeface="阿里巴巴普惠体 3.0 55 Regular" panose="00020600040101010101" charset="-122"/>
                        </a:rPr>
                        <a:t>原数据</a:t>
                      </a:r>
                      <a:endParaRPr lang="zh-CN" altLang="en-US" sz="1600" b="1">
                        <a:latin typeface="阿里巴巴普惠体 3.0 55 Regular" panose="00020600040101010101" charset="-122"/>
                        <a:ea typeface="阿里巴巴普惠体 3.0 55 Regular" panose="00020600040101010101" charset="-122"/>
                      </a:endParaRPr>
                    </a:p>
                  </a:txBody>
                  <a:tcPr anchor="ctr" anchorCtr="0">
                    <a:lnL>
                      <a:noFill/>
                    </a:lnL>
                    <a:lnR>
                      <a:noFill/>
                    </a:lnR>
                    <a:lnT w="12700">
                      <a:solidFill>
                        <a:srgbClr val="688DE5"/>
                      </a:solidFill>
                      <a:prstDash val="solid"/>
                    </a:lnT>
                    <a:lnB w="12700">
                      <a:solidFill>
                        <a:srgbClr val="688DE5"/>
                      </a:solidFill>
                      <a:prstDash val="solid"/>
                    </a:lnB>
                    <a:lnTlToBr>
                      <a:noFill/>
                    </a:lnTlToBr>
                    <a:lnBlToTr>
                      <a:noFill/>
                    </a:lnBlToTr>
                  </a:tcPr>
                </a:tc>
                <a:tc>
                  <a:txBody>
                    <a:bodyPr/>
                    <a:p>
                      <a:pPr algn="l">
                        <a:lnSpc>
                          <a:spcPct val="100000"/>
                        </a:lnSpc>
                        <a:buNone/>
                      </a:pPr>
                      <a:r>
                        <a:rPr lang="en-US" altLang="zh-CN" sz="1400" b="0">
                          <a:latin typeface="阿里巴巴普惠体 3.0 55 Regular" panose="00020600040101010101" charset="-122"/>
                          <a:ea typeface="阿里巴巴普惠体 3.0 55 Regular" panose="00020600040101010101" charset="-122"/>
                        </a:rPr>
                        <a:t>v = [[1,2,NULL,4],[5,6,7],[8,9]]</a:t>
                      </a:r>
                      <a:endParaRPr lang="en-US" altLang="zh-CN" sz="1400" b="0">
                        <a:latin typeface="阿里巴巴普惠体 3.0 55 Regular" panose="00020600040101010101" charset="-122"/>
                        <a:ea typeface="阿里巴巴普惠体 3.0 55 Regular" panose="00020600040101010101" charset="-122"/>
                      </a:endParaRPr>
                    </a:p>
                    <a:p>
                      <a:pPr algn="l">
                        <a:lnSpc>
                          <a:spcPct val="100000"/>
                        </a:lnSpc>
                        <a:buNone/>
                      </a:pPr>
                      <a:endParaRPr lang="en-US" altLang="zh-CN" sz="1400" b="0">
                        <a:latin typeface="阿里巴巴普惠体 3.0 55 Regular" panose="00020600040101010101" charset="-122"/>
                        <a:ea typeface="阿里巴巴普惠体 3.0 55 Regular" panose="00020600040101010101" charset="-122"/>
                      </a:endParaRPr>
                    </a:p>
                    <a:p>
                      <a:pPr algn="l">
                        <a:lnSpc>
                          <a:spcPct val="100000"/>
                        </a:lnSpc>
                        <a:buNone/>
                      </a:pPr>
                      <a:r>
                        <a:rPr lang="en-US" altLang="zh-CN" sz="1400" b="0">
                          <a:latin typeface="阿里巴巴普惠体 3.0 55 Regular" panose="00020600040101010101" charset="-122"/>
                          <a:ea typeface="阿里巴巴普惠体 3.0 55 Regular" panose="00020600040101010101" charset="-122"/>
                        </a:rPr>
                        <a:t>av = array(INT[]).append!(v)</a:t>
                      </a:r>
                      <a:endParaRPr lang="en-US" altLang="zh-CN" sz="1400" b="0">
                        <a:latin typeface="阿里巴巴普惠体 3.0 55 Regular" panose="00020600040101010101" charset="-122"/>
                        <a:ea typeface="阿里巴巴普惠体 3.0 55 Regular" panose="00020600040101010101" charset="-122"/>
                      </a:endParaRPr>
                    </a:p>
                  </a:txBody>
                  <a:tcPr anchor="ctr" anchorCtr="0">
                    <a:lnL>
                      <a:noFill/>
                    </a:lnL>
                    <a:lnR w="12700">
                      <a:solidFill>
                        <a:srgbClr val="B7D0F4"/>
                      </a:solidFill>
                      <a:prstDash val="solid"/>
                    </a:lnR>
                    <a:lnT w="12700">
                      <a:solidFill>
                        <a:srgbClr val="688DE5"/>
                      </a:solidFill>
                      <a:prstDash val="solid"/>
                    </a:lnT>
                    <a:lnB w="12700">
                      <a:solidFill>
                        <a:srgbClr val="B7D0F4"/>
                      </a:solidFill>
                      <a:prstDash val="solid"/>
                    </a:lnB>
                    <a:lnTlToBr>
                      <a:noFill/>
                    </a:lnTlToBr>
                    <a:lnBlToTr>
                      <a:noFill/>
                    </a:lnBlToTr>
                  </a:tcPr>
                </a:tc>
                <a:tc>
                  <a:txBody>
                    <a:bodyPr/>
                    <a:p>
                      <a:pPr algn="l">
                        <a:lnSpc>
                          <a:spcPct val="100000"/>
                        </a:lnSpc>
                        <a:buNone/>
                      </a:pPr>
                      <a:r>
                        <a:rPr lang="en-US" altLang="zh-CN" sz="1400" b="0">
                          <a:latin typeface="阿里巴巴普惠体 3.0 55 Regular" panose="00020600040101010101" charset="-122"/>
                          <a:ea typeface="阿里巴巴普惠体 3.0 55 Regular" panose="00020600040101010101" charset="-122"/>
                        </a:rPr>
                        <a:t>v = [[1,2,NULL,4],[5,6,7],[8,9]]</a:t>
                      </a:r>
                      <a:endParaRPr lang="en-US" altLang="zh-CN" sz="1400" b="0">
                        <a:latin typeface="阿里巴巴普惠体 3.0 55 Regular" panose="00020600040101010101" charset="-122"/>
                        <a:ea typeface="阿里巴巴普惠体 3.0 55 Regular" panose="00020600040101010101" charset="-122"/>
                      </a:endParaRPr>
                    </a:p>
                    <a:p>
                      <a:pPr algn="l">
                        <a:lnSpc>
                          <a:spcPct val="100000"/>
                        </a:lnSpc>
                        <a:buNone/>
                      </a:pPr>
                      <a:endParaRPr lang="en-US" altLang="zh-CN" sz="1400" b="0">
                        <a:latin typeface="阿里巴巴普惠体 3.0 55 Regular" panose="00020600040101010101" charset="-122"/>
                        <a:ea typeface="阿里巴巴普惠体 3.0 55 Regular" panose="00020600040101010101" charset="-122"/>
                      </a:endParaRPr>
                    </a:p>
                    <a:p>
                      <a:pPr algn="l">
                        <a:lnSpc>
                          <a:spcPct val="100000"/>
                        </a:lnSpc>
                        <a:buNone/>
                      </a:pPr>
                      <a:r>
                        <a:rPr lang="en-US" altLang="zh-CN" sz="1400" b="0">
                          <a:latin typeface="阿里巴巴普惠体 3.0 55 Regular" panose="00020600040101010101" charset="-122"/>
                          <a:ea typeface="阿里巴巴普惠体 3.0 55 Regular" panose="00020600040101010101" charset="-122"/>
                        </a:rPr>
                        <a:t>ctp = v.setColumnarTuple!()</a:t>
                      </a:r>
                      <a:endParaRPr lang="en-US" altLang="zh-CN" sz="1400" b="0">
                        <a:latin typeface="阿里巴巴普惠体 3.0 55 Regular" panose="00020600040101010101" charset="-122"/>
                        <a:ea typeface="阿里巴巴普惠体 3.0 55 Regular" panose="00020600040101010101" charset="-122"/>
                      </a:endParaRPr>
                    </a:p>
                  </a:txBody>
                  <a:tcPr anchor="ctr" anchorCtr="0">
                    <a:lnL w="12700">
                      <a:solidFill>
                        <a:srgbClr val="B7D0F4"/>
                      </a:solidFill>
                      <a:prstDash val="solid"/>
                    </a:lnL>
                    <a:lnR>
                      <a:noFill/>
                    </a:lnR>
                    <a:lnT w="12700">
                      <a:solidFill>
                        <a:srgbClr val="688DE5"/>
                      </a:solidFill>
                      <a:prstDash val="solid"/>
                    </a:lnT>
                    <a:lnB w="12700">
                      <a:solidFill>
                        <a:srgbClr val="B7D0F4"/>
                      </a:solidFill>
                      <a:prstDash val="solid"/>
                    </a:lnB>
                    <a:lnTlToBr>
                      <a:noFill/>
                    </a:lnTlToBr>
                    <a:lnBlToTr>
                      <a:noFill/>
                    </a:lnBlToTr>
                  </a:tcPr>
                </a:tc>
              </a:tr>
              <a:tr h="806450">
                <a:tc>
                  <a:txBody>
                    <a:bodyPr/>
                    <a:p>
                      <a:pPr algn="ctr">
                        <a:lnSpc>
                          <a:spcPct val="100000"/>
                        </a:lnSpc>
                        <a:buNone/>
                      </a:pPr>
                      <a:r>
                        <a:rPr lang="zh-CN" altLang="en-US" sz="1600" b="1">
                          <a:latin typeface="阿里巴巴普惠体 3.0 55 Regular" panose="00020600040101010101" charset="-122"/>
                          <a:ea typeface="阿里巴巴普惠体 3.0 55 Regular" panose="00020600040101010101" charset="-122"/>
                          <a:cs typeface="阿里巴巴普惠体 3.0 55 Regular" panose="00020600040101010101" charset="-122"/>
                        </a:rPr>
                        <a:t>标量函数</a:t>
                      </a:r>
                      <a:r>
                        <a:rPr lang="en-US" altLang="zh-CN" sz="1600" b="1">
                          <a:latin typeface="阿里巴巴普惠体 3.0 55 Regular" panose="00020600040101010101" charset="-122"/>
                          <a:ea typeface="阿里巴巴普惠体 3.0 55 Regular" panose="00020600040101010101" charset="-122"/>
                          <a:cs typeface="阿里巴巴普惠体 3.0 55 Regular" panose="00020600040101010101" charset="-122"/>
                        </a:rPr>
                        <a:t> sin</a:t>
                      </a:r>
                      <a:endParaRPr lang="en-US" altLang="zh-CN" sz="1600" b="1">
                        <a:latin typeface="阿里巴巴普惠体 3.0 55 Regular" panose="00020600040101010101" charset="-122"/>
                        <a:ea typeface="阿里巴巴普惠体 3.0 55 Regular" panose="00020600040101010101" charset="-122"/>
                        <a:cs typeface="阿里巴巴普惠体 3.0 55 Regular" panose="00020600040101010101" charset="-122"/>
                      </a:endParaRPr>
                    </a:p>
                  </a:txBody>
                  <a:tcPr anchor="ctr" anchorCtr="0">
                    <a:lnL>
                      <a:noFill/>
                    </a:lnL>
                    <a:lnR>
                      <a:noFill/>
                    </a:lnR>
                    <a:lnT w="12700">
                      <a:solidFill>
                        <a:srgbClr val="688DE5"/>
                      </a:solidFill>
                      <a:prstDash val="solid"/>
                    </a:lnT>
                    <a:lnB w="12700">
                      <a:solidFill>
                        <a:srgbClr val="688DE5"/>
                      </a:solidFill>
                      <a:prstDash val="solid"/>
                    </a:lnB>
                    <a:lnTlToBr>
                      <a:noFill/>
                    </a:lnTlToBr>
                    <a:lnBlToTr>
                      <a:noFill/>
                    </a:lnBlToTr>
                  </a:tcPr>
                </a:tc>
                <a:tc>
                  <a:txBody>
                    <a:bodyPr/>
                    <a:p>
                      <a:pPr algn="l">
                        <a:lnSpc>
                          <a:spcPct val="100000"/>
                        </a:lnSpc>
                        <a:buNone/>
                      </a:pPr>
                      <a:r>
                        <a:rPr lang="en-US" altLang="zh-CN" sz="1400">
                          <a:latin typeface="阿里巴巴普惠体 3.0 55 Regular" panose="00020600040101010101" charset="-122"/>
                          <a:ea typeface="阿里巴巴普惠体 3.0 55 Regular" panose="00020600040101010101" charset="-122"/>
                          <a:sym typeface="+mn-ea"/>
                        </a:rPr>
                        <a:t>[[0.84,0.91,,-0.76],[-0.96,-0.28,0.66],[0.99,0.41]]</a:t>
                      </a:r>
                      <a:endParaRPr lang="en-US" altLang="zh-CN" sz="1400" b="0">
                        <a:latin typeface="阿里巴巴普惠体 3.0 55 Regular" panose="00020600040101010101" charset="-122"/>
                        <a:ea typeface="阿里巴巴普惠体 3.0 55 Regular" panose="00020600040101010101" charset="-122"/>
                        <a:sym typeface="+mn-ea"/>
                      </a:endParaRPr>
                    </a:p>
                  </a:txBody>
                  <a:tcPr anchor="ctr" anchorCtr="0">
                    <a:lnL>
                      <a:noFill/>
                    </a:lnL>
                    <a:lnR w="12700">
                      <a:solidFill>
                        <a:srgbClr val="B7D0F4"/>
                      </a:solidFill>
                      <a:prstDash val="solid"/>
                    </a:lnR>
                    <a:lnT w="12700">
                      <a:solidFill>
                        <a:srgbClr val="B7D0F4"/>
                      </a:solidFill>
                      <a:prstDash val="solid"/>
                    </a:lnT>
                    <a:lnB w="12700">
                      <a:solidFill>
                        <a:srgbClr val="B7D0F4"/>
                      </a:solidFill>
                      <a:prstDash val="solid"/>
                    </a:lnB>
                    <a:lnTlToBr>
                      <a:noFill/>
                    </a:lnTlToBr>
                    <a:lnBlToTr>
                      <a:noFill/>
                    </a:lnBlToTr>
                  </a:tcPr>
                </a:tc>
                <a:tc>
                  <a:txBody>
                    <a:bodyPr/>
                    <a:p>
                      <a:pPr algn="l">
                        <a:lnSpc>
                          <a:spcPct val="100000"/>
                        </a:lnSpc>
                        <a:buNone/>
                      </a:pPr>
                      <a:r>
                        <a:rPr lang="en-US" altLang="zh-CN" sz="1400">
                          <a:latin typeface="阿里巴巴普惠体 3.0 55 Regular" panose="00020600040101010101" charset="-122"/>
                          <a:ea typeface="阿里巴巴普惠体 3.0 55 Regular" panose="00020600040101010101" charset="-122"/>
                          <a:sym typeface="+mn-ea"/>
                        </a:rPr>
                        <a:t>([0.84,0.91,,-0.76],[-0.96,-0.28,0.66],[0.99,0.41])</a:t>
                      </a:r>
                      <a:endParaRPr lang="en-US" altLang="zh-CN" sz="1400" b="0">
                        <a:latin typeface="阿里巴巴普惠体 3.0 55 Regular" panose="00020600040101010101" charset="-122"/>
                        <a:ea typeface="阿里巴巴普惠体 3.0 55 Regular" panose="00020600040101010101" charset="-122"/>
                      </a:endParaRPr>
                    </a:p>
                  </a:txBody>
                  <a:tcPr anchor="ctr" anchorCtr="0">
                    <a:lnL w="12700">
                      <a:solidFill>
                        <a:srgbClr val="B7D0F4"/>
                      </a:solidFill>
                      <a:prstDash val="solid"/>
                    </a:lnL>
                    <a:lnR>
                      <a:noFill/>
                    </a:lnR>
                    <a:lnT w="12700">
                      <a:solidFill>
                        <a:srgbClr val="B7D0F4"/>
                      </a:solidFill>
                      <a:prstDash val="solid"/>
                    </a:lnT>
                    <a:lnB w="12700">
                      <a:solidFill>
                        <a:srgbClr val="B7D0F4"/>
                      </a:solidFill>
                      <a:prstDash val="solid"/>
                    </a:lnB>
                    <a:lnTlToBr>
                      <a:noFill/>
                    </a:lnTlToBr>
                    <a:lnBlToTr>
                      <a:noFill/>
                    </a:lnBlToTr>
                  </a:tcPr>
                </a:tc>
              </a:tr>
              <a:tr h="505460">
                <a:tc>
                  <a:txBody>
                    <a:bodyPr/>
                    <a:p>
                      <a:pPr algn="ctr">
                        <a:lnSpc>
                          <a:spcPct val="100000"/>
                        </a:lnSpc>
                        <a:buNone/>
                      </a:pPr>
                      <a:r>
                        <a:rPr lang="zh-CN" altLang="en-US" sz="1600" b="1">
                          <a:latin typeface="阿里巴巴普惠体 3.0 55 Regular" panose="00020600040101010101" charset="-122"/>
                          <a:ea typeface="阿里巴巴普惠体 3.0 55 Regular" panose="00020600040101010101" charset="-122"/>
                          <a:cs typeface="阿里巴巴普惠体 3.0 55 Regular" panose="00020600040101010101" charset="-122"/>
                        </a:rPr>
                        <a:t>向量函数</a:t>
                      </a:r>
                      <a:r>
                        <a:rPr lang="en-US" altLang="zh-CN" sz="1600" b="1">
                          <a:latin typeface="阿里巴巴普惠体 3.0 55 Regular" panose="00020600040101010101" charset="-122"/>
                          <a:ea typeface="阿里巴巴普惠体 3.0 55 Regular" panose="00020600040101010101" charset="-122"/>
                          <a:cs typeface="阿里巴巴普惠体 3.0 55 Regular" panose="00020600040101010101" charset="-122"/>
                        </a:rPr>
                        <a:t> prev</a:t>
                      </a:r>
                      <a:endParaRPr lang="en-US" altLang="zh-CN" sz="1600" b="1">
                        <a:latin typeface="阿里巴巴普惠体 3.0 55 Regular" panose="00020600040101010101" charset="-122"/>
                        <a:ea typeface="阿里巴巴普惠体 3.0 55 Regular" panose="00020600040101010101" charset="-122"/>
                        <a:cs typeface="阿里巴巴普惠体 3.0 55 Regular" panose="00020600040101010101" charset="-122"/>
                      </a:endParaRPr>
                    </a:p>
                  </a:txBody>
                  <a:tcPr anchor="ctr" anchorCtr="0">
                    <a:lnL>
                      <a:noFill/>
                    </a:lnL>
                    <a:lnR>
                      <a:noFill/>
                    </a:lnR>
                    <a:lnT w="12700">
                      <a:solidFill>
                        <a:srgbClr val="688DE5"/>
                      </a:solidFill>
                      <a:prstDash val="solid"/>
                    </a:lnT>
                    <a:lnB w="12700">
                      <a:solidFill>
                        <a:srgbClr val="688DE5"/>
                      </a:solidFill>
                      <a:prstDash val="solid"/>
                    </a:lnB>
                    <a:lnTlToBr>
                      <a:noFill/>
                    </a:lnTlToBr>
                    <a:lnBlToTr>
                      <a:noFill/>
                    </a:lnBlToTr>
                  </a:tcPr>
                </a:tc>
                <a:tc>
                  <a:txBody>
                    <a:bodyPr/>
                    <a:p>
                      <a:pPr algn="l">
                        <a:lnSpc>
                          <a:spcPct val="100000"/>
                        </a:lnSpc>
                        <a:buNone/>
                      </a:pPr>
                      <a:r>
                        <a:rPr lang="en-US" altLang="zh-CN" sz="1400" b="0">
                          <a:latin typeface="阿里巴巴普惠体 3.0 55 Regular" panose="00020600040101010101" charset="-122"/>
                          <a:ea typeface="阿里巴巴普惠体 3.0 55 Regular" panose="00020600040101010101" charset="-122"/>
                        </a:rPr>
                        <a:t>[,[1,2,,4],[5,6,7]]</a:t>
                      </a:r>
                      <a:endParaRPr lang="en-US" altLang="zh-CN" sz="1400" b="0">
                        <a:latin typeface="阿里巴巴普惠体 3.0 55 Regular" panose="00020600040101010101" charset="-122"/>
                        <a:ea typeface="阿里巴巴普惠体 3.0 55 Regular" panose="00020600040101010101" charset="-122"/>
                      </a:endParaRPr>
                    </a:p>
                  </a:txBody>
                  <a:tcPr anchor="ctr" anchorCtr="0">
                    <a:lnL>
                      <a:noFill/>
                    </a:lnL>
                    <a:lnR w="12700">
                      <a:solidFill>
                        <a:srgbClr val="B7D0F4"/>
                      </a:solidFill>
                      <a:prstDash val="solid"/>
                    </a:lnR>
                    <a:lnT w="12700">
                      <a:solidFill>
                        <a:srgbClr val="B7D0F4"/>
                      </a:solidFill>
                      <a:prstDash val="solid"/>
                    </a:lnT>
                    <a:lnB w="12700">
                      <a:solidFill>
                        <a:srgbClr val="B7D0F4"/>
                      </a:solidFill>
                      <a:prstDash val="solid"/>
                    </a:lnB>
                    <a:lnTlToBr>
                      <a:noFill/>
                    </a:lnTlToBr>
                    <a:lnBlToTr>
                      <a:noFill/>
                    </a:lnBlToTr>
                  </a:tcPr>
                </a:tc>
                <a:tc>
                  <a:txBody>
                    <a:bodyPr/>
                    <a:p>
                      <a:pPr algn="l">
                        <a:lnSpc>
                          <a:spcPct val="100000"/>
                        </a:lnSpc>
                        <a:buNone/>
                      </a:pPr>
                      <a:r>
                        <a:rPr lang="en-US" altLang="zh-CN" sz="1400" b="0">
                          <a:latin typeface="阿里巴巴普惠体 3.0 55 Regular" panose="00020600040101010101" charset="-122"/>
                          <a:ea typeface="阿里巴巴普惠体 3.0 55 Regular" panose="00020600040101010101" charset="-122"/>
                        </a:rPr>
                        <a:t>(,[1,2,,4],[5,6,7])</a:t>
                      </a:r>
                      <a:endParaRPr lang="en-US" altLang="zh-CN" sz="1400" b="0">
                        <a:latin typeface="阿里巴巴普惠体 3.0 55 Regular" panose="00020600040101010101" charset="-122"/>
                        <a:ea typeface="阿里巴巴普惠体 3.0 55 Regular" panose="00020600040101010101" charset="-122"/>
                      </a:endParaRPr>
                    </a:p>
                  </a:txBody>
                  <a:tcPr anchor="ctr" anchorCtr="0">
                    <a:lnL w="12700">
                      <a:solidFill>
                        <a:srgbClr val="B7D0F4"/>
                      </a:solidFill>
                      <a:prstDash val="solid"/>
                    </a:lnL>
                    <a:lnR>
                      <a:noFill/>
                    </a:lnR>
                    <a:lnT w="12700">
                      <a:solidFill>
                        <a:srgbClr val="B7D0F4"/>
                      </a:solidFill>
                      <a:prstDash val="solid"/>
                    </a:lnT>
                    <a:lnB w="12700">
                      <a:solidFill>
                        <a:srgbClr val="B7D0F4"/>
                      </a:solidFill>
                      <a:prstDash val="solid"/>
                    </a:lnB>
                    <a:lnTlToBr>
                      <a:noFill/>
                    </a:lnTlToBr>
                    <a:lnBlToTr>
                      <a:noFill/>
                    </a:lnBlToTr>
                  </a:tcPr>
                </a:tc>
              </a:tr>
              <a:tr h="505460">
                <a:tc>
                  <a:txBody>
                    <a:bodyPr/>
                    <a:p>
                      <a:pPr algn="ctr">
                        <a:lnSpc>
                          <a:spcPct val="100000"/>
                        </a:lnSpc>
                        <a:buNone/>
                      </a:pPr>
                      <a:r>
                        <a:rPr lang="zh-CN" altLang="en-US" sz="1600" b="1">
                          <a:latin typeface="阿里巴巴普惠体 3.0 55 Regular" panose="00020600040101010101" charset="-122"/>
                          <a:ea typeface="阿里巴巴普惠体 3.0 55 Regular" panose="00020600040101010101" charset="-122"/>
                          <a:cs typeface="阿里巴巴普惠体 3.0 55 Regular" panose="00020600040101010101" charset="-122"/>
                        </a:rPr>
                        <a:t>聚合函数</a:t>
                      </a:r>
                      <a:r>
                        <a:rPr lang="en-US" altLang="zh-CN" sz="1600" b="1">
                          <a:latin typeface="阿里巴巴普惠体 3.0 55 Regular" panose="00020600040101010101" charset="-122"/>
                          <a:ea typeface="阿里巴巴普惠体 3.0 55 Regular" panose="00020600040101010101" charset="-122"/>
                          <a:cs typeface="阿里巴巴普惠体 3.0 55 Regular" panose="00020600040101010101" charset="-122"/>
                        </a:rPr>
                        <a:t> sum</a:t>
                      </a:r>
                      <a:endParaRPr lang="en-US" altLang="zh-CN" sz="1600" b="1">
                        <a:latin typeface="阿里巴巴普惠体 3.0 55 Regular" panose="00020600040101010101" charset="-122"/>
                        <a:ea typeface="阿里巴巴普惠体 3.0 55 Regular" panose="00020600040101010101" charset="-122"/>
                        <a:cs typeface="阿里巴巴普惠体 3.0 55 Regular" panose="00020600040101010101" charset="-122"/>
                      </a:endParaRPr>
                    </a:p>
                  </a:txBody>
                  <a:tcPr anchor="ctr" anchorCtr="0">
                    <a:lnL>
                      <a:noFill/>
                    </a:lnL>
                    <a:lnR>
                      <a:noFill/>
                    </a:lnR>
                    <a:lnT w="12700">
                      <a:solidFill>
                        <a:srgbClr val="688DE5"/>
                      </a:solidFill>
                      <a:prstDash val="solid"/>
                    </a:lnT>
                    <a:lnB w="12700">
                      <a:solidFill>
                        <a:srgbClr val="436FDE"/>
                      </a:solidFill>
                      <a:prstDash val="solid"/>
                    </a:lnB>
                    <a:lnTlToBr>
                      <a:noFill/>
                    </a:lnTlToBr>
                    <a:lnBlToTr>
                      <a:noFill/>
                    </a:lnBlToTr>
                  </a:tcPr>
                </a:tc>
                <a:tc>
                  <a:txBody>
                    <a:bodyPr/>
                    <a:p>
                      <a:pPr algn="l">
                        <a:lnSpc>
                          <a:spcPct val="100000"/>
                        </a:lnSpc>
                        <a:buNone/>
                      </a:pPr>
                      <a:r>
                        <a:rPr lang="en-US" altLang="zh-CN" sz="1400" b="0">
                          <a:latin typeface="阿里巴巴普惠体 3.0 55 Regular" panose="00020600040101010101" charset="-122"/>
                          <a:ea typeface="阿里巴巴普惠体 3.0 55 Regular" panose="00020600040101010101" charset="-122"/>
                        </a:rPr>
                        <a:t>42</a:t>
                      </a:r>
                      <a:endParaRPr lang="en-US" altLang="zh-CN" sz="1400" b="0">
                        <a:latin typeface="阿里巴巴普惠体 3.0 55 Regular" panose="00020600040101010101" charset="-122"/>
                        <a:ea typeface="阿里巴巴普惠体 3.0 55 Regular" panose="00020600040101010101" charset="-122"/>
                      </a:endParaRPr>
                    </a:p>
                  </a:txBody>
                  <a:tcPr anchor="ctr" anchorCtr="0">
                    <a:lnL>
                      <a:noFill/>
                    </a:lnL>
                    <a:lnR w="12700">
                      <a:solidFill>
                        <a:srgbClr val="B7D0F4"/>
                      </a:solidFill>
                      <a:prstDash val="solid"/>
                    </a:lnR>
                    <a:lnT w="12700">
                      <a:solidFill>
                        <a:srgbClr val="B7D0F4"/>
                      </a:solidFill>
                      <a:prstDash val="solid"/>
                    </a:lnT>
                    <a:lnB w="12700">
                      <a:solidFill>
                        <a:srgbClr val="436FDE"/>
                      </a:solidFill>
                      <a:prstDash val="solid"/>
                    </a:lnB>
                    <a:lnTlToBr>
                      <a:noFill/>
                    </a:lnTlToBr>
                    <a:lnBlToTr>
                      <a:noFill/>
                    </a:lnBlToTr>
                  </a:tcPr>
                </a:tc>
                <a:tc>
                  <a:txBody>
                    <a:bodyPr/>
                    <a:p>
                      <a:pPr algn="l">
                        <a:lnSpc>
                          <a:spcPct val="100000"/>
                        </a:lnSpc>
                        <a:buNone/>
                      </a:pPr>
                      <a:r>
                        <a:rPr lang="en-US" altLang="zh-CN" sz="1400" b="0">
                          <a:latin typeface="阿里巴巴普惠体 3.0 55 Regular" panose="00020600040101010101" charset="-122"/>
                          <a:ea typeface="阿里巴巴普惠体 3.0 55 Regular" panose="00020600040101010101" charset="-122"/>
                        </a:rPr>
                        <a:t>42</a:t>
                      </a:r>
                      <a:endParaRPr lang="en-US" altLang="zh-CN" sz="1400" b="0">
                        <a:latin typeface="阿里巴巴普惠体 3.0 55 Regular" panose="00020600040101010101" charset="-122"/>
                        <a:ea typeface="阿里巴巴普惠体 3.0 55 Regular" panose="00020600040101010101" charset="-122"/>
                      </a:endParaRPr>
                    </a:p>
                  </a:txBody>
                  <a:tcPr anchor="ctr" anchorCtr="0">
                    <a:lnL w="12700">
                      <a:solidFill>
                        <a:srgbClr val="B7D0F4"/>
                      </a:solidFill>
                      <a:prstDash val="solid"/>
                    </a:lnL>
                    <a:lnR>
                      <a:noFill/>
                    </a:lnR>
                    <a:lnT w="12700">
                      <a:solidFill>
                        <a:srgbClr val="B7D0F4"/>
                      </a:solidFill>
                      <a:prstDash val="solid"/>
                    </a:lnT>
                    <a:lnB w="12700">
                      <a:solidFill>
                        <a:srgbClr val="436FDE"/>
                      </a:solidFill>
                      <a:prstDash val="solid"/>
                    </a:lnB>
                    <a:lnTlToBr>
                      <a:noFill/>
                    </a:lnTlToBr>
                    <a:lnBlToTr>
                      <a:noFill/>
                    </a:lnBlToTr>
                  </a:tcPr>
                </a:tc>
              </a:tr>
            </a:tbl>
          </a:graphicData>
        </a:graphic>
      </p:graphicFrame>
      <p:graphicFrame>
        <p:nvGraphicFramePr>
          <p:cNvPr id="2" name="表格 1"/>
          <p:cNvGraphicFramePr/>
          <p:nvPr>
            <p:custDataLst>
              <p:tags r:id="rId4"/>
            </p:custDataLst>
          </p:nvPr>
        </p:nvGraphicFramePr>
        <p:xfrm>
          <a:off x="801370" y="4511040"/>
          <a:ext cx="6955790" cy="1764665"/>
        </p:xfrm>
        <a:graphic>
          <a:graphicData uri="http://schemas.openxmlformats.org/drawingml/2006/table">
            <a:tbl>
              <a:tblPr firstRow="1" firstCol="1">
                <a:tableStyleId>{A1A823E7-1C55-43DC-89C7-3F6955D606D0}</a:tableStyleId>
              </a:tblPr>
              <a:tblGrid>
                <a:gridCol w="1903730"/>
                <a:gridCol w="1089660"/>
                <a:gridCol w="1930400"/>
                <a:gridCol w="2032000"/>
              </a:tblGrid>
              <a:tr h="436245">
                <a:tc>
                  <a:txBody>
                    <a:bodyPr/>
                    <a:p>
                      <a:pPr marL="0" indent="0" algn="ctr" fontAlgn="t">
                        <a:lnSpc>
                          <a:spcPct val="100000"/>
                        </a:lnSpc>
                        <a:spcBef>
                          <a:spcPct val="0"/>
                        </a:spcBef>
                        <a:spcAft>
                          <a:spcPct val="0"/>
                        </a:spcAft>
                      </a:pPr>
                      <a:r>
                        <a:rPr lang="en-US" altLang="zh-CN" sz="1600">
                          <a:latin typeface="阿里巴巴普惠体 3.0 55 Regular" panose="00020600040101010101" charset="-122"/>
                          <a:ea typeface="阿里巴巴普惠体 3.0 55 Regular" panose="00020600040101010101" charset="-122"/>
                          <a:cs typeface="阿里巴巴普惠体 3.0 55 Regular" panose="00020600040101010101" charset="-122"/>
                        </a:rPr>
                        <a:t>obj1</a:t>
                      </a:r>
                      <a:endParaRPr lang="en-US" altLang="zh-CN" sz="1600">
                        <a:latin typeface="阿里巴巴普惠体 3.0 55 Regular" panose="00020600040101010101" charset="-122"/>
                        <a:ea typeface="阿里巴巴普惠体 3.0 55 Regular" panose="00020600040101010101" charset="-122"/>
                        <a:cs typeface="阿里巴巴普惠体 3.0 55 Regular" panose="00020600040101010101" charset="-122"/>
                      </a:endParaRPr>
                    </a:p>
                  </a:txBody>
                  <a:tcPr marL="0" marR="0" marT="0" marB="0" anchor="ctr" anchorCtr="0"/>
                </a:tc>
                <a:tc>
                  <a:txBody>
                    <a:bodyPr/>
                    <a:p>
                      <a:pPr marL="0" indent="0" algn="ctr" fontAlgn="t">
                        <a:lnSpc>
                          <a:spcPct val="100000"/>
                        </a:lnSpc>
                        <a:spcBef>
                          <a:spcPct val="0"/>
                        </a:spcBef>
                        <a:spcAft>
                          <a:spcPct val="0"/>
                        </a:spcAft>
                      </a:pPr>
                      <a:r>
                        <a:rPr lang="en-US" altLang="zh-CN" sz="1600">
                          <a:latin typeface="阿里巴巴普惠体 3.0 55 Regular" panose="00020600040101010101" charset="-122"/>
                          <a:ea typeface="阿里巴巴普惠体 3.0 55 Regular" panose="00020600040101010101" charset="-122"/>
                          <a:cs typeface="阿里巴巴普惠体 3.0 55 Regular" panose="00020600040101010101" charset="-122"/>
                        </a:rPr>
                        <a:t>obj2</a:t>
                      </a:r>
                      <a:endParaRPr lang="en-US" altLang="zh-CN" sz="1600">
                        <a:latin typeface="阿里巴巴普惠体 3.0 55 Regular" panose="00020600040101010101" charset="-122"/>
                        <a:ea typeface="阿里巴巴普惠体 3.0 55 Regular" panose="00020600040101010101" charset="-122"/>
                        <a:cs typeface="阿里巴巴普惠体 3.0 55 Regular" panose="00020600040101010101" charset="-122"/>
                      </a:endParaRPr>
                    </a:p>
                  </a:txBody>
                  <a:tcPr marL="0" marR="0" marT="0" marB="0" anchor="ctr" anchorCtr="0"/>
                </a:tc>
                <a:tc>
                  <a:txBody>
                    <a:bodyPr/>
                    <a:p>
                      <a:pPr marL="0" indent="0" algn="ctr" fontAlgn="t">
                        <a:lnSpc>
                          <a:spcPct val="100000"/>
                        </a:lnSpc>
                        <a:spcBef>
                          <a:spcPct val="0"/>
                        </a:spcBef>
                        <a:spcAft>
                          <a:spcPct val="0"/>
                        </a:spcAft>
                      </a:pPr>
                      <a:r>
                        <a:rPr lang="zh-CN" altLang="en-US" sz="1600">
                          <a:latin typeface="阿里巴巴普惠体 3.0 55 Regular" panose="00020600040101010101" charset="-122"/>
                          <a:ea typeface="阿里巴巴普惠体 3.0 55 Regular" panose="00020600040101010101" charset="-122"/>
                        </a:rPr>
                        <a:t>计算要求</a:t>
                      </a:r>
                      <a:endParaRPr lang="zh-CN" altLang="en-US" sz="1600">
                        <a:latin typeface="阿里巴巴普惠体 3.0 55 Regular" panose="00020600040101010101" charset="-122"/>
                        <a:ea typeface="阿里巴巴普惠体 3.0 55 Regular" panose="00020600040101010101" charset="-122"/>
                      </a:endParaRPr>
                    </a:p>
                  </a:txBody>
                  <a:tcPr marL="0" marR="0" marT="0" marB="0" anchor="ctr" anchorCtr="0"/>
                </a:tc>
                <a:tc>
                  <a:txBody>
                    <a:bodyPr/>
                    <a:p>
                      <a:pPr marL="0" indent="0" algn="ctr" fontAlgn="t">
                        <a:lnSpc>
                          <a:spcPct val="100000"/>
                        </a:lnSpc>
                        <a:spcBef>
                          <a:spcPct val="0"/>
                        </a:spcBef>
                        <a:spcAft>
                          <a:spcPct val="0"/>
                        </a:spcAft>
                      </a:pPr>
                      <a:r>
                        <a:rPr lang="zh-CN" altLang="en-US" sz="1600">
                          <a:latin typeface="阿里巴巴普惠体 3.0 55 Regular" panose="00020600040101010101" charset="-122"/>
                          <a:ea typeface="阿里巴巴普惠体 3.0 55 Regular" panose="00020600040101010101" charset="-122"/>
                        </a:rPr>
                        <a:t>计算规则</a:t>
                      </a:r>
                      <a:endParaRPr lang="zh-CN" altLang="en-US" sz="1600">
                        <a:latin typeface="阿里巴巴普惠体 3.0 55 Regular" panose="00020600040101010101" charset="-122"/>
                        <a:ea typeface="阿里巴巴普惠体 3.0 55 Regular" panose="00020600040101010101" charset="-122"/>
                      </a:endParaRPr>
                    </a:p>
                  </a:txBody>
                  <a:tcPr marL="0" marR="0" marT="0" marB="0" anchor="ctr" anchorCtr="0"/>
                </a:tc>
              </a:tr>
              <a:tr h="664210">
                <a:tc rowSpan="2">
                  <a:txBody>
                    <a:bodyPr/>
                    <a:p>
                      <a:pPr marL="0" indent="0" algn="ctr" fontAlgn="t">
                        <a:lnSpc>
                          <a:spcPct val="120000"/>
                        </a:lnSpc>
                        <a:spcBef>
                          <a:spcPct val="0"/>
                        </a:spcBef>
                        <a:spcAft>
                          <a:spcPct val="0"/>
                        </a:spcAft>
                      </a:pPr>
                      <a:r>
                        <a:rPr lang="zh-CN" altLang="en-US" sz="1600">
                          <a:latin typeface="阿里巴巴普惠体 3.0 55 Regular" panose="00020600040101010101" charset="-122"/>
                          <a:ea typeface="阿里巴巴普惠体 3.0 55 Regular" panose="00020600040101010101" charset="-122"/>
                        </a:rPr>
                        <a:t>数组向量</a:t>
                      </a:r>
                      <a:r>
                        <a:rPr lang="en-US" altLang="zh-CN" sz="1600">
                          <a:latin typeface="阿里巴巴普惠体 3.0 55 Regular" panose="00020600040101010101" charset="-122"/>
                          <a:ea typeface="阿里巴巴普惠体 3.0 55 Regular" panose="00020600040101010101" charset="-122"/>
                        </a:rPr>
                        <a:t>/</a:t>
                      </a:r>
                      <a:r>
                        <a:rPr lang="zh-CN" altLang="en-US" sz="1600">
                          <a:latin typeface="阿里巴巴普惠体 3.0 55 Regular" panose="00020600040101010101" charset="-122"/>
                          <a:ea typeface="阿里巴巴普惠体 3.0 55 Regular" panose="00020600040101010101" charset="-122"/>
                        </a:rPr>
                        <a:t>列式元组</a:t>
                      </a:r>
                      <a:endParaRPr lang="zh-CN" altLang="en-US" sz="1600">
                        <a:latin typeface="阿里巴巴普惠体 3.0 55 Regular" panose="00020600040101010101" charset="-122"/>
                        <a:ea typeface="阿里巴巴普惠体 3.0 55 Regular" panose="00020600040101010101" charset="-122"/>
                      </a:endParaRPr>
                    </a:p>
                  </a:txBody>
                  <a:tcPr marL="76517" marR="76517" marT="76517" marB="76517" anchor="ctr" anchorCtr="0"/>
                </a:tc>
                <a:tc>
                  <a:txBody>
                    <a:bodyPr/>
                    <a:p>
                      <a:pPr marL="0" indent="0" algn="ctr" fontAlgn="t">
                        <a:lnSpc>
                          <a:spcPct val="120000"/>
                        </a:lnSpc>
                        <a:spcBef>
                          <a:spcPct val="0"/>
                        </a:spcBef>
                        <a:spcAft>
                          <a:spcPct val="0"/>
                        </a:spcAft>
                      </a:pPr>
                      <a:r>
                        <a:rPr lang="zh-CN" altLang="en-US" sz="1400">
                          <a:latin typeface="阿里巴巴普惠体 3.0 55 Regular" panose="00020600040101010101" charset="-122"/>
                          <a:ea typeface="阿里巴巴普惠体 3.0 55 Regular" panose="00020600040101010101" charset="-122"/>
                        </a:rPr>
                        <a:t>标量</a:t>
                      </a:r>
                      <a:endParaRPr lang="zh-CN" altLang="en-US" sz="1400">
                        <a:latin typeface="阿里巴巴普惠体 3.0 55 Regular" panose="00020600040101010101" charset="-122"/>
                        <a:ea typeface="阿里巴巴普惠体 3.0 55 Regular" panose="00020600040101010101" charset="-122"/>
                      </a:endParaRPr>
                    </a:p>
                  </a:txBody>
                  <a:tcPr marL="76517" marR="76517" marT="76517" marB="76517" anchor="ctr" anchorCtr="0"/>
                </a:tc>
                <a:tc>
                  <a:txBody>
                    <a:bodyPr/>
                    <a:p>
                      <a:pPr marL="0" indent="0" algn="ctr" fontAlgn="t">
                        <a:lnSpc>
                          <a:spcPct val="120000"/>
                        </a:lnSpc>
                        <a:spcBef>
                          <a:spcPct val="0"/>
                        </a:spcBef>
                        <a:spcAft>
                          <a:spcPct val="0"/>
                        </a:spcAft>
                      </a:pPr>
                      <a:r>
                        <a:rPr lang="en-US" altLang="zh-CN" sz="1400">
                          <a:latin typeface="阿里巴巴普惠体 3.0 55 Regular" panose="00020600040101010101" charset="-122"/>
                          <a:ea typeface="阿里巴巴普惠体 3.0 55 Regular" panose="00020600040101010101" charset="-122"/>
                        </a:rPr>
                        <a:t>/</a:t>
                      </a:r>
                      <a:endParaRPr lang="en-US" altLang="zh-CN" sz="1400">
                        <a:latin typeface="阿里巴巴普惠体 3.0 55 Regular" panose="00020600040101010101" charset="-122"/>
                        <a:ea typeface="阿里巴巴普惠体 3.0 55 Regular" panose="00020600040101010101" charset="-122"/>
                      </a:endParaRPr>
                    </a:p>
                  </a:txBody>
                  <a:tcPr marL="76517" marR="76517" marT="76517" marB="76517" anchor="ctr" anchorCtr="0"/>
                </a:tc>
                <a:tc>
                  <a:txBody>
                    <a:bodyPr/>
                    <a:p>
                      <a:pPr marL="0" indent="0" algn="ctr" fontAlgn="t">
                        <a:lnSpc>
                          <a:spcPct val="120000"/>
                        </a:lnSpc>
                        <a:spcBef>
                          <a:spcPct val="0"/>
                        </a:spcBef>
                        <a:spcAft>
                          <a:spcPct val="0"/>
                        </a:spcAft>
                      </a:pPr>
                      <a:r>
                        <a:rPr lang="en-US" altLang="zh-CN" sz="1400">
                          <a:latin typeface="阿里巴巴普惠体 3.0 55 Regular" panose="00020600040101010101" charset="-122"/>
                          <a:ea typeface="阿里巴巴普惠体 3.0 55 Regular" panose="00020600040101010101" charset="-122"/>
                        </a:rPr>
                        <a:t>obj2 </a:t>
                      </a:r>
                      <a:r>
                        <a:rPr lang="zh-CN" altLang="en-US" sz="1400">
                          <a:latin typeface="阿里巴巴普惠体 3.0 55 Regular" panose="00020600040101010101" charset="-122"/>
                          <a:ea typeface="阿里巴巴普惠体 3.0 55 Regular" panose="00020600040101010101" charset="-122"/>
                        </a:rPr>
                        <a:t>和</a:t>
                      </a:r>
                      <a:r>
                        <a:rPr lang="en-US" altLang="zh-CN" sz="1400">
                          <a:latin typeface="阿里巴巴普惠体 3.0 55 Regular" panose="00020600040101010101" charset="-122"/>
                          <a:ea typeface="阿里巴巴普惠体 3.0 55 Regular" panose="00020600040101010101" charset="-122"/>
                        </a:rPr>
                        <a:t> obj1 </a:t>
                      </a:r>
                      <a:r>
                        <a:rPr lang="zh-CN" altLang="en-US" sz="1400">
                          <a:latin typeface="阿里巴巴普惠体 3.0 55 Regular" panose="00020600040101010101" charset="-122"/>
                          <a:ea typeface="阿里巴巴普惠体 3.0 55 Regular" panose="00020600040101010101" charset="-122"/>
                        </a:rPr>
                        <a:t>中的每个值计算</a:t>
                      </a:r>
                      <a:endParaRPr lang="zh-CN" altLang="en-US" sz="1400">
                        <a:latin typeface="阿里巴巴普惠体 3.0 55 Regular" panose="00020600040101010101" charset="-122"/>
                        <a:ea typeface="阿里巴巴普惠体 3.0 55 Regular" panose="00020600040101010101" charset="-122"/>
                      </a:endParaRPr>
                    </a:p>
                  </a:txBody>
                  <a:tcPr marL="76517" marR="76517" marT="76517" marB="76517" anchor="ctr" anchorCtr="0"/>
                </a:tc>
              </a:tr>
              <a:tr h="664210">
                <a:tc vMerge="1">
                  <a:tcPr/>
                </a:tc>
                <a:tc>
                  <a:txBody>
                    <a:bodyPr/>
                    <a:p>
                      <a:pPr marL="0" indent="0" algn="ctr" fontAlgn="t">
                        <a:lnSpc>
                          <a:spcPct val="120000"/>
                        </a:lnSpc>
                        <a:spcBef>
                          <a:spcPct val="0"/>
                        </a:spcBef>
                        <a:spcAft>
                          <a:spcPct val="0"/>
                        </a:spcAft>
                      </a:pPr>
                      <a:r>
                        <a:rPr lang="zh-CN" altLang="en-US" sz="1400">
                          <a:latin typeface="阿里巴巴普惠体 3.0 55 Regular" panose="00020600040101010101" charset="-122"/>
                          <a:ea typeface="阿里巴巴普惠体 3.0 55 Regular" panose="00020600040101010101" charset="-122"/>
                        </a:rPr>
                        <a:t>向量</a:t>
                      </a:r>
                      <a:endParaRPr lang="zh-CN" altLang="en-US" sz="1400">
                        <a:latin typeface="阿里巴巴普惠体 3.0 55 Regular" panose="00020600040101010101" charset="-122"/>
                        <a:ea typeface="阿里巴巴普惠体 3.0 55 Regular" panose="00020600040101010101" charset="-122"/>
                      </a:endParaRPr>
                    </a:p>
                  </a:txBody>
                  <a:tcPr marL="76517" marR="76517" marT="76517" marB="76517" anchor="ctr" anchorCtr="0"/>
                </a:tc>
                <a:tc>
                  <a:txBody>
                    <a:bodyPr/>
                    <a:p>
                      <a:pPr marL="0" indent="0" algn="ctr" fontAlgn="t">
                        <a:lnSpc>
                          <a:spcPct val="120000"/>
                        </a:lnSpc>
                        <a:spcBef>
                          <a:spcPct val="0"/>
                        </a:spcBef>
                        <a:spcAft>
                          <a:spcPct val="0"/>
                        </a:spcAft>
                      </a:pPr>
                      <a:r>
                        <a:rPr lang="en-US" altLang="zh-CN" sz="1400">
                          <a:latin typeface="阿里巴巴普惠体 3.0 55 Regular" panose="00020600040101010101" charset="-122"/>
                          <a:ea typeface="阿里巴巴普惠体 3.0 55 Regular" panose="00020600040101010101" charset="-122"/>
                        </a:rPr>
                        <a:t>obj2 </a:t>
                      </a:r>
                      <a:r>
                        <a:rPr lang="zh-CN" altLang="en-US" sz="1400">
                          <a:latin typeface="阿里巴巴普惠体 3.0 55 Regular" panose="00020600040101010101" charset="-122"/>
                          <a:ea typeface="阿里巴巴普惠体 3.0 55 Regular" panose="00020600040101010101" charset="-122"/>
                        </a:rPr>
                        <a:t>的长度与</a:t>
                      </a:r>
                      <a:r>
                        <a:rPr lang="en-US" altLang="zh-CN" sz="1400">
                          <a:latin typeface="阿里巴巴普惠体 3.0 55 Regular" panose="00020600040101010101" charset="-122"/>
                          <a:ea typeface="阿里巴巴普惠体 3.0 55 Regular" panose="00020600040101010101" charset="-122"/>
                        </a:rPr>
                        <a:t> obj1 </a:t>
                      </a:r>
                      <a:r>
                        <a:rPr lang="zh-CN" altLang="en-US" sz="1400">
                          <a:latin typeface="阿里巴巴普惠体 3.0 55 Regular" panose="00020600040101010101" charset="-122"/>
                          <a:ea typeface="阿里巴巴普惠体 3.0 55 Regular" panose="00020600040101010101" charset="-122"/>
                        </a:rPr>
                        <a:t>行数相等</a:t>
                      </a:r>
                      <a:endParaRPr lang="zh-CN" altLang="en-US" sz="1400">
                        <a:latin typeface="阿里巴巴普惠体 3.0 55 Regular" panose="00020600040101010101" charset="-122"/>
                        <a:ea typeface="阿里巴巴普惠体 3.0 55 Regular" panose="00020600040101010101" charset="-122"/>
                      </a:endParaRPr>
                    </a:p>
                  </a:txBody>
                  <a:tcPr marL="76517" marR="76517" marT="76517" marB="76517" anchor="ctr" anchorCtr="0"/>
                </a:tc>
                <a:tc>
                  <a:txBody>
                    <a:bodyPr/>
                    <a:p>
                      <a:pPr marL="0" indent="0" algn="ctr" fontAlgn="t">
                        <a:lnSpc>
                          <a:spcPct val="120000"/>
                        </a:lnSpc>
                        <a:spcBef>
                          <a:spcPct val="0"/>
                        </a:spcBef>
                        <a:spcAft>
                          <a:spcPct val="0"/>
                        </a:spcAft>
                      </a:pPr>
                      <a:r>
                        <a:rPr lang="en-US" altLang="zh-CN" sz="1400">
                          <a:latin typeface="阿里巴巴普惠体 3.0 55 Regular" panose="00020600040101010101" charset="-122"/>
                          <a:ea typeface="阿里巴巴普惠体 3.0 55 Regular" panose="00020600040101010101" charset="-122"/>
                        </a:rPr>
                        <a:t>obj2 </a:t>
                      </a:r>
                      <a:r>
                        <a:rPr lang="zh-CN" altLang="en-US" sz="1400">
                          <a:latin typeface="阿里巴巴普惠体 3.0 55 Regular" panose="00020600040101010101" charset="-122"/>
                          <a:ea typeface="阿里巴巴普惠体 3.0 55 Regular" panose="00020600040101010101" charset="-122"/>
                        </a:rPr>
                        <a:t>每个元素与</a:t>
                      </a:r>
                      <a:r>
                        <a:rPr lang="en-US" altLang="zh-CN" sz="1400">
                          <a:latin typeface="阿里巴巴普惠体 3.0 55 Regular" panose="00020600040101010101" charset="-122"/>
                          <a:ea typeface="阿里巴巴普惠体 3.0 55 Regular" panose="00020600040101010101" charset="-122"/>
                        </a:rPr>
                        <a:t> obj1 </a:t>
                      </a:r>
                      <a:r>
                        <a:rPr lang="zh-CN" altLang="en-US" sz="1400">
                          <a:latin typeface="阿里巴巴普惠体 3.0 55 Regular" panose="00020600040101010101" charset="-122"/>
                          <a:ea typeface="阿里巴巴普惠体 3.0 55 Regular" panose="00020600040101010101" charset="-122"/>
                        </a:rPr>
                        <a:t>每行进行计算</a:t>
                      </a:r>
                      <a:endParaRPr lang="zh-CN" altLang="en-US" sz="1400">
                        <a:latin typeface="阿里巴巴普惠体 3.0 55 Regular" panose="00020600040101010101" charset="-122"/>
                        <a:ea typeface="阿里巴巴普惠体 3.0 55 Regular" panose="00020600040101010101" charset="-122"/>
                      </a:endParaRPr>
                    </a:p>
                  </a:txBody>
                  <a:tcPr marL="76517" marR="76517" marT="76517" marB="76517" anchor="ctr" anchorCtr="0"/>
                </a:tc>
              </a:tr>
            </a:tbl>
          </a:graphicData>
        </a:graphic>
      </p:graphicFrame>
      <p:sp>
        <p:nvSpPr>
          <p:cNvPr id="5" name="文本框 4"/>
          <p:cNvSpPr txBox="1"/>
          <p:nvPr/>
        </p:nvSpPr>
        <p:spPr>
          <a:xfrm>
            <a:off x="7871460" y="1265555"/>
            <a:ext cx="4055110" cy="2679065"/>
          </a:xfrm>
          <a:prstGeom prst="rect">
            <a:avLst/>
          </a:prstGeom>
        </p:spPr>
        <p:txBody>
          <a:bodyPr wrap="square">
            <a:noAutofit/>
          </a:bodyPr>
          <a:p>
            <a:pPr marL="285750" indent="-285750">
              <a:spcBef>
                <a:spcPct val="0"/>
              </a:spcBef>
              <a:spcAft>
                <a:spcPct val="0"/>
              </a:spcAft>
              <a:buFont typeface="Arial" panose="020B0604020202020204" pitchFamily="34" charset="0"/>
              <a:buChar char="•"/>
            </a:pPr>
            <a:r>
              <a:rPr lang="zh-CN" altLang="en-US"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按行进行聚合计算：使用 </a:t>
            </a:r>
            <a:r>
              <a:rPr lang="en-US" altLang="zh-CN"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row </a:t>
            </a:r>
            <a:r>
              <a:rPr lang="zh-CN" altLang="en-US"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系列聚合函数（如：</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rowSum</a:t>
            </a:r>
            <a:r>
              <a:rPr lang="en-US" altLang="zh-CN"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rowAvg</a:t>
            </a:r>
            <a:r>
              <a:rPr lang="en-US" altLang="zh-CN"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zh-CN" altLang="en-US"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等）。</a:t>
            </a:r>
            <a:endParaRPr lang="zh-CN" altLang="en-US"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285750" indent="-285750">
              <a:spcBef>
                <a:spcPct val="0"/>
              </a:spcBef>
              <a:spcAft>
                <a:spcPct val="0"/>
              </a:spcAft>
              <a:buFont typeface="Arial" panose="020B0604020202020204" pitchFamily="34" charset="0"/>
              <a:buChar char="•"/>
            </a:pPr>
            <a:endParaRPr lang="zh-CN" altLang="en-US"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285750" indent="-285750">
              <a:spcBef>
                <a:spcPct val="0"/>
              </a:spcBef>
              <a:spcAft>
                <a:spcPct val="0"/>
              </a:spcAft>
              <a:buFont typeface="Arial" panose="020B0604020202020204" pitchFamily="34" charset="0"/>
              <a:buChar char="•"/>
            </a:pPr>
            <a:r>
              <a:rPr lang="zh-CN" altLang="en-US"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按行进行向量计算：使用 </a:t>
            </a:r>
            <a:r>
              <a:rPr lang="en-US" altLang="zh-CN"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row </a:t>
            </a:r>
            <a:r>
              <a:rPr lang="zh-CN" altLang="en-US"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系列向量函数（如：</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rowCumsum</a:t>
            </a:r>
            <a:r>
              <a:rPr lang="en-US" altLang="zh-CN"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rowCumavg</a:t>
            </a:r>
            <a:r>
              <a:rPr lang="en-US" altLang="zh-CN"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rowAlign</a:t>
            </a:r>
            <a:r>
              <a:rPr lang="en-US" altLang="zh-CN"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zh-CN" altLang="en-US"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等）。</a:t>
            </a:r>
            <a:endParaRPr lang="zh-CN" altLang="en-US"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285750" indent="-285750">
              <a:spcBef>
                <a:spcPct val="0"/>
              </a:spcBef>
              <a:spcAft>
                <a:spcPct val="0"/>
              </a:spcAft>
              <a:buFont typeface="Arial" panose="020B0604020202020204" pitchFamily="34" charset="0"/>
              <a:buChar char="•"/>
            </a:pPr>
            <a:endParaRPr lang="zh-CN" altLang="en-US"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285750" indent="-285750">
              <a:spcBef>
                <a:spcPct val="0"/>
              </a:spcBef>
              <a:spcAft>
                <a:spcPct val="0"/>
              </a:spcAft>
              <a:buFont typeface="Arial" panose="020B0604020202020204" pitchFamily="34" charset="0"/>
              <a:buChar char="•"/>
            </a:pPr>
            <a:r>
              <a:rPr lang="zh-CN" altLang="en-US"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利用高阶函数 </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byRow</a:t>
            </a:r>
            <a:r>
              <a:rPr lang="en-US" altLang="zh-CN"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each</a:t>
            </a:r>
            <a:r>
              <a:rPr lang="en-US" altLang="zh-CN"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zh-CN" altLang="en-US"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对数组向量行切片，利用高阶函数 </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byColumn</a:t>
            </a:r>
            <a:r>
              <a:rPr lang="en-US" altLang="zh-CN"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zh-CN" altLang="en-US"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进行列切片。</a:t>
            </a:r>
            <a:endParaRPr lang="zh-CN" altLang="en-US"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a:spcBef>
                <a:spcPct val="0"/>
              </a:spcBef>
              <a:spcAft>
                <a:spcPct val="0"/>
              </a:spcAft>
              <a:buFont typeface="Arial" panose="020B0604020202020204" pitchFamily="34" charset="0"/>
              <a:buNone/>
            </a:pPr>
            <a:endParaRPr lang="zh-CN" altLang="en-US"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4" name="椭圆 3"/>
          <p:cNvSpPr/>
          <p:nvPr/>
        </p:nvSpPr>
        <p:spPr>
          <a:xfrm>
            <a:off x="127000" y="610235"/>
            <a:ext cx="253365" cy="25590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椭圆 16"/>
          <p:cNvSpPr/>
          <p:nvPr/>
        </p:nvSpPr>
        <p:spPr>
          <a:xfrm>
            <a:off x="127000" y="-160020"/>
            <a:ext cx="762635" cy="77025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阿里巴巴普惠体 3.0 55 Regular" panose="00020600040101010101" charset="-122"/>
              <a:ea typeface="阿里巴巴普惠体 3.0 55 Regular" panose="00020600040101010101" charset="-122"/>
            </a:endParaRPr>
          </a:p>
        </p:txBody>
      </p:sp>
      <p:sp>
        <p:nvSpPr>
          <p:cNvPr id="18" name="文本框 17"/>
          <p:cNvSpPr txBox="1"/>
          <p:nvPr/>
        </p:nvSpPr>
        <p:spPr>
          <a:xfrm>
            <a:off x="996315" y="213995"/>
            <a:ext cx="3925570" cy="460375"/>
          </a:xfrm>
          <a:prstGeom prst="rect">
            <a:avLst/>
          </a:prstGeom>
          <a:noFill/>
        </p:spPr>
        <p:txBody>
          <a:bodyPr wrap="square" rtlCol="0">
            <a:spAutoFit/>
          </a:bodyPr>
          <a:lstStyle/>
          <a:p>
            <a:pPr algn="l"/>
            <a:r>
              <a:rPr lang="zh-CN" altLang="en-US" sz="2400" b="1" dirty="0">
                <a:solidFill>
                  <a:srgbClr val="022EA6"/>
                </a:solidFill>
                <a:uFillTx/>
                <a:latin typeface="阿里巴巴普惠体 3.0 55 Regular" panose="00020600040101010101" charset="-122"/>
                <a:ea typeface="阿里巴巴普惠体 3.0 55 Regular" panose="00020600040101010101" charset="-122"/>
                <a:cs typeface="阿里巴巴普惠体 3.0 55 Regular" panose="00020600040101010101" charset="-122"/>
              </a:rPr>
              <a:t>数组向量应用场景</a:t>
            </a:r>
            <a:endParaRPr lang="zh-CN" altLang="en-US" sz="2400" b="1" dirty="0">
              <a:solidFill>
                <a:srgbClr val="022EA6"/>
              </a:solidFill>
              <a:uFillTx/>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pic>
        <p:nvPicPr>
          <p:cNvPr id="3" name="图片 2" descr="/Users/chenjiayuan/Desktop/公司logo2.png公司logo2"/>
          <p:cNvPicPr>
            <a:picLocks noChangeAspect="1"/>
          </p:cNvPicPr>
          <p:nvPr>
            <p:custDataLst>
              <p:tags r:id="rId1"/>
            </p:custDataLst>
          </p:nvPr>
        </p:nvPicPr>
        <p:blipFill>
          <a:blip r:embed="rId2" cstate="screen"/>
          <a:srcRect/>
          <a:stretch>
            <a:fillRect/>
          </a:stretch>
        </p:blipFill>
        <p:spPr>
          <a:xfrm>
            <a:off x="10701655" y="288925"/>
            <a:ext cx="1056005" cy="275590"/>
          </a:xfrm>
          <a:prstGeom prst="rect">
            <a:avLst/>
          </a:prstGeom>
        </p:spPr>
      </p:pic>
      <p:sp>
        <p:nvSpPr>
          <p:cNvPr id="4" name="文本框 3"/>
          <p:cNvSpPr txBox="1"/>
          <p:nvPr/>
        </p:nvSpPr>
        <p:spPr>
          <a:xfrm>
            <a:off x="962025" y="1377950"/>
            <a:ext cx="9091295" cy="352425"/>
          </a:xfrm>
          <a:prstGeom prst="rect">
            <a:avLst/>
          </a:prstGeom>
        </p:spPr>
        <p:txBody>
          <a:bodyPr wrap="square">
            <a:spAutoFit/>
          </a:bodyPr>
          <a:p>
            <a:pPr marL="0" indent="0"/>
            <a:r>
              <a:rPr lang="zh-CN" altLang="en-US"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对每天的数据获取过去</a:t>
            </a:r>
            <a:r>
              <a:rPr lang="en-US" altLang="zh-CN"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3 </a:t>
            </a:r>
            <a:r>
              <a:rPr lang="zh-CN" altLang="en-US"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天的价格，并把这</a:t>
            </a:r>
            <a:r>
              <a:rPr lang="en-US" altLang="zh-CN"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3 </a:t>
            </a:r>
            <a:r>
              <a:rPr lang="zh-CN" altLang="en-US"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个值存为一个数组向量。</a:t>
            </a:r>
            <a:endParaRPr lang="zh-CN" altLang="en-US"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pic>
        <p:nvPicPr>
          <p:cNvPr id="2" name="图片 1"/>
          <p:cNvPicPr>
            <a:picLocks noChangeAspect="1"/>
          </p:cNvPicPr>
          <p:nvPr/>
        </p:nvPicPr>
        <p:blipFill>
          <a:blip r:embed="rId3"/>
          <a:stretch>
            <a:fillRect/>
          </a:stretch>
        </p:blipFill>
        <p:spPr>
          <a:xfrm>
            <a:off x="975995" y="2213610"/>
            <a:ext cx="2997835" cy="2779395"/>
          </a:xfrm>
          <a:prstGeom prst="rect">
            <a:avLst/>
          </a:prstGeom>
        </p:spPr>
      </p:pic>
      <p:pic>
        <p:nvPicPr>
          <p:cNvPr id="12" name="图片 11"/>
          <p:cNvPicPr>
            <a:picLocks noChangeAspect="1"/>
          </p:cNvPicPr>
          <p:nvPr/>
        </p:nvPicPr>
        <p:blipFill>
          <a:blip r:embed="rId4"/>
          <a:srcRect l="41167"/>
          <a:stretch>
            <a:fillRect/>
          </a:stretch>
        </p:blipFill>
        <p:spPr>
          <a:xfrm>
            <a:off x="7098030" y="2227580"/>
            <a:ext cx="4269740" cy="2778760"/>
          </a:xfrm>
          <a:prstGeom prst="rect">
            <a:avLst/>
          </a:prstGeom>
        </p:spPr>
      </p:pic>
      <p:cxnSp>
        <p:nvCxnSpPr>
          <p:cNvPr id="13" name="直接箭头连接符 12"/>
          <p:cNvCxnSpPr/>
          <p:nvPr/>
        </p:nvCxnSpPr>
        <p:spPr>
          <a:xfrm>
            <a:off x="3973830" y="3603625"/>
            <a:ext cx="3124200" cy="13335"/>
          </a:xfrm>
          <a:prstGeom prst="straightConnector1">
            <a:avLst/>
          </a:prstGeom>
          <a:ln w="63500">
            <a:gradFill>
              <a:gsLst>
                <a:gs pos="0">
                  <a:schemeClr val="accent1">
                    <a:lumMod val="5000"/>
                    <a:lumOff val="95000"/>
                  </a:schemeClr>
                </a:gs>
                <a:gs pos="89000">
                  <a:srgbClr val="0D42D3"/>
                </a:gs>
                <a:gs pos="0">
                  <a:schemeClr val="accent1">
                    <a:lumMod val="45000"/>
                    <a:lumOff val="55000"/>
                  </a:schemeClr>
                </a:gs>
              </a:gsLst>
              <a:lin ang="0" scaled="0"/>
            </a:gradFill>
            <a:tailEnd type="triangle"/>
          </a:ln>
        </p:spPr>
        <p:style>
          <a:lnRef idx="1">
            <a:schemeClr val="accent1"/>
          </a:lnRef>
          <a:fillRef idx="0">
            <a:schemeClr val="accent1"/>
          </a:fillRef>
          <a:effectRef idx="0">
            <a:schemeClr val="accent1"/>
          </a:effectRef>
          <a:fontRef idx="minor">
            <a:schemeClr val="tx1"/>
          </a:fontRef>
        </p:style>
      </p:cxnSp>
      <p:sp>
        <p:nvSpPr>
          <p:cNvPr id="15" name="文本框 14"/>
          <p:cNvSpPr txBox="1"/>
          <p:nvPr/>
        </p:nvSpPr>
        <p:spPr>
          <a:xfrm>
            <a:off x="4169410" y="2618740"/>
            <a:ext cx="2624455" cy="725805"/>
          </a:xfrm>
          <a:prstGeom prst="rect">
            <a:avLst/>
          </a:prstGeom>
        </p:spPr>
        <p:txBody>
          <a:bodyPr wrap="square">
            <a:spAutoFit/>
          </a:bodyPr>
          <a:p>
            <a:pPr>
              <a:lnSpc>
                <a:spcPts val="1650"/>
              </a:lnSpc>
            </a:pPr>
            <a:r>
              <a:rPr lang="en-US" altLang="zh-CN" sz="1600" b="1">
                <a:solidFill>
                  <a:srgbClr val="000000"/>
                </a:solidFill>
                <a:latin typeface="阿里巴巴普惠体 3.0 55 Regular" panose="00020600040101010101" charset="-122"/>
                <a:ea typeface="阿里巴巴普惠体 3.0 55 Regular" panose="00020600040101010101" charset="-122"/>
              </a:rPr>
              <a:t>tmovingWindowData</a:t>
            </a:r>
            <a:r>
              <a:rPr lang="en-US" altLang="zh-CN" sz="1600" b="0">
                <a:solidFill>
                  <a:srgbClr val="000000"/>
                </a:solidFill>
                <a:latin typeface="阿里巴巴普惠体 3.0 55 Regular" panose="00020600040101010101" charset="-122"/>
                <a:ea typeface="阿里巴巴普惠体 3.0 55 Regular" panose="00020600040101010101" charset="-122"/>
              </a:rPr>
              <a:t>(</a:t>
            </a:r>
            <a:endParaRPr lang="en-US" altLang="zh-CN" sz="1600" b="0">
              <a:solidFill>
                <a:srgbClr val="000000"/>
              </a:solidFill>
              <a:latin typeface="阿里巴巴普惠体 3.0 55 Regular" panose="00020600040101010101" charset="-122"/>
              <a:ea typeface="阿里巴巴普惠体 3.0 55 Regular" panose="00020600040101010101" charset="-122"/>
            </a:endParaRPr>
          </a:p>
          <a:p>
            <a:pPr>
              <a:lnSpc>
                <a:spcPts val="1650"/>
              </a:lnSpc>
            </a:pPr>
            <a:r>
              <a:rPr lang="en-US" altLang="zh-CN" sz="1600" b="0">
                <a:solidFill>
                  <a:srgbClr val="000000"/>
                </a:solidFill>
                <a:latin typeface="阿里巴巴普惠体 3.0 55 Regular" panose="00020600040101010101" charset="-122"/>
                <a:ea typeface="阿里巴巴普惠体 3.0 55 Regular" panose="00020600040101010101" charset="-122"/>
              </a:rPr>
              <a:t>trade_time, price, </a:t>
            </a:r>
            <a:r>
              <a:rPr lang="en-US" altLang="zh-CN" sz="1600" b="0">
                <a:solidFill>
                  <a:srgbClr val="00A000"/>
                </a:solidFill>
                <a:latin typeface="阿里巴巴普惠体 3.0 55 Regular" panose="00020600040101010101" charset="-122"/>
                <a:ea typeface="阿里巴巴普惠体 3.0 55 Regular" panose="00020600040101010101" charset="-122"/>
              </a:rPr>
              <a:t>3</a:t>
            </a:r>
            <a:r>
              <a:rPr lang="en-US" altLang="zh-CN" sz="1600" b="0">
                <a:solidFill>
                  <a:srgbClr val="000000"/>
                </a:solidFill>
                <a:latin typeface="阿里巴巴普惠体 3.0 55 Regular" panose="00020600040101010101" charset="-122"/>
                <a:ea typeface="阿里巴巴普惠体 3.0 55 Regular" panose="00020600040101010101" charset="-122"/>
              </a:rPr>
              <a:t>, leftClosed</a:t>
            </a:r>
            <a:r>
              <a:rPr lang="en-US" altLang="zh-CN" sz="1600" b="0">
                <a:solidFill>
                  <a:srgbClr val="FF0000"/>
                </a:solidFill>
                <a:latin typeface="阿里巴巴普惠体 3.0 55 Regular" panose="00020600040101010101" charset="-122"/>
                <a:ea typeface="阿里巴巴普惠体 3.0 55 Regular" panose="00020600040101010101" charset="-122"/>
              </a:rPr>
              <a:t>=</a:t>
            </a:r>
            <a:r>
              <a:rPr lang="en-US" altLang="zh-CN" sz="1600" b="0">
                <a:solidFill>
                  <a:srgbClr val="0000EE"/>
                </a:solidFill>
                <a:latin typeface="阿里巴巴普惠体 3.0 55 Regular" panose="00020600040101010101" charset="-122"/>
                <a:ea typeface="阿里巴巴普惠体 3.0 55 Regular" panose="00020600040101010101" charset="-122"/>
              </a:rPr>
              <a:t>true</a:t>
            </a:r>
            <a:r>
              <a:rPr lang="en-US" altLang="zh-CN" sz="1600" b="0">
                <a:solidFill>
                  <a:srgbClr val="000000"/>
                </a:solidFill>
                <a:latin typeface="阿里巴巴普惠体 3.0 55 Regular" panose="00020600040101010101" charset="-122"/>
                <a:ea typeface="阿里巴巴普惠体 3.0 55 Regular" panose="00020600040101010101" charset="-122"/>
              </a:rPr>
              <a:t>)[</a:t>
            </a:r>
            <a:r>
              <a:rPr lang="en-US" altLang="zh-CN" sz="1600" b="0">
                <a:solidFill>
                  <a:srgbClr val="00A000"/>
                </a:solidFill>
                <a:latin typeface="阿里巴巴普惠体 3.0 55 Regular" panose="00020600040101010101" charset="-122"/>
                <a:ea typeface="阿里巴巴普惠体 3.0 55 Regular" panose="00020600040101010101" charset="-122"/>
              </a:rPr>
              <a:t>0</a:t>
            </a:r>
            <a:r>
              <a:rPr lang="en-US" altLang="zh-CN" sz="1600" b="0">
                <a:solidFill>
                  <a:srgbClr val="FF0000"/>
                </a:solidFill>
                <a:latin typeface="阿里巴巴普惠体 3.0 55 Regular" panose="00020600040101010101" charset="-122"/>
                <a:ea typeface="阿里巴巴普惠体 3.0 55 Regular" panose="00020600040101010101" charset="-122"/>
              </a:rPr>
              <a:t>:</a:t>
            </a:r>
            <a:r>
              <a:rPr lang="en-US" altLang="zh-CN" sz="1600" b="0">
                <a:solidFill>
                  <a:srgbClr val="00A000"/>
                </a:solidFill>
                <a:latin typeface="阿里巴巴普惠体 3.0 55 Regular" panose="00020600040101010101" charset="-122"/>
                <a:ea typeface="阿里巴巴普惠体 3.0 55 Regular" panose="00020600040101010101" charset="-122"/>
              </a:rPr>
              <a:t>3</a:t>
            </a:r>
            <a:r>
              <a:rPr lang="en-US" altLang="zh-CN" sz="1600" b="0">
                <a:solidFill>
                  <a:srgbClr val="000000"/>
                </a:solidFill>
                <a:latin typeface="阿里巴巴普惠体 3.0 55 Regular" panose="00020600040101010101" charset="-122"/>
                <a:ea typeface="阿里巴巴普惠体 3.0 55 Regular" panose="00020600040101010101" charset="-122"/>
              </a:rPr>
              <a:t>]</a:t>
            </a:r>
            <a:endParaRPr lang="en-US" altLang="zh-CN" sz="1600" b="0">
              <a:solidFill>
                <a:srgbClr val="000000"/>
              </a:solidFill>
              <a:latin typeface="阿里巴巴普惠体 3.0 55 Regular" panose="00020600040101010101" charset="-122"/>
              <a:ea typeface="阿里巴巴普惠体 3.0 55 Regular" panose="00020600040101010101" charset="-122"/>
            </a:endParaRPr>
          </a:p>
        </p:txBody>
      </p:sp>
      <p:sp>
        <p:nvSpPr>
          <p:cNvPr id="16" name="文本框 15"/>
          <p:cNvSpPr txBox="1"/>
          <p:nvPr/>
        </p:nvSpPr>
        <p:spPr>
          <a:xfrm>
            <a:off x="2059940" y="5102860"/>
            <a:ext cx="829945" cy="368300"/>
          </a:xfrm>
          <a:prstGeom prst="rect">
            <a:avLst/>
          </a:prstGeom>
          <a:noFill/>
        </p:spPr>
        <p:txBody>
          <a:bodyPr wrap="square" rtlCol="0">
            <a:spAutoFit/>
          </a:bodyPr>
          <a:p>
            <a:r>
              <a:rPr lang="zh-CN" altLang="en-US">
                <a:latin typeface="阿里巴巴普惠体 3.0 55 Regular" panose="00020600040101010101" charset="-122"/>
                <a:ea typeface="阿里巴巴普惠体 3.0 55 Regular" panose="00020600040101010101" charset="-122"/>
              </a:rPr>
              <a:t>原表</a:t>
            </a:r>
            <a:endParaRPr lang="zh-CN" altLang="en-US">
              <a:latin typeface="阿里巴巴普惠体 3.0 55 Regular" panose="00020600040101010101" charset="-122"/>
              <a:ea typeface="阿里巴巴普惠体 3.0 55 Regular" panose="00020600040101010101" charset="-122"/>
            </a:endParaRPr>
          </a:p>
        </p:txBody>
      </p:sp>
      <p:sp>
        <p:nvSpPr>
          <p:cNvPr id="19" name="文本框 18"/>
          <p:cNvSpPr txBox="1"/>
          <p:nvPr/>
        </p:nvSpPr>
        <p:spPr>
          <a:xfrm>
            <a:off x="8912225" y="5102860"/>
            <a:ext cx="1155065" cy="368300"/>
          </a:xfrm>
          <a:prstGeom prst="rect">
            <a:avLst/>
          </a:prstGeom>
          <a:noFill/>
        </p:spPr>
        <p:txBody>
          <a:bodyPr wrap="square" rtlCol="0">
            <a:spAutoFit/>
          </a:bodyPr>
          <a:p>
            <a:r>
              <a:rPr lang="zh-CN" altLang="en-US">
                <a:latin typeface="阿里巴巴普惠体 3.0 55 Regular" panose="00020600040101010101" charset="-122"/>
                <a:ea typeface="阿里巴巴普惠体 3.0 55 Regular" panose="00020600040101010101" charset="-122"/>
              </a:rPr>
              <a:t>目标结果</a:t>
            </a:r>
            <a:endParaRPr lang="zh-CN" altLang="en-US">
              <a:latin typeface="阿里巴巴普惠体 3.0 55 Regular" panose="00020600040101010101" charset="-122"/>
              <a:ea typeface="阿里巴巴普惠体 3.0 55 Regular" panose="00020600040101010101" charset="-122"/>
            </a:endParaRPr>
          </a:p>
        </p:txBody>
      </p:sp>
      <p:sp>
        <p:nvSpPr>
          <p:cNvPr id="5" name="椭圆 4"/>
          <p:cNvSpPr/>
          <p:nvPr/>
        </p:nvSpPr>
        <p:spPr>
          <a:xfrm>
            <a:off x="127000" y="610235"/>
            <a:ext cx="253365" cy="25590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椭圆 16"/>
          <p:cNvSpPr/>
          <p:nvPr/>
        </p:nvSpPr>
        <p:spPr>
          <a:xfrm>
            <a:off x="127000" y="-160020"/>
            <a:ext cx="762635" cy="77025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阿里巴巴普惠体 3.0 55 Regular" panose="00020600040101010101" charset="-122"/>
              <a:ea typeface="阿里巴巴普惠体 3.0 55 Regular" panose="00020600040101010101" charset="-122"/>
            </a:endParaRPr>
          </a:p>
        </p:txBody>
      </p:sp>
      <p:sp>
        <p:nvSpPr>
          <p:cNvPr id="18" name="文本框 17"/>
          <p:cNvSpPr txBox="1"/>
          <p:nvPr/>
        </p:nvSpPr>
        <p:spPr>
          <a:xfrm>
            <a:off x="996315" y="213995"/>
            <a:ext cx="3925570" cy="460375"/>
          </a:xfrm>
          <a:prstGeom prst="rect">
            <a:avLst/>
          </a:prstGeom>
          <a:noFill/>
        </p:spPr>
        <p:txBody>
          <a:bodyPr wrap="square" rtlCol="0">
            <a:spAutoFit/>
          </a:bodyPr>
          <a:lstStyle/>
          <a:p>
            <a:pPr algn="l"/>
            <a:r>
              <a:rPr lang="zh-CN" altLang="en-US" sz="2400" b="1" dirty="0">
                <a:solidFill>
                  <a:srgbClr val="022EA6"/>
                </a:solidFill>
                <a:uFillTx/>
                <a:latin typeface="阿里巴巴普惠体 3.0 55 Regular" panose="00020600040101010101" charset="-122"/>
                <a:ea typeface="阿里巴巴普惠体 3.0 55 Regular" panose="00020600040101010101" charset="-122"/>
                <a:cs typeface="阿里巴巴普惠体 3.0 55 Regular" panose="00020600040101010101" charset="-122"/>
              </a:rPr>
              <a:t>数组向量应用场景</a:t>
            </a:r>
            <a:endParaRPr lang="zh-CN" altLang="en-US" sz="2400" b="1" dirty="0">
              <a:solidFill>
                <a:srgbClr val="022EA6"/>
              </a:solidFill>
              <a:uFillTx/>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pic>
        <p:nvPicPr>
          <p:cNvPr id="3" name="图片 2" descr="/Users/chenjiayuan/Desktop/公司logo2.png公司logo2"/>
          <p:cNvPicPr>
            <a:picLocks noChangeAspect="1"/>
          </p:cNvPicPr>
          <p:nvPr>
            <p:custDataLst>
              <p:tags r:id="rId1"/>
            </p:custDataLst>
          </p:nvPr>
        </p:nvPicPr>
        <p:blipFill>
          <a:blip r:embed="rId2" cstate="screen"/>
          <a:srcRect/>
          <a:stretch>
            <a:fillRect/>
          </a:stretch>
        </p:blipFill>
        <p:spPr>
          <a:xfrm>
            <a:off x="10701655" y="288925"/>
            <a:ext cx="1056005" cy="275590"/>
          </a:xfrm>
          <a:prstGeom prst="rect">
            <a:avLst/>
          </a:prstGeom>
        </p:spPr>
      </p:pic>
      <p:sp>
        <p:nvSpPr>
          <p:cNvPr id="4" name="文本框 3"/>
          <p:cNvSpPr txBox="1"/>
          <p:nvPr/>
        </p:nvSpPr>
        <p:spPr>
          <a:xfrm>
            <a:off x="1213485" y="1063625"/>
            <a:ext cx="9091295" cy="614045"/>
          </a:xfrm>
          <a:prstGeom prst="rect">
            <a:avLst/>
          </a:prstGeom>
        </p:spPr>
        <p:txBody>
          <a:bodyPr wrap="square">
            <a:spAutoFit/>
          </a:bodyPr>
          <a:p>
            <a:pPr marL="0" indent="0"/>
            <a:r>
              <a:rPr lang="zh-CN" altLang="en-US"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金融场景下的买卖价格对齐。内置的 </a:t>
            </a:r>
            <a:r>
              <a:rPr lang="en-US" altLang="zh-CN"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row </a:t>
            </a:r>
            <a:r>
              <a:rPr lang="zh-CN" altLang="en-US"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系列可以直接应用于数组向量按行进行计算，其中 </a:t>
            </a:r>
            <a:r>
              <a:rPr lang="en-US" altLang="zh-CN"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DolphinDB </a:t>
            </a:r>
            <a:r>
              <a:rPr lang="zh-CN" altLang="en-US"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额外针对金融场景设计了 </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rowAlign</a:t>
            </a:r>
            <a:r>
              <a:rPr lang="en-US" altLang="zh-CN"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zh-CN" altLang="en-US"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函数，用于多档买卖价的对齐操作。</a:t>
            </a:r>
            <a:endParaRPr lang="zh-CN" altLang="en-US"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6" name="文本框 5"/>
          <p:cNvSpPr txBox="1"/>
          <p:nvPr/>
        </p:nvSpPr>
        <p:spPr>
          <a:xfrm>
            <a:off x="1624965" y="2097405"/>
            <a:ext cx="8942070" cy="1322070"/>
          </a:xfrm>
          <a:prstGeom prst="rect">
            <a:avLst/>
          </a:prstGeom>
        </p:spPr>
        <p:txBody>
          <a:bodyPr wrap="square">
            <a:spAutoFit/>
          </a:bodyPr>
          <a:p>
            <a:pPr indent="0" fontAlgn="auto">
              <a:lnSpc>
                <a:spcPct val="100000"/>
              </a:lnSpc>
            </a:pPr>
            <a:r>
              <a:rPr lang="en-US" altLang="zh-CN" sz="1600" b="0">
                <a:solidFill>
                  <a:srgbClr val="000000"/>
                </a:solidFill>
                <a:latin typeface="阿里巴巴普惠体 3.0 55 Regular" panose="00020600040101010101" charset="-122"/>
                <a:ea typeface="阿里巴巴普惠体 3.0 55 Regular" panose="00020600040101010101" charset="-122"/>
              </a:rPr>
              <a:t>left </a:t>
            </a:r>
            <a:r>
              <a:rPr lang="en-US" altLang="zh-CN" sz="1600" b="0">
                <a:solidFill>
                  <a:srgbClr val="FF0000"/>
                </a:solidFill>
                <a:latin typeface="阿里巴巴普惠体 3.0 55 Regular" panose="00020600040101010101" charset="-122"/>
                <a:ea typeface="阿里巴巴普惠体 3.0 55 Regular" panose="00020600040101010101" charset="-122"/>
              </a:rPr>
              <a:t>=</a:t>
            </a:r>
            <a:r>
              <a:rPr lang="en-US" altLang="zh-CN" sz="1600" b="1">
                <a:solidFill>
                  <a:srgbClr val="000000"/>
                </a:solidFill>
                <a:latin typeface="阿里巴巴普惠体 3.0 55 Regular" panose="00020600040101010101" charset="-122"/>
                <a:ea typeface="阿里巴巴普惠体 3.0 55 Regular" panose="00020600040101010101" charset="-122"/>
              </a:rPr>
              <a:t>array</a:t>
            </a:r>
            <a:r>
              <a:rPr lang="en-US" altLang="zh-CN" sz="1600" b="0">
                <a:solidFill>
                  <a:srgbClr val="000000"/>
                </a:solidFill>
                <a:latin typeface="阿里巴巴普惠体 3.0 55 Regular" panose="00020600040101010101" charset="-122"/>
                <a:ea typeface="阿里巴巴普惠体 3.0 55 Regular" panose="00020600040101010101" charset="-122"/>
              </a:rPr>
              <a:t>(</a:t>
            </a:r>
            <a:r>
              <a:rPr lang="en-US" altLang="zh-CN" sz="1600" b="0">
                <a:solidFill>
                  <a:srgbClr val="0000EE"/>
                </a:solidFill>
                <a:latin typeface="阿里巴巴普惠体 3.0 55 Regular" panose="00020600040101010101" charset="-122"/>
                <a:ea typeface="阿里巴巴普惠体 3.0 55 Regular" panose="00020600040101010101" charset="-122"/>
              </a:rPr>
              <a:t>DOUBLE</a:t>
            </a:r>
            <a:r>
              <a:rPr lang="en-US" altLang="zh-CN" sz="1600" b="0">
                <a:solidFill>
                  <a:srgbClr val="000000"/>
                </a:solidFill>
                <a:latin typeface="阿里巴巴普惠体 3.0 55 Regular" panose="00020600040101010101" charset="-122"/>
                <a:ea typeface="阿里巴巴普惠体 3.0 55 Regular" panose="00020600040101010101" charset="-122"/>
              </a:rPr>
              <a:t>[], </a:t>
            </a:r>
            <a:r>
              <a:rPr lang="en-US" altLang="zh-CN" sz="1600" b="0">
                <a:solidFill>
                  <a:srgbClr val="00A000"/>
                </a:solidFill>
                <a:latin typeface="阿里巴巴普惠体 3.0 55 Regular" panose="00020600040101010101" charset="-122"/>
                <a:ea typeface="阿里巴巴普惠体 3.0 55 Regular" panose="00020600040101010101" charset="-122"/>
              </a:rPr>
              <a:t>0</a:t>
            </a:r>
            <a:r>
              <a:rPr lang="en-US" altLang="zh-CN" sz="1600" b="0">
                <a:solidFill>
                  <a:srgbClr val="000000"/>
                </a:solidFill>
                <a:latin typeface="阿里巴巴普惠体 3.0 55 Regular" panose="00020600040101010101" charset="-122"/>
                <a:ea typeface="阿里巴巴普惠体 3.0 55 Regular" panose="00020600040101010101" charset="-122"/>
              </a:rPr>
              <a:t>, </a:t>
            </a:r>
            <a:r>
              <a:rPr lang="en-US" altLang="zh-CN" sz="1600" b="0">
                <a:solidFill>
                  <a:srgbClr val="00A000"/>
                </a:solidFill>
                <a:latin typeface="阿里巴巴普惠体 3.0 55 Regular" panose="00020600040101010101" charset="-122"/>
                <a:ea typeface="阿里巴巴普惠体 3.0 55 Regular" panose="00020600040101010101" charset="-122"/>
              </a:rPr>
              <a:t>5</a:t>
            </a:r>
            <a:r>
              <a:rPr lang="en-US" altLang="zh-CN" sz="1600" b="0">
                <a:solidFill>
                  <a:srgbClr val="000000"/>
                </a:solidFill>
                <a:latin typeface="阿里巴巴普惠体 3.0 55 Regular" panose="00020600040101010101" charset="-122"/>
                <a:ea typeface="阿里巴巴普惠体 3.0 55 Regular" panose="00020600040101010101" charset="-122"/>
              </a:rPr>
              <a:t>).</a:t>
            </a:r>
            <a:r>
              <a:rPr lang="en-US" altLang="zh-CN" sz="1600" b="1">
                <a:solidFill>
                  <a:srgbClr val="000000"/>
                </a:solidFill>
                <a:latin typeface="阿里巴巴普惠体 3.0 55 Regular" panose="00020600040101010101" charset="-122"/>
                <a:ea typeface="阿里巴巴普惠体 3.0 55 Regular" panose="00020600040101010101" charset="-122"/>
              </a:rPr>
              <a:t>append!</a:t>
            </a:r>
            <a:r>
              <a:rPr lang="en-US" altLang="zh-CN" sz="1600" b="0">
                <a:solidFill>
                  <a:srgbClr val="000000"/>
                </a:solidFill>
                <a:latin typeface="阿里巴巴普惠体 3.0 55 Regular" panose="00020600040101010101" charset="-122"/>
                <a:ea typeface="阿里巴巴普惠体 3.0 55 Regular" panose="00020600040101010101" charset="-122"/>
              </a:rPr>
              <a:t>([</a:t>
            </a:r>
            <a:r>
              <a:rPr lang="en-US" altLang="zh-CN" sz="1600" b="0">
                <a:solidFill>
                  <a:srgbClr val="00A000"/>
                </a:solidFill>
                <a:latin typeface="阿里巴巴普惠体 3.0 55 Regular" panose="00020600040101010101" charset="-122"/>
                <a:ea typeface="阿里巴巴普惠体 3.0 55 Regular" panose="00020600040101010101" charset="-122"/>
              </a:rPr>
              <a:t>9.019.008.998.988.97</a:t>
            </a:r>
            <a:r>
              <a:rPr lang="en-US" altLang="zh-CN" sz="1600" b="0">
                <a:solidFill>
                  <a:srgbClr val="000000"/>
                </a:solidFill>
                <a:latin typeface="阿里巴巴普惠体 3.0 55 Regular" panose="00020600040101010101" charset="-122"/>
                <a:ea typeface="阿里巴巴普惠体 3.0 55 Regular" panose="00020600040101010101" charset="-122"/>
              </a:rPr>
              <a:t>, </a:t>
            </a:r>
            <a:r>
              <a:rPr lang="en-US" altLang="zh-CN" sz="1600" b="0">
                <a:solidFill>
                  <a:srgbClr val="00A000"/>
                </a:solidFill>
                <a:latin typeface="阿里巴巴普惠体 3.0 55 Regular" panose="00020600040101010101" charset="-122"/>
                <a:ea typeface="阿里巴巴普惠体 3.0 55 Regular" panose="00020600040101010101" charset="-122"/>
              </a:rPr>
              <a:t>9.008.988.978.968.95</a:t>
            </a:r>
            <a:r>
              <a:rPr lang="en-US" altLang="zh-CN" sz="1600" b="0">
                <a:solidFill>
                  <a:srgbClr val="000000"/>
                </a:solidFill>
                <a:latin typeface="阿里巴巴普惠体 3.0 55 Regular" panose="00020600040101010101" charset="-122"/>
                <a:ea typeface="阿里巴巴普惠体 3.0 55 Regular" panose="00020600040101010101" charset="-122"/>
              </a:rPr>
              <a:t>, </a:t>
            </a:r>
            <a:endParaRPr lang="en-US" altLang="zh-CN" sz="16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600" b="0">
                <a:solidFill>
                  <a:srgbClr val="000000"/>
                </a:solidFill>
                <a:latin typeface="阿里巴巴普惠体 3.0 55 Regular" panose="00020600040101010101" charset="-122"/>
                <a:ea typeface="阿里巴巴普惠体 3.0 55 Regular" panose="00020600040101010101" charset="-122"/>
              </a:rPr>
              <a:t>                                      </a:t>
            </a:r>
            <a:r>
              <a:rPr lang="en-US" altLang="zh-CN" sz="1600" b="0">
                <a:solidFill>
                  <a:srgbClr val="00A000"/>
                </a:solidFill>
                <a:latin typeface="阿里巴巴普惠体 3.0 55 Regular" panose="00020600040101010101" charset="-122"/>
                <a:ea typeface="阿里巴巴普惠体 3.0 55 Regular" panose="00020600040101010101" charset="-122"/>
              </a:rPr>
              <a:t>8.998.978.958.938.91</a:t>
            </a:r>
            <a:r>
              <a:rPr lang="en-US" altLang="zh-CN" sz="1600" b="0">
                <a:solidFill>
                  <a:srgbClr val="000000"/>
                </a:solidFill>
                <a:latin typeface="阿里巴巴普惠体 3.0 55 Regular" panose="00020600040101010101" charset="-122"/>
                <a:ea typeface="阿里巴巴普惠体 3.0 55 Regular" panose="00020600040101010101" charset="-122"/>
              </a:rPr>
              <a:t>])</a:t>
            </a:r>
            <a:endParaRPr lang="en-US" altLang="zh-CN" sz="16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600" b="0">
                <a:solidFill>
                  <a:srgbClr val="000000"/>
                </a:solidFill>
                <a:latin typeface="阿里巴巴普惠体 3.0 55 Regular" panose="00020600040101010101" charset="-122"/>
                <a:ea typeface="阿里巴巴普惠体 3.0 55 Regular" panose="00020600040101010101" charset="-122"/>
              </a:rPr>
              <a:t>right </a:t>
            </a:r>
            <a:r>
              <a:rPr lang="en-US" altLang="zh-CN" sz="1600" b="0">
                <a:solidFill>
                  <a:srgbClr val="FF0000"/>
                </a:solidFill>
                <a:latin typeface="阿里巴巴普惠体 3.0 55 Regular" panose="00020600040101010101" charset="-122"/>
                <a:ea typeface="阿里巴巴普惠体 3.0 55 Regular" panose="00020600040101010101" charset="-122"/>
              </a:rPr>
              <a:t>=</a:t>
            </a:r>
            <a:r>
              <a:rPr lang="en-US" altLang="zh-CN" sz="1600" b="1">
                <a:solidFill>
                  <a:srgbClr val="000000"/>
                </a:solidFill>
                <a:latin typeface="阿里巴巴普惠体 3.0 55 Regular" panose="00020600040101010101" charset="-122"/>
                <a:ea typeface="阿里巴巴普惠体 3.0 55 Regular" panose="00020600040101010101" charset="-122"/>
              </a:rPr>
              <a:t>array</a:t>
            </a:r>
            <a:r>
              <a:rPr lang="en-US" altLang="zh-CN" sz="1600" b="0">
                <a:solidFill>
                  <a:srgbClr val="000000"/>
                </a:solidFill>
                <a:latin typeface="阿里巴巴普惠体 3.0 55 Regular" panose="00020600040101010101" charset="-122"/>
                <a:ea typeface="阿里巴巴普惠体 3.0 55 Regular" panose="00020600040101010101" charset="-122"/>
              </a:rPr>
              <a:t>(</a:t>
            </a:r>
            <a:r>
              <a:rPr lang="en-US" altLang="zh-CN" sz="1600" b="0">
                <a:solidFill>
                  <a:srgbClr val="0000EE"/>
                </a:solidFill>
                <a:latin typeface="阿里巴巴普惠体 3.0 55 Regular" panose="00020600040101010101" charset="-122"/>
                <a:ea typeface="阿里巴巴普惠体 3.0 55 Regular" panose="00020600040101010101" charset="-122"/>
              </a:rPr>
              <a:t>DOUBLE</a:t>
            </a:r>
            <a:r>
              <a:rPr lang="en-US" altLang="zh-CN" sz="1600" b="0">
                <a:solidFill>
                  <a:srgbClr val="000000"/>
                </a:solidFill>
                <a:latin typeface="阿里巴巴普惠体 3.0 55 Regular" panose="00020600040101010101" charset="-122"/>
                <a:ea typeface="阿里巴巴普惠体 3.0 55 Regular" panose="00020600040101010101" charset="-122"/>
              </a:rPr>
              <a:t>[], </a:t>
            </a:r>
            <a:r>
              <a:rPr lang="en-US" altLang="zh-CN" sz="1600" b="0">
                <a:solidFill>
                  <a:srgbClr val="00A000"/>
                </a:solidFill>
                <a:latin typeface="阿里巴巴普惠体 3.0 55 Regular" panose="00020600040101010101" charset="-122"/>
                <a:ea typeface="阿里巴巴普惠体 3.0 55 Regular" panose="00020600040101010101" charset="-122"/>
              </a:rPr>
              <a:t>0</a:t>
            </a:r>
            <a:r>
              <a:rPr lang="en-US" altLang="zh-CN" sz="1600" b="0">
                <a:solidFill>
                  <a:srgbClr val="000000"/>
                </a:solidFill>
                <a:latin typeface="阿里巴巴普惠体 3.0 55 Regular" panose="00020600040101010101" charset="-122"/>
                <a:ea typeface="阿里巴巴普惠体 3.0 55 Regular" panose="00020600040101010101" charset="-122"/>
              </a:rPr>
              <a:t>, </a:t>
            </a:r>
            <a:r>
              <a:rPr lang="en-US" altLang="zh-CN" sz="1600" b="0">
                <a:solidFill>
                  <a:srgbClr val="00A000"/>
                </a:solidFill>
                <a:latin typeface="阿里巴巴普惠体 3.0 55 Regular" panose="00020600040101010101" charset="-122"/>
                <a:ea typeface="阿里巴巴普惠体 3.0 55 Regular" panose="00020600040101010101" charset="-122"/>
              </a:rPr>
              <a:t>5</a:t>
            </a:r>
            <a:r>
              <a:rPr lang="en-US" altLang="zh-CN" sz="1600" b="0">
                <a:solidFill>
                  <a:srgbClr val="000000"/>
                </a:solidFill>
                <a:latin typeface="阿里巴巴普惠体 3.0 55 Regular" panose="00020600040101010101" charset="-122"/>
                <a:ea typeface="阿里巴巴普惠体 3.0 55 Regular" panose="00020600040101010101" charset="-122"/>
              </a:rPr>
              <a:t>).</a:t>
            </a:r>
            <a:r>
              <a:rPr lang="en-US" altLang="zh-CN" sz="1600" b="1">
                <a:solidFill>
                  <a:srgbClr val="000000"/>
                </a:solidFill>
                <a:latin typeface="阿里巴巴普惠体 3.0 55 Regular" panose="00020600040101010101" charset="-122"/>
                <a:ea typeface="阿里巴巴普惠体 3.0 55 Regular" panose="00020600040101010101" charset="-122"/>
              </a:rPr>
              <a:t>append!</a:t>
            </a:r>
            <a:r>
              <a:rPr lang="en-US" altLang="zh-CN" sz="1600" b="0">
                <a:solidFill>
                  <a:srgbClr val="000000"/>
                </a:solidFill>
                <a:latin typeface="阿里巴巴普惠体 3.0 55 Regular" panose="00020600040101010101" charset="-122"/>
                <a:ea typeface="阿里巴巴普惠体 3.0 55 Regular" panose="00020600040101010101" charset="-122"/>
              </a:rPr>
              <a:t>([</a:t>
            </a:r>
            <a:r>
              <a:rPr lang="en-US" altLang="zh-CN" sz="1600" b="0">
                <a:solidFill>
                  <a:srgbClr val="00A000"/>
                </a:solidFill>
                <a:latin typeface="阿里巴巴普惠体 3.0 55 Regular" panose="00020600040101010101" charset="-122"/>
                <a:ea typeface="阿里巴巴普惠体 3.0 55 Regular" panose="00020600040101010101" charset="-122"/>
              </a:rPr>
              <a:t>9.029.019.008.998.98</a:t>
            </a:r>
            <a:r>
              <a:rPr lang="en-US" altLang="zh-CN" sz="1600" b="0">
                <a:solidFill>
                  <a:srgbClr val="000000"/>
                </a:solidFill>
                <a:latin typeface="阿里巴巴普惠体 3.0 55 Regular" panose="00020600040101010101" charset="-122"/>
                <a:ea typeface="阿里巴巴普惠体 3.0 55 Regular" panose="00020600040101010101" charset="-122"/>
              </a:rPr>
              <a:t>, </a:t>
            </a:r>
            <a:r>
              <a:rPr lang="en-US" altLang="zh-CN" sz="1600" b="0">
                <a:solidFill>
                  <a:srgbClr val="00A000"/>
                </a:solidFill>
                <a:latin typeface="阿里巴巴普惠体 3.0 55 Regular" panose="00020600040101010101" charset="-122"/>
                <a:ea typeface="阿里巴巴普惠体 3.0 55 Regular" panose="00020600040101010101" charset="-122"/>
              </a:rPr>
              <a:t>9.019.008.998.988.97</a:t>
            </a:r>
            <a:r>
              <a:rPr lang="en-US" altLang="zh-CN" sz="1600" b="0">
                <a:solidFill>
                  <a:srgbClr val="000000"/>
                </a:solidFill>
                <a:latin typeface="阿里巴巴普惠体 3.0 55 Regular" panose="00020600040101010101" charset="-122"/>
                <a:ea typeface="阿里巴巴普惠体 3.0 55 Regular" panose="00020600040101010101" charset="-122"/>
              </a:rPr>
              <a:t>, </a:t>
            </a:r>
            <a:endParaRPr lang="en-US" altLang="zh-CN" sz="16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600" b="0">
                <a:solidFill>
                  <a:srgbClr val="000000"/>
                </a:solidFill>
                <a:latin typeface="阿里巴巴普惠体 3.0 55 Regular" panose="00020600040101010101" charset="-122"/>
                <a:ea typeface="阿里巴巴普惠体 3.0 55 Regular" panose="00020600040101010101" charset="-122"/>
              </a:rPr>
              <a:t>                                       </a:t>
            </a:r>
            <a:r>
              <a:rPr lang="en-US" altLang="zh-CN" sz="1600" b="0">
                <a:solidFill>
                  <a:srgbClr val="00A000"/>
                </a:solidFill>
                <a:latin typeface="阿里巴巴普惠体 3.0 55 Regular" panose="00020600040101010101" charset="-122"/>
                <a:ea typeface="阿里巴巴普惠体 3.0 55 Regular" panose="00020600040101010101" charset="-122"/>
              </a:rPr>
              <a:t>9.008.988.978.968.95</a:t>
            </a:r>
            <a:r>
              <a:rPr lang="en-US" altLang="zh-CN" sz="1600" b="0">
                <a:solidFill>
                  <a:srgbClr val="000000"/>
                </a:solidFill>
                <a:latin typeface="阿里巴巴普惠体 3.0 55 Regular" panose="00020600040101010101" charset="-122"/>
                <a:ea typeface="阿里巴巴普惠体 3.0 55 Regular" panose="00020600040101010101" charset="-122"/>
              </a:rPr>
              <a:t>])</a:t>
            </a:r>
            <a:endParaRPr lang="en-US" altLang="zh-CN" sz="16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600">
                <a:solidFill>
                  <a:srgbClr val="000000"/>
                </a:solidFill>
                <a:latin typeface="阿里巴巴普惠体 3.0 55 Regular" panose="00020600040101010101" charset="-122"/>
                <a:ea typeface="阿里巴巴普惠体 3.0 55 Regular" panose="00020600040101010101" charset="-122"/>
                <a:sym typeface="+mn-ea"/>
              </a:rPr>
              <a:t>leftIndex, rightIndex </a:t>
            </a:r>
            <a:r>
              <a:rPr lang="en-US" altLang="zh-CN" sz="1600">
                <a:solidFill>
                  <a:srgbClr val="FF0000"/>
                </a:solidFill>
                <a:latin typeface="阿里巴巴普惠体 3.0 55 Regular" panose="00020600040101010101" charset="-122"/>
                <a:ea typeface="阿里巴巴普惠体 3.0 55 Regular" panose="00020600040101010101" charset="-122"/>
                <a:sym typeface="+mn-ea"/>
              </a:rPr>
              <a:t>=</a:t>
            </a:r>
            <a:r>
              <a:rPr lang="en-US" altLang="zh-CN" sz="1600" b="1">
                <a:solidFill>
                  <a:srgbClr val="000000"/>
                </a:solidFill>
                <a:latin typeface="阿里巴巴普惠体 3.0 55 Regular" panose="00020600040101010101" charset="-122"/>
                <a:ea typeface="阿里巴巴普惠体 3.0 55 Regular" panose="00020600040101010101" charset="-122"/>
                <a:sym typeface="+mn-ea"/>
              </a:rPr>
              <a:t>rowAlign</a:t>
            </a:r>
            <a:r>
              <a:rPr lang="en-US" altLang="zh-CN" sz="1600">
                <a:solidFill>
                  <a:srgbClr val="000000"/>
                </a:solidFill>
                <a:latin typeface="阿里巴巴普惠体 3.0 55 Regular" panose="00020600040101010101" charset="-122"/>
                <a:ea typeface="阿里巴巴普惠体 3.0 55 Regular" panose="00020600040101010101" charset="-122"/>
                <a:sym typeface="+mn-ea"/>
              </a:rPr>
              <a:t>(left, right, </a:t>
            </a:r>
            <a:r>
              <a:rPr lang="en-US" altLang="zh-CN" sz="1600">
                <a:solidFill>
                  <a:srgbClr val="A31515"/>
                </a:solidFill>
                <a:latin typeface="阿里巴巴普惠体 3.0 55 Regular" panose="00020600040101010101" charset="-122"/>
                <a:ea typeface="阿里巴巴普惠体 3.0 55 Regular" panose="00020600040101010101" charset="-122"/>
                <a:sym typeface="+mn-ea"/>
              </a:rPr>
              <a:t>"bid"</a:t>
            </a:r>
            <a:r>
              <a:rPr lang="en-US" altLang="zh-CN" sz="1600">
                <a:solidFill>
                  <a:srgbClr val="000000"/>
                </a:solidFill>
                <a:latin typeface="阿里巴巴普惠体 3.0 55 Regular" panose="00020600040101010101" charset="-122"/>
                <a:ea typeface="阿里巴巴普惠体 3.0 55 Regular" panose="00020600040101010101" charset="-122"/>
                <a:sym typeface="+mn-ea"/>
              </a:rPr>
              <a:t>)</a:t>
            </a:r>
            <a:endParaRPr lang="en-US" altLang="zh-CN" sz="1600" b="0">
              <a:solidFill>
                <a:srgbClr val="000000"/>
              </a:solidFill>
              <a:latin typeface="阿里巴巴普惠体 3.0 55 Regular" panose="00020600040101010101" charset="-122"/>
              <a:ea typeface="阿里巴巴普惠体 3.0 55 Regular" panose="00020600040101010101" charset="-122"/>
            </a:endParaRPr>
          </a:p>
        </p:txBody>
      </p:sp>
      <p:sp>
        <p:nvSpPr>
          <p:cNvPr id="7" name="文本框 6"/>
          <p:cNvSpPr txBox="1"/>
          <p:nvPr/>
        </p:nvSpPr>
        <p:spPr>
          <a:xfrm>
            <a:off x="822960" y="3789045"/>
            <a:ext cx="6096000" cy="2306955"/>
          </a:xfrm>
          <a:prstGeom prst="rect">
            <a:avLst/>
          </a:prstGeom>
          <a:noFill/>
        </p:spPr>
        <p:txBody>
          <a:bodyPr wrap="square" rtlCol="0" anchor="t">
            <a:spAutoFit/>
          </a:bodyPr>
          <a:p>
            <a:pPr indent="0" fontAlgn="auto">
              <a:lnSpc>
                <a:spcPct val="100000"/>
              </a:lnSpc>
            </a:pPr>
            <a:endParaRPr lang="en-US" altLang="zh-CN" sz="16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600">
                <a:solidFill>
                  <a:srgbClr val="000000"/>
                </a:solidFill>
                <a:latin typeface="阿里巴巴普惠体 3.0 55 Regular" panose="00020600040101010101" charset="-122"/>
                <a:ea typeface="阿里巴巴普惠体 3.0 55 Regular" panose="00020600040101010101" charset="-122"/>
                <a:sym typeface="+mn-ea"/>
              </a:rPr>
              <a:t>leftIndex</a:t>
            </a:r>
            <a:endParaRPr lang="en-US" altLang="zh-CN" sz="16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600">
                <a:solidFill>
                  <a:srgbClr val="000000"/>
                </a:solidFill>
                <a:latin typeface="阿里巴巴普惠体 3.0 55 Regular" panose="00020600040101010101" charset="-122"/>
                <a:ea typeface="阿里巴巴普惠体 3.0 55 Regular" panose="00020600040101010101" charset="-122"/>
                <a:sym typeface="+mn-ea"/>
              </a:rPr>
              <a:t>// output</a:t>
            </a:r>
            <a:endParaRPr lang="en-US" altLang="zh-CN" sz="16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600">
                <a:solidFill>
                  <a:srgbClr val="000000"/>
                </a:solidFill>
                <a:latin typeface="阿里巴巴普惠体 3.0 55 Regular" panose="00020600040101010101" charset="-122"/>
                <a:ea typeface="阿里巴巴普惠体 3.0 55 Regular" panose="00020600040101010101" charset="-122"/>
                <a:sym typeface="+mn-ea"/>
              </a:rPr>
              <a:t>[[</a:t>
            </a:r>
            <a:r>
              <a:rPr lang="en-US" altLang="zh-CN" sz="1600">
                <a:solidFill>
                  <a:srgbClr val="FF0000"/>
                </a:solidFill>
                <a:latin typeface="阿里巴巴普惠体 3.0 55 Regular" panose="00020600040101010101" charset="-122"/>
                <a:ea typeface="阿里巴巴普惠体 3.0 55 Regular" panose="00020600040101010101" charset="-122"/>
                <a:sym typeface="+mn-ea"/>
              </a:rPr>
              <a:t>-</a:t>
            </a:r>
            <a:r>
              <a:rPr lang="en-US" altLang="zh-CN" sz="1600">
                <a:solidFill>
                  <a:srgbClr val="00A000"/>
                </a:solidFill>
                <a:latin typeface="阿里巴巴普惠体 3.0 55 Regular" panose="00020600040101010101" charset="-122"/>
                <a:ea typeface="阿里巴巴普惠体 3.0 55 Regular" panose="00020600040101010101" charset="-122"/>
                <a:sym typeface="+mn-ea"/>
              </a:rPr>
              <a:t>1</a:t>
            </a:r>
            <a:r>
              <a:rPr lang="en-US" altLang="zh-CN" sz="1600">
                <a:solidFill>
                  <a:srgbClr val="000000"/>
                </a:solidFill>
                <a:latin typeface="阿里巴巴普惠体 3.0 55 Regular" panose="00020600040101010101" charset="-122"/>
                <a:ea typeface="阿里巴巴普惠体 3.0 55 Regular" panose="00020600040101010101" charset="-122"/>
                <a:sym typeface="+mn-ea"/>
              </a:rPr>
              <a:t>,</a:t>
            </a:r>
            <a:r>
              <a:rPr lang="en-US" altLang="zh-CN" sz="1600">
                <a:solidFill>
                  <a:srgbClr val="00A000"/>
                </a:solidFill>
                <a:latin typeface="阿里巴巴普惠体 3.0 55 Regular" panose="00020600040101010101" charset="-122"/>
                <a:ea typeface="阿里巴巴普惠体 3.0 55 Regular" panose="00020600040101010101" charset="-122"/>
                <a:sym typeface="+mn-ea"/>
              </a:rPr>
              <a:t>0</a:t>
            </a:r>
            <a:r>
              <a:rPr lang="en-US" altLang="zh-CN" sz="1600">
                <a:solidFill>
                  <a:srgbClr val="000000"/>
                </a:solidFill>
                <a:latin typeface="阿里巴巴普惠体 3.0 55 Regular" panose="00020600040101010101" charset="-122"/>
                <a:ea typeface="阿里巴巴普惠体 3.0 55 Regular" panose="00020600040101010101" charset="-122"/>
                <a:sym typeface="+mn-ea"/>
              </a:rPr>
              <a:t>,</a:t>
            </a:r>
            <a:r>
              <a:rPr lang="en-US" altLang="zh-CN" sz="1600">
                <a:solidFill>
                  <a:srgbClr val="00A000"/>
                </a:solidFill>
                <a:latin typeface="阿里巴巴普惠体 3.0 55 Regular" panose="00020600040101010101" charset="-122"/>
                <a:ea typeface="阿里巴巴普惠体 3.0 55 Regular" panose="00020600040101010101" charset="-122"/>
                <a:sym typeface="+mn-ea"/>
              </a:rPr>
              <a:t>1</a:t>
            </a:r>
            <a:r>
              <a:rPr lang="en-US" altLang="zh-CN" sz="1600">
                <a:solidFill>
                  <a:srgbClr val="000000"/>
                </a:solidFill>
                <a:latin typeface="阿里巴巴普惠体 3.0 55 Regular" panose="00020600040101010101" charset="-122"/>
                <a:ea typeface="阿里巴巴普惠体 3.0 55 Regular" panose="00020600040101010101" charset="-122"/>
                <a:sym typeface="+mn-ea"/>
              </a:rPr>
              <a:t>,</a:t>
            </a:r>
            <a:r>
              <a:rPr lang="en-US" altLang="zh-CN" sz="1600">
                <a:solidFill>
                  <a:srgbClr val="00A000"/>
                </a:solidFill>
                <a:latin typeface="阿里巴巴普惠体 3.0 55 Regular" panose="00020600040101010101" charset="-122"/>
                <a:ea typeface="阿里巴巴普惠体 3.0 55 Regular" panose="00020600040101010101" charset="-122"/>
                <a:sym typeface="+mn-ea"/>
              </a:rPr>
              <a:t>2</a:t>
            </a:r>
            <a:r>
              <a:rPr lang="en-US" altLang="zh-CN" sz="1600">
                <a:solidFill>
                  <a:srgbClr val="000000"/>
                </a:solidFill>
                <a:latin typeface="阿里巴巴普惠体 3.0 55 Regular" panose="00020600040101010101" charset="-122"/>
                <a:ea typeface="阿里巴巴普惠体 3.0 55 Regular" panose="00020600040101010101" charset="-122"/>
                <a:sym typeface="+mn-ea"/>
              </a:rPr>
              <a:t>,</a:t>
            </a:r>
            <a:r>
              <a:rPr lang="en-US" altLang="zh-CN" sz="1600">
                <a:solidFill>
                  <a:srgbClr val="00A000"/>
                </a:solidFill>
                <a:latin typeface="阿里巴巴普惠体 3.0 55 Regular" panose="00020600040101010101" charset="-122"/>
                <a:ea typeface="阿里巴巴普惠体 3.0 55 Regular" panose="00020600040101010101" charset="-122"/>
                <a:sym typeface="+mn-ea"/>
              </a:rPr>
              <a:t>3</a:t>
            </a:r>
            <a:r>
              <a:rPr lang="en-US" altLang="zh-CN" sz="1600">
                <a:solidFill>
                  <a:srgbClr val="000000"/>
                </a:solidFill>
                <a:latin typeface="阿里巴巴普惠体 3.0 55 Regular" panose="00020600040101010101" charset="-122"/>
                <a:ea typeface="阿里巴巴普惠体 3.0 55 Regular" panose="00020600040101010101" charset="-122"/>
                <a:sym typeface="+mn-ea"/>
              </a:rPr>
              <a:t>],[</a:t>
            </a:r>
            <a:r>
              <a:rPr lang="en-US" altLang="zh-CN" sz="1600">
                <a:solidFill>
                  <a:srgbClr val="FF0000"/>
                </a:solidFill>
                <a:latin typeface="阿里巴巴普惠体 3.0 55 Regular" panose="00020600040101010101" charset="-122"/>
                <a:ea typeface="阿里巴巴普惠体 3.0 55 Regular" panose="00020600040101010101" charset="-122"/>
                <a:sym typeface="+mn-ea"/>
              </a:rPr>
              <a:t>-</a:t>
            </a:r>
            <a:r>
              <a:rPr lang="en-US" altLang="zh-CN" sz="1600">
                <a:solidFill>
                  <a:srgbClr val="00A000"/>
                </a:solidFill>
                <a:latin typeface="阿里巴巴普惠体 3.0 55 Regular" panose="00020600040101010101" charset="-122"/>
                <a:ea typeface="阿里巴巴普惠体 3.0 55 Regular" panose="00020600040101010101" charset="-122"/>
                <a:sym typeface="+mn-ea"/>
              </a:rPr>
              <a:t>1</a:t>
            </a:r>
            <a:r>
              <a:rPr lang="en-US" altLang="zh-CN" sz="1600">
                <a:solidFill>
                  <a:srgbClr val="000000"/>
                </a:solidFill>
                <a:latin typeface="阿里巴巴普惠体 3.0 55 Regular" panose="00020600040101010101" charset="-122"/>
                <a:ea typeface="阿里巴巴普惠体 3.0 55 Regular" panose="00020600040101010101" charset="-122"/>
                <a:sym typeface="+mn-ea"/>
              </a:rPr>
              <a:t>,</a:t>
            </a:r>
            <a:r>
              <a:rPr lang="en-US" altLang="zh-CN" sz="1600">
                <a:solidFill>
                  <a:srgbClr val="00A000"/>
                </a:solidFill>
                <a:latin typeface="阿里巴巴普惠体 3.0 55 Regular" panose="00020600040101010101" charset="-122"/>
                <a:ea typeface="阿里巴巴普惠体 3.0 55 Regular" panose="00020600040101010101" charset="-122"/>
                <a:sym typeface="+mn-ea"/>
              </a:rPr>
              <a:t>0</a:t>
            </a:r>
            <a:r>
              <a:rPr lang="en-US" altLang="zh-CN" sz="1600">
                <a:solidFill>
                  <a:srgbClr val="000000"/>
                </a:solidFill>
                <a:latin typeface="阿里巴巴普惠体 3.0 55 Regular" panose="00020600040101010101" charset="-122"/>
                <a:ea typeface="阿里巴巴普惠体 3.0 55 Regular" panose="00020600040101010101" charset="-122"/>
                <a:sym typeface="+mn-ea"/>
              </a:rPr>
              <a:t>,</a:t>
            </a:r>
            <a:r>
              <a:rPr lang="en-US" altLang="zh-CN" sz="1600">
                <a:solidFill>
                  <a:srgbClr val="FF0000"/>
                </a:solidFill>
                <a:latin typeface="阿里巴巴普惠体 3.0 55 Regular" panose="00020600040101010101" charset="-122"/>
                <a:ea typeface="阿里巴巴普惠体 3.0 55 Regular" panose="00020600040101010101" charset="-122"/>
                <a:sym typeface="+mn-ea"/>
              </a:rPr>
              <a:t>-</a:t>
            </a:r>
            <a:r>
              <a:rPr lang="en-US" altLang="zh-CN" sz="1600">
                <a:solidFill>
                  <a:srgbClr val="00A000"/>
                </a:solidFill>
                <a:latin typeface="阿里巴巴普惠体 3.0 55 Regular" panose="00020600040101010101" charset="-122"/>
                <a:ea typeface="阿里巴巴普惠体 3.0 55 Regular" panose="00020600040101010101" charset="-122"/>
                <a:sym typeface="+mn-ea"/>
              </a:rPr>
              <a:t>1</a:t>
            </a:r>
            <a:r>
              <a:rPr lang="en-US" altLang="zh-CN" sz="1600">
                <a:solidFill>
                  <a:srgbClr val="000000"/>
                </a:solidFill>
                <a:latin typeface="阿里巴巴普惠体 3.0 55 Regular" panose="00020600040101010101" charset="-122"/>
                <a:ea typeface="阿里巴巴普惠体 3.0 55 Regular" panose="00020600040101010101" charset="-122"/>
                <a:sym typeface="+mn-ea"/>
              </a:rPr>
              <a:t>,</a:t>
            </a:r>
            <a:r>
              <a:rPr lang="en-US" altLang="zh-CN" sz="1600">
                <a:solidFill>
                  <a:srgbClr val="00A000"/>
                </a:solidFill>
                <a:latin typeface="阿里巴巴普惠体 3.0 55 Regular" panose="00020600040101010101" charset="-122"/>
                <a:ea typeface="阿里巴巴普惠体 3.0 55 Regular" panose="00020600040101010101" charset="-122"/>
                <a:sym typeface="+mn-ea"/>
              </a:rPr>
              <a:t>1</a:t>
            </a:r>
            <a:r>
              <a:rPr lang="en-US" altLang="zh-CN" sz="1600">
                <a:solidFill>
                  <a:srgbClr val="000000"/>
                </a:solidFill>
                <a:latin typeface="阿里巴巴普惠体 3.0 55 Regular" panose="00020600040101010101" charset="-122"/>
                <a:ea typeface="阿里巴巴普惠体 3.0 55 Regular" panose="00020600040101010101" charset="-122"/>
                <a:sym typeface="+mn-ea"/>
              </a:rPr>
              <a:t>,</a:t>
            </a:r>
            <a:r>
              <a:rPr lang="en-US" altLang="zh-CN" sz="1600">
                <a:solidFill>
                  <a:srgbClr val="00A000"/>
                </a:solidFill>
                <a:latin typeface="阿里巴巴普惠体 3.0 55 Regular" panose="00020600040101010101" charset="-122"/>
                <a:ea typeface="阿里巴巴普惠体 3.0 55 Regular" panose="00020600040101010101" charset="-122"/>
                <a:sym typeface="+mn-ea"/>
              </a:rPr>
              <a:t>2</a:t>
            </a:r>
            <a:r>
              <a:rPr lang="en-US" altLang="zh-CN" sz="1600">
                <a:solidFill>
                  <a:srgbClr val="000000"/>
                </a:solidFill>
                <a:latin typeface="阿里巴巴普惠体 3.0 55 Regular" panose="00020600040101010101" charset="-122"/>
                <a:ea typeface="阿里巴巴普惠体 3.0 55 Regular" panose="00020600040101010101" charset="-122"/>
                <a:sym typeface="+mn-ea"/>
              </a:rPr>
              <a:t>],[</a:t>
            </a:r>
            <a:r>
              <a:rPr lang="en-US" altLang="zh-CN" sz="1600">
                <a:solidFill>
                  <a:srgbClr val="FF0000"/>
                </a:solidFill>
                <a:latin typeface="阿里巴巴普惠体 3.0 55 Regular" panose="00020600040101010101" charset="-122"/>
                <a:ea typeface="阿里巴巴普惠体 3.0 55 Regular" panose="00020600040101010101" charset="-122"/>
                <a:sym typeface="+mn-ea"/>
              </a:rPr>
              <a:t>-</a:t>
            </a:r>
            <a:r>
              <a:rPr lang="en-US" altLang="zh-CN" sz="1600">
                <a:solidFill>
                  <a:srgbClr val="00A000"/>
                </a:solidFill>
                <a:latin typeface="阿里巴巴普惠体 3.0 55 Regular" panose="00020600040101010101" charset="-122"/>
                <a:ea typeface="阿里巴巴普惠体 3.0 55 Regular" panose="00020600040101010101" charset="-122"/>
                <a:sym typeface="+mn-ea"/>
              </a:rPr>
              <a:t>1</a:t>
            </a:r>
            <a:r>
              <a:rPr lang="en-US" altLang="zh-CN" sz="1600">
                <a:solidFill>
                  <a:srgbClr val="000000"/>
                </a:solidFill>
                <a:latin typeface="阿里巴巴普惠体 3.0 55 Regular" panose="00020600040101010101" charset="-122"/>
                <a:ea typeface="阿里巴巴普惠体 3.0 55 Regular" panose="00020600040101010101" charset="-122"/>
                <a:sym typeface="+mn-ea"/>
              </a:rPr>
              <a:t>,</a:t>
            </a:r>
            <a:r>
              <a:rPr lang="en-US" altLang="zh-CN" sz="1600">
                <a:solidFill>
                  <a:srgbClr val="00A000"/>
                </a:solidFill>
                <a:latin typeface="阿里巴巴普惠体 3.0 55 Regular" panose="00020600040101010101" charset="-122"/>
                <a:ea typeface="阿里巴巴普惠体 3.0 55 Regular" panose="00020600040101010101" charset="-122"/>
                <a:sym typeface="+mn-ea"/>
              </a:rPr>
              <a:t>0</a:t>
            </a:r>
            <a:r>
              <a:rPr lang="en-US" altLang="zh-CN" sz="1600">
                <a:solidFill>
                  <a:srgbClr val="000000"/>
                </a:solidFill>
                <a:latin typeface="阿里巴巴普惠体 3.0 55 Regular" panose="00020600040101010101" charset="-122"/>
                <a:ea typeface="阿里巴巴普惠体 3.0 55 Regular" panose="00020600040101010101" charset="-122"/>
                <a:sym typeface="+mn-ea"/>
              </a:rPr>
              <a:t>,</a:t>
            </a:r>
            <a:r>
              <a:rPr lang="en-US" altLang="zh-CN" sz="1600">
                <a:solidFill>
                  <a:srgbClr val="FF0000"/>
                </a:solidFill>
                <a:latin typeface="阿里巴巴普惠体 3.0 55 Regular" panose="00020600040101010101" charset="-122"/>
                <a:ea typeface="阿里巴巴普惠体 3.0 55 Regular" panose="00020600040101010101" charset="-122"/>
                <a:sym typeface="+mn-ea"/>
              </a:rPr>
              <a:t>-</a:t>
            </a:r>
            <a:r>
              <a:rPr lang="en-US" altLang="zh-CN" sz="1600">
                <a:solidFill>
                  <a:srgbClr val="00A000"/>
                </a:solidFill>
                <a:latin typeface="阿里巴巴普惠体 3.0 55 Regular" panose="00020600040101010101" charset="-122"/>
                <a:ea typeface="阿里巴巴普惠体 3.0 55 Regular" panose="00020600040101010101" charset="-122"/>
                <a:sym typeface="+mn-ea"/>
              </a:rPr>
              <a:t>1</a:t>
            </a:r>
            <a:r>
              <a:rPr lang="en-US" altLang="zh-CN" sz="1600">
                <a:solidFill>
                  <a:srgbClr val="000000"/>
                </a:solidFill>
                <a:latin typeface="阿里巴巴普惠体 3.0 55 Regular" panose="00020600040101010101" charset="-122"/>
                <a:ea typeface="阿里巴巴普惠体 3.0 55 Regular" panose="00020600040101010101" charset="-122"/>
                <a:sym typeface="+mn-ea"/>
              </a:rPr>
              <a:t>,</a:t>
            </a:r>
            <a:r>
              <a:rPr lang="en-US" altLang="zh-CN" sz="1600">
                <a:solidFill>
                  <a:srgbClr val="00A000"/>
                </a:solidFill>
                <a:latin typeface="阿里巴巴普惠体 3.0 55 Regular" panose="00020600040101010101" charset="-122"/>
                <a:ea typeface="阿里巴巴普惠体 3.0 55 Regular" panose="00020600040101010101" charset="-122"/>
                <a:sym typeface="+mn-ea"/>
              </a:rPr>
              <a:t>1</a:t>
            </a:r>
            <a:r>
              <a:rPr lang="en-US" altLang="zh-CN" sz="1600">
                <a:solidFill>
                  <a:srgbClr val="000000"/>
                </a:solidFill>
                <a:latin typeface="阿里巴巴普惠体 3.0 55 Regular" panose="00020600040101010101" charset="-122"/>
                <a:ea typeface="阿里巴巴普惠体 3.0 55 Regular" panose="00020600040101010101" charset="-122"/>
                <a:sym typeface="+mn-ea"/>
              </a:rPr>
              <a:t>,</a:t>
            </a:r>
            <a:r>
              <a:rPr lang="en-US" altLang="zh-CN" sz="1600">
                <a:solidFill>
                  <a:srgbClr val="FF0000"/>
                </a:solidFill>
                <a:latin typeface="阿里巴巴普惠体 3.0 55 Regular" panose="00020600040101010101" charset="-122"/>
                <a:ea typeface="阿里巴巴普惠体 3.0 55 Regular" panose="00020600040101010101" charset="-122"/>
                <a:sym typeface="+mn-ea"/>
              </a:rPr>
              <a:t>-</a:t>
            </a:r>
            <a:r>
              <a:rPr lang="en-US" altLang="zh-CN" sz="1600">
                <a:solidFill>
                  <a:srgbClr val="00A000"/>
                </a:solidFill>
                <a:latin typeface="阿里巴巴普惠体 3.0 55 Regular" panose="00020600040101010101" charset="-122"/>
                <a:ea typeface="阿里巴巴普惠体 3.0 55 Regular" panose="00020600040101010101" charset="-122"/>
                <a:sym typeface="+mn-ea"/>
              </a:rPr>
              <a:t>1</a:t>
            </a:r>
            <a:r>
              <a:rPr lang="en-US" altLang="zh-CN" sz="1600">
                <a:solidFill>
                  <a:srgbClr val="000000"/>
                </a:solidFill>
                <a:latin typeface="阿里巴巴普惠体 3.0 55 Regular" panose="00020600040101010101" charset="-122"/>
                <a:ea typeface="阿里巴巴普惠体 3.0 55 Regular" panose="00020600040101010101" charset="-122"/>
                <a:sym typeface="+mn-ea"/>
              </a:rPr>
              <a:t>,</a:t>
            </a:r>
            <a:r>
              <a:rPr lang="en-US" altLang="zh-CN" sz="1600">
                <a:solidFill>
                  <a:srgbClr val="00A000"/>
                </a:solidFill>
                <a:latin typeface="阿里巴巴普惠体 3.0 55 Regular" panose="00020600040101010101" charset="-122"/>
                <a:ea typeface="阿里巴巴普惠体 3.0 55 Regular" panose="00020600040101010101" charset="-122"/>
                <a:sym typeface="+mn-ea"/>
              </a:rPr>
              <a:t>2</a:t>
            </a:r>
            <a:r>
              <a:rPr lang="en-US" altLang="zh-CN" sz="1600">
                <a:solidFill>
                  <a:srgbClr val="000000"/>
                </a:solidFill>
                <a:latin typeface="阿里巴巴普惠体 3.0 55 Regular" panose="00020600040101010101" charset="-122"/>
                <a:ea typeface="阿里巴巴普惠体 3.0 55 Regular" panose="00020600040101010101" charset="-122"/>
                <a:sym typeface="+mn-ea"/>
              </a:rPr>
              <a:t>]]</a:t>
            </a:r>
            <a:endParaRPr lang="en-US" altLang="zh-CN" sz="16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endParaRPr lang="en-US" altLang="zh-CN" sz="16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600">
                <a:solidFill>
                  <a:srgbClr val="000000"/>
                </a:solidFill>
                <a:latin typeface="阿里巴巴普惠体 3.0 55 Regular" panose="00020600040101010101" charset="-122"/>
                <a:ea typeface="阿里巴巴普惠体 3.0 55 Regular" panose="00020600040101010101" charset="-122"/>
                <a:sym typeface="+mn-ea"/>
              </a:rPr>
              <a:t>rightIndex</a:t>
            </a:r>
            <a:endParaRPr lang="en-US" altLang="zh-CN" sz="16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600">
                <a:solidFill>
                  <a:srgbClr val="000000"/>
                </a:solidFill>
                <a:latin typeface="阿里巴巴普惠体 3.0 55 Regular" panose="00020600040101010101" charset="-122"/>
                <a:ea typeface="阿里巴巴普惠体 3.0 55 Regular" panose="00020600040101010101" charset="-122"/>
                <a:sym typeface="+mn-ea"/>
              </a:rPr>
              <a:t>// output</a:t>
            </a:r>
            <a:endParaRPr lang="en-US" altLang="zh-CN" sz="16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600">
                <a:solidFill>
                  <a:srgbClr val="000000"/>
                </a:solidFill>
                <a:latin typeface="阿里巴巴普惠体 3.0 55 Regular" panose="00020600040101010101" charset="-122"/>
                <a:ea typeface="阿里巴巴普惠体 3.0 55 Regular" panose="00020600040101010101" charset="-122"/>
                <a:sym typeface="+mn-ea"/>
              </a:rPr>
              <a:t>[[</a:t>
            </a:r>
            <a:r>
              <a:rPr lang="en-US" altLang="zh-CN" sz="1600">
                <a:solidFill>
                  <a:srgbClr val="00A000"/>
                </a:solidFill>
                <a:latin typeface="阿里巴巴普惠体 3.0 55 Regular" panose="00020600040101010101" charset="-122"/>
                <a:ea typeface="阿里巴巴普惠体 3.0 55 Regular" panose="00020600040101010101" charset="-122"/>
                <a:sym typeface="+mn-ea"/>
              </a:rPr>
              <a:t>0</a:t>
            </a:r>
            <a:r>
              <a:rPr lang="en-US" altLang="zh-CN" sz="1600">
                <a:solidFill>
                  <a:srgbClr val="000000"/>
                </a:solidFill>
                <a:latin typeface="阿里巴巴普惠体 3.0 55 Regular" panose="00020600040101010101" charset="-122"/>
                <a:ea typeface="阿里巴巴普惠体 3.0 55 Regular" panose="00020600040101010101" charset="-122"/>
                <a:sym typeface="+mn-ea"/>
              </a:rPr>
              <a:t>,</a:t>
            </a:r>
            <a:r>
              <a:rPr lang="en-US" altLang="zh-CN" sz="1600">
                <a:solidFill>
                  <a:srgbClr val="00A000"/>
                </a:solidFill>
                <a:latin typeface="阿里巴巴普惠体 3.0 55 Regular" panose="00020600040101010101" charset="-122"/>
                <a:ea typeface="阿里巴巴普惠体 3.0 55 Regular" panose="00020600040101010101" charset="-122"/>
                <a:sym typeface="+mn-ea"/>
              </a:rPr>
              <a:t>1</a:t>
            </a:r>
            <a:r>
              <a:rPr lang="en-US" altLang="zh-CN" sz="1600">
                <a:solidFill>
                  <a:srgbClr val="000000"/>
                </a:solidFill>
                <a:latin typeface="阿里巴巴普惠体 3.0 55 Regular" panose="00020600040101010101" charset="-122"/>
                <a:ea typeface="阿里巴巴普惠体 3.0 55 Regular" panose="00020600040101010101" charset="-122"/>
                <a:sym typeface="+mn-ea"/>
              </a:rPr>
              <a:t>,</a:t>
            </a:r>
            <a:r>
              <a:rPr lang="en-US" altLang="zh-CN" sz="1600">
                <a:solidFill>
                  <a:srgbClr val="00A000"/>
                </a:solidFill>
                <a:latin typeface="阿里巴巴普惠体 3.0 55 Regular" panose="00020600040101010101" charset="-122"/>
                <a:ea typeface="阿里巴巴普惠体 3.0 55 Regular" panose="00020600040101010101" charset="-122"/>
                <a:sym typeface="+mn-ea"/>
              </a:rPr>
              <a:t>2</a:t>
            </a:r>
            <a:r>
              <a:rPr lang="en-US" altLang="zh-CN" sz="1600">
                <a:solidFill>
                  <a:srgbClr val="000000"/>
                </a:solidFill>
                <a:latin typeface="阿里巴巴普惠体 3.0 55 Regular" panose="00020600040101010101" charset="-122"/>
                <a:ea typeface="阿里巴巴普惠体 3.0 55 Regular" panose="00020600040101010101" charset="-122"/>
                <a:sym typeface="+mn-ea"/>
              </a:rPr>
              <a:t>,</a:t>
            </a:r>
            <a:r>
              <a:rPr lang="en-US" altLang="zh-CN" sz="1600">
                <a:solidFill>
                  <a:srgbClr val="00A000"/>
                </a:solidFill>
                <a:latin typeface="阿里巴巴普惠体 3.0 55 Regular" panose="00020600040101010101" charset="-122"/>
                <a:ea typeface="阿里巴巴普惠体 3.0 55 Regular" panose="00020600040101010101" charset="-122"/>
                <a:sym typeface="+mn-ea"/>
              </a:rPr>
              <a:t>3</a:t>
            </a:r>
            <a:r>
              <a:rPr lang="en-US" altLang="zh-CN" sz="1600">
                <a:solidFill>
                  <a:srgbClr val="000000"/>
                </a:solidFill>
                <a:latin typeface="阿里巴巴普惠体 3.0 55 Regular" panose="00020600040101010101" charset="-122"/>
                <a:ea typeface="阿里巴巴普惠体 3.0 55 Regular" panose="00020600040101010101" charset="-122"/>
                <a:sym typeface="+mn-ea"/>
              </a:rPr>
              <a:t>,</a:t>
            </a:r>
            <a:r>
              <a:rPr lang="en-US" altLang="zh-CN" sz="1600">
                <a:solidFill>
                  <a:srgbClr val="00A000"/>
                </a:solidFill>
                <a:latin typeface="阿里巴巴普惠体 3.0 55 Regular" panose="00020600040101010101" charset="-122"/>
                <a:ea typeface="阿里巴巴普惠体 3.0 55 Regular" panose="00020600040101010101" charset="-122"/>
                <a:sym typeface="+mn-ea"/>
              </a:rPr>
              <a:t>4</a:t>
            </a:r>
            <a:r>
              <a:rPr lang="en-US" altLang="zh-CN" sz="1600">
                <a:solidFill>
                  <a:srgbClr val="000000"/>
                </a:solidFill>
                <a:latin typeface="阿里巴巴普惠体 3.0 55 Regular" panose="00020600040101010101" charset="-122"/>
                <a:ea typeface="阿里巴巴普惠体 3.0 55 Regular" panose="00020600040101010101" charset="-122"/>
                <a:sym typeface="+mn-ea"/>
              </a:rPr>
              <a:t>],[</a:t>
            </a:r>
            <a:r>
              <a:rPr lang="en-US" altLang="zh-CN" sz="1600">
                <a:solidFill>
                  <a:srgbClr val="00A000"/>
                </a:solidFill>
                <a:latin typeface="阿里巴巴普惠体 3.0 55 Regular" panose="00020600040101010101" charset="-122"/>
                <a:ea typeface="阿里巴巴普惠体 3.0 55 Regular" panose="00020600040101010101" charset="-122"/>
                <a:sym typeface="+mn-ea"/>
              </a:rPr>
              <a:t>0</a:t>
            </a:r>
            <a:r>
              <a:rPr lang="en-US" altLang="zh-CN" sz="1600">
                <a:solidFill>
                  <a:srgbClr val="000000"/>
                </a:solidFill>
                <a:latin typeface="阿里巴巴普惠体 3.0 55 Regular" panose="00020600040101010101" charset="-122"/>
                <a:ea typeface="阿里巴巴普惠体 3.0 55 Regular" panose="00020600040101010101" charset="-122"/>
                <a:sym typeface="+mn-ea"/>
              </a:rPr>
              <a:t>,</a:t>
            </a:r>
            <a:r>
              <a:rPr lang="en-US" altLang="zh-CN" sz="1600">
                <a:solidFill>
                  <a:srgbClr val="00A000"/>
                </a:solidFill>
                <a:latin typeface="阿里巴巴普惠体 3.0 55 Regular" panose="00020600040101010101" charset="-122"/>
                <a:ea typeface="阿里巴巴普惠体 3.0 55 Regular" panose="00020600040101010101" charset="-122"/>
                <a:sym typeface="+mn-ea"/>
              </a:rPr>
              <a:t>1</a:t>
            </a:r>
            <a:r>
              <a:rPr lang="en-US" altLang="zh-CN" sz="1600">
                <a:solidFill>
                  <a:srgbClr val="000000"/>
                </a:solidFill>
                <a:latin typeface="阿里巴巴普惠体 3.0 55 Regular" panose="00020600040101010101" charset="-122"/>
                <a:ea typeface="阿里巴巴普惠体 3.0 55 Regular" panose="00020600040101010101" charset="-122"/>
                <a:sym typeface="+mn-ea"/>
              </a:rPr>
              <a:t>,</a:t>
            </a:r>
            <a:r>
              <a:rPr lang="en-US" altLang="zh-CN" sz="1600">
                <a:solidFill>
                  <a:srgbClr val="00A000"/>
                </a:solidFill>
                <a:latin typeface="阿里巴巴普惠体 3.0 55 Regular" panose="00020600040101010101" charset="-122"/>
                <a:ea typeface="阿里巴巴普惠体 3.0 55 Regular" panose="00020600040101010101" charset="-122"/>
                <a:sym typeface="+mn-ea"/>
              </a:rPr>
              <a:t>2</a:t>
            </a:r>
            <a:r>
              <a:rPr lang="en-US" altLang="zh-CN" sz="1600">
                <a:solidFill>
                  <a:srgbClr val="000000"/>
                </a:solidFill>
                <a:latin typeface="阿里巴巴普惠体 3.0 55 Regular" panose="00020600040101010101" charset="-122"/>
                <a:ea typeface="阿里巴巴普惠体 3.0 55 Regular" panose="00020600040101010101" charset="-122"/>
                <a:sym typeface="+mn-ea"/>
              </a:rPr>
              <a:t>,</a:t>
            </a:r>
            <a:r>
              <a:rPr lang="en-US" altLang="zh-CN" sz="1600">
                <a:solidFill>
                  <a:srgbClr val="00A000"/>
                </a:solidFill>
                <a:latin typeface="阿里巴巴普惠体 3.0 55 Regular" panose="00020600040101010101" charset="-122"/>
                <a:ea typeface="阿里巴巴普惠体 3.0 55 Regular" panose="00020600040101010101" charset="-122"/>
                <a:sym typeface="+mn-ea"/>
              </a:rPr>
              <a:t>3</a:t>
            </a:r>
            <a:r>
              <a:rPr lang="en-US" altLang="zh-CN" sz="1600">
                <a:solidFill>
                  <a:srgbClr val="000000"/>
                </a:solidFill>
                <a:latin typeface="阿里巴巴普惠体 3.0 55 Regular" panose="00020600040101010101" charset="-122"/>
                <a:ea typeface="阿里巴巴普惠体 3.0 55 Regular" panose="00020600040101010101" charset="-122"/>
                <a:sym typeface="+mn-ea"/>
              </a:rPr>
              <a:t>,</a:t>
            </a:r>
            <a:r>
              <a:rPr lang="en-US" altLang="zh-CN" sz="1600">
                <a:solidFill>
                  <a:srgbClr val="00A000"/>
                </a:solidFill>
                <a:latin typeface="阿里巴巴普惠体 3.0 55 Regular" panose="00020600040101010101" charset="-122"/>
                <a:ea typeface="阿里巴巴普惠体 3.0 55 Regular" panose="00020600040101010101" charset="-122"/>
                <a:sym typeface="+mn-ea"/>
              </a:rPr>
              <a:t>4</a:t>
            </a:r>
            <a:r>
              <a:rPr lang="en-US" altLang="zh-CN" sz="1600">
                <a:solidFill>
                  <a:srgbClr val="000000"/>
                </a:solidFill>
                <a:latin typeface="阿里巴巴普惠体 3.0 55 Regular" panose="00020600040101010101" charset="-122"/>
                <a:ea typeface="阿里巴巴普惠体 3.0 55 Regular" panose="00020600040101010101" charset="-122"/>
                <a:sym typeface="+mn-ea"/>
              </a:rPr>
              <a:t>],[</a:t>
            </a:r>
            <a:r>
              <a:rPr lang="en-US" altLang="zh-CN" sz="1600">
                <a:solidFill>
                  <a:srgbClr val="00A000"/>
                </a:solidFill>
                <a:latin typeface="阿里巴巴普惠体 3.0 55 Regular" panose="00020600040101010101" charset="-122"/>
                <a:ea typeface="阿里巴巴普惠体 3.0 55 Regular" panose="00020600040101010101" charset="-122"/>
                <a:sym typeface="+mn-ea"/>
              </a:rPr>
              <a:t>0</a:t>
            </a:r>
            <a:r>
              <a:rPr lang="en-US" altLang="zh-CN" sz="1600">
                <a:solidFill>
                  <a:srgbClr val="000000"/>
                </a:solidFill>
                <a:latin typeface="阿里巴巴普惠体 3.0 55 Regular" panose="00020600040101010101" charset="-122"/>
                <a:ea typeface="阿里巴巴普惠体 3.0 55 Regular" panose="00020600040101010101" charset="-122"/>
                <a:sym typeface="+mn-ea"/>
              </a:rPr>
              <a:t>,</a:t>
            </a:r>
            <a:r>
              <a:rPr lang="en-US" altLang="zh-CN" sz="1600">
                <a:solidFill>
                  <a:srgbClr val="FF0000"/>
                </a:solidFill>
                <a:latin typeface="阿里巴巴普惠体 3.0 55 Regular" panose="00020600040101010101" charset="-122"/>
                <a:ea typeface="阿里巴巴普惠体 3.0 55 Regular" panose="00020600040101010101" charset="-122"/>
                <a:sym typeface="+mn-ea"/>
              </a:rPr>
              <a:t>-</a:t>
            </a:r>
            <a:r>
              <a:rPr lang="en-US" altLang="zh-CN" sz="1600">
                <a:solidFill>
                  <a:srgbClr val="00A000"/>
                </a:solidFill>
                <a:latin typeface="阿里巴巴普惠体 3.0 55 Regular" panose="00020600040101010101" charset="-122"/>
                <a:ea typeface="阿里巴巴普惠体 3.0 55 Regular" panose="00020600040101010101" charset="-122"/>
                <a:sym typeface="+mn-ea"/>
              </a:rPr>
              <a:t>1</a:t>
            </a:r>
            <a:r>
              <a:rPr lang="en-US" altLang="zh-CN" sz="1600">
                <a:solidFill>
                  <a:srgbClr val="000000"/>
                </a:solidFill>
                <a:latin typeface="阿里巴巴普惠体 3.0 55 Regular" panose="00020600040101010101" charset="-122"/>
                <a:ea typeface="阿里巴巴普惠体 3.0 55 Regular" panose="00020600040101010101" charset="-122"/>
                <a:sym typeface="+mn-ea"/>
              </a:rPr>
              <a:t>,</a:t>
            </a:r>
            <a:r>
              <a:rPr lang="en-US" altLang="zh-CN" sz="1600">
                <a:solidFill>
                  <a:srgbClr val="00A000"/>
                </a:solidFill>
                <a:latin typeface="阿里巴巴普惠体 3.0 55 Regular" panose="00020600040101010101" charset="-122"/>
                <a:ea typeface="阿里巴巴普惠体 3.0 55 Regular" panose="00020600040101010101" charset="-122"/>
                <a:sym typeface="+mn-ea"/>
              </a:rPr>
              <a:t>1</a:t>
            </a:r>
            <a:r>
              <a:rPr lang="en-US" altLang="zh-CN" sz="1600">
                <a:solidFill>
                  <a:srgbClr val="000000"/>
                </a:solidFill>
                <a:latin typeface="阿里巴巴普惠体 3.0 55 Regular" panose="00020600040101010101" charset="-122"/>
                <a:ea typeface="阿里巴巴普惠体 3.0 55 Regular" panose="00020600040101010101" charset="-122"/>
                <a:sym typeface="+mn-ea"/>
              </a:rPr>
              <a:t>,</a:t>
            </a:r>
            <a:r>
              <a:rPr lang="en-US" altLang="zh-CN" sz="1600">
                <a:solidFill>
                  <a:srgbClr val="00A000"/>
                </a:solidFill>
                <a:latin typeface="阿里巴巴普惠体 3.0 55 Regular" panose="00020600040101010101" charset="-122"/>
                <a:ea typeface="阿里巴巴普惠体 3.0 55 Regular" panose="00020600040101010101" charset="-122"/>
                <a:sym typeface="+mn-ea"/>
              </a:rPr>
              <a:t>2</a:t>
            </a:r>
            <a:r>
              <a:rPr lang="en-US" altLang="zh-CN" sz="1600">
                <a:solidFill>
                  <a:srgbClr val="000000"/>
                </a:solidFill>
                <a:latin typeface="阿里巴巴普惠体 3.0 55 Regular" panose="00020600040101010101" charset="-122"/>
                <a:ea typeface="阿里巴巴普惠体 3.0 55 Regular" panose="00020600040101010101" charset="-122"/>
                <a:sym typeface="+mn-ea"/>
              </a:rPr>
              <a:t>,</a:t>
            </a:r>
            <a:r>
              <a:rPr lang="en-US" altLang="zh-CN" sz="1600">
                <a:solidFill>
                  <a:srgbClr val="00A000"/>
                </a:solidFill>
                <a:latin typeface="阿里巴巴普惠体 3.0 55 Regular" panose="00020600040101010101" charset="-122"/>
                <a:ea typeface="阿里巴巴普惠体 3.0 55 Regular" panose="00020600040101010101" charset="-122"/>
                <a:sym typeface="+mn-ea"/>
              </a:rPr>
              <a:t>3</a:t>
            </a:r>
            <a:r>
              <a:rPr lang="en-US" altLang="zh-CN" sz="1600">
                <a:solidFill>
                  <a:srgbClr val="000000"/>
                </a:solidFill>
                <a:latin typeface="阿里巴巴普惠体 3.0 55 Regular" panose="00020600040101010101" charset="-122"/>
                <a:ea typeface="阿里巴巴普惠体 3.0 55 Regular" panose="00020600040101010101" charset="-122"/>
                <a:sym typeface="+mn-ea"/>
              </a:rPr>
              <a:t>,</a:t>
            </a:r>
            <a:r>
              <a:rPr lang="en-US" altLang="zh-CN" sz="1600">
                <a:solidFill>
                  <a:srgbClr val="00A000"/>
                </a:solidFill>
                <a:latin typeface="阿里巴巴普惠体 3.0 55 Regular" panose="00020600040101010101" charset="-122"/>
                <a:ea typeface="阿里巴巴普惠体 3.0 55 Regular" panose="00020600040101010101" charset="-122"/>
                <a:sym typeface="+mn-ea"/>
              </a:rPr>
              <a:t>4</a:t>
            </a:r>
            <a:r>
              <a:rPr lang="en-US" altLang="zh-CN" sz="1600">
                <a:solidFill>
                  <a:srgbClr val="000000"/>
                </a:solidFill>
                <a:latin typeface="阿里巴巴普惠体 3.0 55 Regular" panose="00020600040101010101" charset="-122"/>
                <a:ea typeface="阿里巴巴普惠体 3.0 55 Regular" panose="00020600040101010101" charset="-122"/>
                <a:sym typeface="+mn-ea"/>
              </a:rPr>
              <a:t>]]</a:t>
            </a:r>
            <a:endParaRPr lang="en-US" altLang="zh-CN" sz="16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endParaRPr lang="en-US" altLang="zh-CN" sz="1600">
              <a:solidFill>
                <a:srgbClr val="000000"/>
              </a:solidFill>
              <a:latin typeface="阿里巴巴普惠体 3.0 55 Regular" panose="00020600040101010101" charset="-122"/>
              <a:ea typeface="阿里巴巴普惠体 3.0 55 Regular" panose="00020600040101010101" charset="-122"/>
              <a:sym typeface="+mn-ea"/>
            </a:endParaRPr>
          </a:p>
        </p:txBody>
      </p:sp>
      <p:sp>
        <p:nvSpPr>
          <p:cNvPr id="8" name="文本框 7"/>
          <p:cNvSpPr txBox="1"/>
          <p:nvPr/>
        </p:nvSpPr>
        <p:spPr>
          <a:xfrm>
            <a:off x="5858510" y="3967480"/>
            <a:ext cx="5475605" cy="2061210"/>
          </a:xfrm>
          <a:prstGeom prst="rect">
            <a:avLst/>
          </a:prstGeom>
          <a:noFill/>
        </p:spPr>
        <p:txBody>
          <a:bodyPr wrap="square" rtlCol="0" anchor="t">
            <a:spAutoFit/>
          </a:bodyPr>
          <a:p>
            <a:pPr indent="0" fontAlgn="auto">
              <a:lnSpc>
                <a:spcPct val="100000"/>
              </a:lnSpc>
            </a:pPr>
            <a:r>
              <a:rPr lang="en-US" altLang="zh-CN" sz="1600">
                <a:solidFill>
                  <a:srgbClr val="000000"/>
                </a:solidFill>
                <a:latin typeface="阿里巴巴普惠体 3.0 55 Regular" panose="00020600040101010101" charset="-122"/>
                <a:ea typeface="阿里巴巴普惠体 3.0 55 Regular" panose="00020600040101010101" charset="-122"/>
                <a:sym typeface="+mn-ea"/>
              </a:rPr>
              <a:t>left.</a:t>
            </a:r>
            <a:r>
              <a:rPr lang="en-US" altLang="zh-CN" sz="1600" b="1">
                <a:solidFill>
                  <a:srgbClr val="000000"/>
                </a:solidFill>
                <a:latin typeface="阿里巴巴普惠体 3.0 55 Regular" panose="00020600040101010101" charset="-122"/>
                <a:ea typeface="阿里巴巴普惠体 3.0 55 Regular" panose="00020600040101010101" charset="-122"/>
                <a:sym typeface="+mn-ea"/>
              </a:rPr>
              <a:t>rowAt</a:t>
            </a:r>
            <a:r>
              <a:rPr lang="en-US" altLang="zh-CN" sz="1600">
                <a:solidFill>
                  <a:srgbClr val="000000"/>
                </a:solidFill>
                <a:latin typeface="阿里巴巴普惠体 3.0 55 Regular" panose="00020600040101010101" charset="-122"/>
                <a:ea typeface="阿里巴巴普惠体 3.0 55 Regular" panose="00020600040101010101" charset="-122"/>
                <a:sym typeface="+mn-ea"/>
              </a:rPr>
              <a:t>(leftIndex)</a:t>
            </a:r>
            <a:endParaRPr lang="en-US" altLang="zh-CN" sz="16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600">
                <a:solidFill>
                  <a:srgbClr val="000000"/>
                </a:solidFill>
                <a:latin typeface="阿里巴巴普惠体 3.0 55 Regular" panose="00020600040101010101" charset="-122"/>
                <a:ea typeface="阿里巴巴普惠体 3.0 55 Regular" panose="00020600040101010101" charset="-122"/>
                <a:sym typeface="+mn-ea"/>
              </a:rPr>
              <a:t>// output</a:t>
            </a:r>
            <a:endParaRPr lang="en-US" altLang="zh-CN" sz="16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600">
                <a:solidFill>
                  <a:srgbClr val="000000"/>
                </a:solidFill>
                <a:latin typeface="阿里巴巴普惠体 3.0 55 Regular" panose="00020600040101010101" charset="-122"/>
                <a:ea typeface="阿里巴巴普惠体 3.0 55 Regular" panose="00020600040101010101" charset="-122"/>
                <a:sym typeface="+mn-ea"/>
              </a:rPr>
              <a:t>[[,</a:t>
            </a:r>
            <a:r>
              <a:rPr lang="en-US" altLang="zh-CN" sz="1600">
                <a:solidFill>
                  <a:srgbClr val="00A000"/>
                </a:solidFill>
                <a:latin typeface="阿里巴巴普惠体 3.0 55 Regular" panose="00020600040101010101" charset="-122"/>
                <a:ea typeface="阿里巴巴普惠体 3.0 55 Regular" panose="00020600040101010101" charset="-122"/>
                <a:sym typeface="+mn-ea"/>
              </a:rPr>
              <a:t>9.01</a:t>
            </a:r>
            <a:r>
              <a:rPr lang="en-US" altLang="zh-CN" sz="1600">
                <a:solidFill>
                  <a:srgbClr val="000000"/>
                </a:solidFill>
                <a:latin typeface="阿里巴巴普惠体 3.0 55 Regular" panose="00020600040101010101" charset="-122"/>
                <a:ea typeface="阿里巴巴普惠体 3.0 55 Regular" panose="00020600040101010101" charset="-122"/>
                <a:sym typeface="+mn-ea"/>
              </a:rPr>
              <a:t>,</a:t>
            </a:r>
            <a:r>
              <a:rPr lang="en-US" altLang="zh-CN" sz="1600">
                <a:solidFill>
                  <a:srgbClr val="00A000"/>
                </a:solidFill>
                <a:latin typeface="阿里巴巴普惠体 3.0 55 Regular" panose="00020600040101010101" charset="-122"/>
                <a:ea typeface="阿里巴巴普惠体 3.0 55 Regular" panose="00020600040101010101" charset="-122"/>
                <a:sym typeface="+mn-ea"/>
              </a:rPr>
              <a:t>9</a:t>
            </a:r>
            <a:r>
              <a:rPr lang="en-US" altLang="zh-CN" sz="1600">
                <a:solidFill>
                  <a:srgbClr val="000000"/>
                </a:solidFill>
                <a:latin typeface="阿里巴巴普惠体 3.0 55 Regular" panose="00020600040101010101" charset="-122"/>
                <a:ea typeface="阿里巴巴普惠体 3.0 55 Regular" panose="00020600040101010101" charset="-122"/>
                <a:sym typeface="+mn-ea"/>
              </a:rPr>
              <a:t>,</a:t>
            </a:r>
            <a:r>
              <a:rPr lang="en-US" altLang="zh-CN" sz="1600">
                <a:solidFill>
                  <a:srgbClr val="00A000"/>
                </a:solidFill>
                <a:latin typeface="阿里巴巴普惠体 3.0 55 Regular" panose="00020600040101010101" charset="-122"/>
                <a:ea typeface="阿里巴巴普惠体 3.0 55 Regular" panose="00020600040101010101" charset="-122"/>
                <a:sym typeface="+mn-ea"/>
              </a:rPr>
              <a:t>8.99</a:t>
            </a:r>
            <a:r>
              <a:rPr lang="en-US" altLang="zh-CN" sz="1600">
                <a:solidFill>
                  <a:srgbClr val="000000"/>
                </a:solidFill>
                <a:latin typeface="阿里巴巴普惠体 3.0 55 Regular" panose="00020600040101010101" charset="-122"/>
                <a:ea typeface="阿里巴巴普惠体 3.0 55 Regular" panose="00020600040101010101" charset="-122"/>
                <a:sym typeface="+mn-ea"/>
              </a:rPr>
              <a:t>,</a:t>
            </a:r>
            <a:r>
              <a:rPr lang="en-US" altLang="zh-CN" sz="1600">
                <a:solidFill>
                  <a:srgbClr val="00A000"/>
                </a:solidFill>
                <a:latin typeface="阿里巴巴普惠体 3.0 55 Regular" panose="00020600040101010101" charset="-122"/>
                <a:ea typeface="阿里巴巴普惠体 3.0 55 Regular" panose="00020600040101010101" charset="-122"/>
                <a:sym typeface="+mn-ea"/>
              </a:rPr>
              <a:t>8.98</a:t>
            </a:r>
            <a:r>
              <a:rPr lang="en-US" altLang="zh-CN" sz="1600">
                <a:solidFill>
                  <a:srgbClr val="000000"/>
                </a:solidFill>
                <a:latin typeface="阿里巴巴普惠体 3.0 55 Regular" panose="00020600040101010101" charset="-122"/>
                <a:ea typeface="阿里巴巴普惠体 3.0 55 Regular" panose="00020600040101010101" charset="-122"/>
                <a:sym typeface="+mn-ea"/>
              </a:rPr>
              <a:t>],[,</a:t>
            </a:r>
            <a:r>
              <a:rPr lang="en-US" altLang="zh-CN" sz="1600">
                <a:solidFill>
                  <a:srgbClr val="00A000"/>
                </a:solidFill>
                <a:latin typeface="阿里巴巴普惠体 3.0 55 Regular" panose="00020600040101010101" charset="-122"/>
                <a:ea typeface="阿里巴巴普惠体 3.0 55 Regular" panose="00020600040101010101" charset="-122"/>
                <a:sym typeface="+mn-ea"/>
              </a:rPr>
              <a:t>9</a:t>
            </a:r>
            <a:r>
              <a:rPr lang="en-US" altLang="zh-CN" sz="1600">
                <a:solidFill>
                  <a:srgbClr val="000000"/>
                </a:solidFill>
                <a:latin typeface="阿里巴巴普惠体 3.0 55 Regular" panose="00020600040101010101" charset="-122"/>
                <a:ea typeface="阿里巴巴普惠体 3.0 55 Regular" panose="00020600040101010101" charset="-122"/>
                <a:sym typeface="+mn-ea"/>
              </a:rPr>
              <a:t>,,</a:t>
            </a:r>
            <a:r>
              <a:rPr lang="en-US" altLang="zh-CN" sz="1600">
                <a:solidFill>
                  <a:srgbClr val="00A000"/>
                </a:solidFill>
                <a:latin typeface="阿里巴巴普惠体 3.0 55 Regular" panose="00020600040101010101" charset="-122"/>
                <a:ea typeface="阿里巴巴普惠体 3.0 55 Regular" panose="00020600040101010101" charset="-122"/>
                <a:sym typeface="+mn-ea"/>
              </a:rPr>
              <a:t>8.99</a:t>
            </a:r>
            <a:r>
              <a:rPr lang="en-US" altLang="zh-CN" sz="1600">
                <a:solidFill>
                  <a:srgbClr val="000000"/>
                </a:solidFill>
                <a:latin typeface="阿里巴巴普惠体 3.0 55 Regular" panose="00020600040101010101" charset="-122"/>
                <a:ea typeface="阿里巴巴普惠体 3.0 55 Regular" panose="00020600040101010101" charset="-122"/>
                <a:sym typeface="+mn-ea"/>
              </a:rPr>
              <a:t>,</a:t>
            </a:r>
            <a:r>
              <a:rPr lang="en-US" altLang="zh-CN" sz="1600">
                <a:solidFill>
                  <a:srgbClr val="00A000"/>
                </a:solidFill>
                <a:latin typeface="阿里巴巴普惠体 3.0 55 Regular" panose="00020600040101010101" charset="-122"/>
                <a:ea typeface="阿里巴巴普惠体 3.0 55 Regular" panose="00020600040101010101" charset="-122"/>
                <a:sym typeface="+mn-ea"/>
              </a:rPr>
              <a:t>8.97</a:t>
            </a:r>
            <a:r>
              <a:rPr lang="en-US" altLang="zh-CN" sz="1600">
                <a:solidFill>
                  <a:srgbClr val="000000"/>
                </a:solidFill>
                <a:latin typeface="阿里巴巴普惠体 3.0 55 Regular" panose="00020600040101010101" charset="-122"/>
                <a:ea typeface="阿里巴巴普惠体 3.0 55 Regular" panose="00020600040101010101" charset="-122"/>
                <a:sym typeface="+mn-ea"/>
              </a:rPr>
              <a:t>],[,</a:t>
            </a:r>
            <a:r>
              <a:rPr lang="en-US" altLang="zh-CN" sz="1600">
                <a:solidFill>
                  <a:srgbClr val="00A000"/>
                </a:solidFill>
                <a:latin typeface="阿里巴巴普惠体 3.0 55 Regular" panose="00020600040101010101" charset="-122"/>
                <a:ea typeface="阿里巴巴普惠体 3.0 55 Regular" panose="00020600040101010101" charset="-122"/>
                <a:sym typeface="+mn-ea"/>
              </a:rPr>
              <a:t>8.99</a:t>
            </a:r>
            <a:r>
              <a:rPr lang="en-US" altLang="zh-CN" sz="1600">
                <a:solidFill>
                  <a:srgbClr val="000000"/>
                </a:solidFill>
                <a:latin typeface="阿里巴巴普惠体 3.0 55 Regular" panose="00020600040101010101" charset="-122"/>
                <a:ea typeface="阿里巴巴普惠体 3.0 55 Regular" panose="00020600040101010101" charset="-122"/>
                <a:sym typeface="+mn-ea"/>
              </a:rPr>
              <a:t>,,</a:t>
            </a:r>
            <a:r>
              <a:rPr lang="en-US" altLang="zh-CN" sz="1600">
                <a:solidFill>
                  <a:srgbClr val="00A000"/>
                </a:solidFill>
                <a:latin typeface="阿里巴巴普惠体 3.0 55 Regular" panose="00020600040101010101" charset="-122"/>
                <a:ea typeface="阿里巴巴普惠体 3.0 55 Regular" panose="00020600040101010101" charset="-122"/>
                <a:sym typeface="+mn-ea"/>
              </a:rPr>
              <a:t>8.97</a:t>
            </a:r>
            <a:r>
              <a:rPr lang="en-US" altLang="zh-CN" sz="1600">
                <a:solidFill>
                  <a:srgbClr val="000000"/>
                </a:solidFill>
                <a:latin typeface="阿里巴巴普惠体 3.0 55 Regular" panose="00020600040101010101" charset="-122"/>
                <a:ea typeface="阿里巴巴普惠体 3.0 55 Regular" panose="00020600040101010101" charset="-122"/>
                <a:sym typeface="+mn-ea"/>
              </a:rPr>
              <a:t>,,</a:t>
            </a:r>
            <a:r>
              <a:rPr lang="en-US" altLang="zh-CN" sz="1600">
                <a:solidFill>
                  <a:srgbClr val="00A000"/>
                </a:solidFill>
                <a:latin typeface="阿里巴巴普惠体 3.0 55 Regular" panose="00020600040101010101" charset="-122"/>
                <a:ea typeface="阿里巴巴普惠体 3.0 55 Regular" panose="00020600040101010101" charset="-122"/>
                <a:sym typeface="+mn-ea"/>
              </a:rPr>
              <a:t>8.95</a:t>
            </a:r>
            <a:r>
              <a:rPr lang="en-US" altLang="zh-CN" sz="1600">
                <a:solidFill>
                  <a:srgbClr val="000000"/>
                </a:solidFill>
                <a:latin typeface="阿里巴巴普惠体 3.0 55 Regular" panose="00020600040101010101" charset="-122"/>
                <a:ea typeface="阿里巴巴普惠体 3.0 55 Regular" panose="00020600040101010101" charset="-122"/>
                <a:sym typeface="+mn-ea"/>
              </a:rPr>
              <a:t>]]</a:t>
            </a:r>
            <a:endParaRPr lang="en-US" altLang="zh-CN" sz="16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endParaRPr lang="en-US" altLang="zh-CN" sz="16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600">
                <a:solidFill>
                  <a:srgbClr val="000000"/>
                </a:solidFill>
                <a:latin typeface="阿里巴巴普惠体 3.0 55 Regular" panose="00020600040101010101" charset="-122"/>
                <a:ea typeface="阿里巴巴普惠体 3.0 55 Regular" panose="00020600040101010101" charset="-122"/>
                <a:sym typeface="+mn-ea"/>
              </a:rPr>
              <a:t>right.</a:t>
            </a:r>
            <a:r>
              <a:rPr lang="en-US" altLang="zh-CN" sz="1600" b="1">
                <a:solidFill>
                  <a:srgbClr val="000000"/>
                </a:solidFill>
                <a:latin typeface="阿里巴巴普惠体 3.0 55 Regular" panose="00020600040101010101" charset="-122"/>
                <a:ea typeface="阿里巴巴普惠体 3.0 55 Regular" panose="00020600040101010101" charset="-122"/>
                <a:sym typeface="+mn-ea"/>
              </a:rPr>
              <a:t>rowAt</a:t>
            </a:r>
            <a:r>
              <a:rPr lang="en-US" altLang="zh-CN" sz="1600">
                <a:solidFill>
                  <a:srgbClr val="000000"/>
                </a:solidFill>
                <a:latin typeface="阿里巴巴普惠体 3.0 55 Regular" panose="00020600040101010101" charset="-122"/>
                <a:ea typeface="阿里巴巴普惠体 3.0 55 Regular" panose="00020600040101010101" charset="-122"/>
                <a:sym typeface="+mn-ea"/>
              </a:rPr>
              <a:t>(rightIndex)</a:t>
            </a:r>
            <a:endParaRPr lang="en-US" altLang="zh-CN" sz="16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600">
                <a:solidFill>
                  <a:srgbClr val="000000"/>
                </a:solidFill>
                <a:latin typeface="阿里巴巴普惠体 3.0 55 Regular" panose="00020600040101010101" charset="-122"/>
                <a:ea typeface="阿里巴巴普惠体 3.0 55 Regular" panose="00020600040101010101" charset="-122"/>
                <a:sym typeface="+mn-ea"/>
              </a:rPr>
              <a:t>// output:</a:t>
            </a:r>
            <a:endParaRPr lang="en-US" altLang="zh-CN" sz="16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600">
                <a:solidFill>
                  <a:srgbClr val="000000"/>
                </a:solidFill>
                <a:latin typeface="阿里巴巴普惠体 3.0 55 Regular" panose="00020600040101010101" charset="-122"/>
                <a:ea typeface="阿里巴巴普惠体 3.0 55 Regular" panose="00020600040101010101" charset="-122"/>
                <a:sym typeface="+mn-ea"/>
              </a:rPr>
              <a:t>[</a:t>
            </a:r>
            <a:r>
              <a:rPr lang="en-US" altLang="zh-CN" sz="1600">
                <a:solidFill>
                  <a:srgbClr val="00A000"/>
                </a:solidFill>
                <a:latin typeface="阿里巴巴普惠体 3.0 55 Regular" panose="00020600040101010101" charset="-122"/>
                <a:ea typeface="阿里巴巴普惠体 3.0 55 Regular" panose="00020600040101010101" charset="-122"/>
                <a:sym typeface="+mn-ea"/>
              </a:rPr>
              <a:t>9.02</a:t>
            </a:r>
            <a:r>
              <a:rPr lang="en-US" altLang="zh-CN" sz="1600">
                <a:solidFill>
                  <a:srgbClr val="000000"/>
                </a:solidFill>
                <a:latin typeface="阿里巴巴普惠体 3.0 55 Regular" panose="00020600040101010101" charset="-122"/>
                <a:ea typeface="阿里巴巴普惠体 3.0 55 Regular" panose="00020600040101010101" charset="-122"/>
                <a:sym typeface="+mn-ea"/>
              </a:rPr>
              <a:t>,</a:t>
            </a:r>
            <a:r>
              <a:rPr lang="en-US" altLang="zh-CN" sz="1600">
                <a:solidFill>
                  <a:srgbClr val="00A000"/>
                </a:solidFill>
                <a:latin typeface="阿里巴巴普惠体 3.0 55 Regular" panose="00020600040101010101" charset="-122"/>
                <a:ea typeface="阿里巴巴普惠体 3.0 55 Regular" panose="00020600040101010101" charset="-122"/>
                <a:sym typeface="+mn-ea"/>
              </a:rPr>
              <a:t>9.01</a:t>
            </a:r>
            <a:r>
              <a:rPr lang="en-US" altLang="zh-CN" sz="1600">
                <a:solidFill>
                  <a:srgbClr val="000000"/>
                </a:solidFill>
                <a:latin typeface="阿里巴巴普惠体 3.0 55 Regular" panose="00020600040101010101" charset="-122"/>
                <a:ea typeface="阿里巴巴普惠体 3.0 55 Regular" panose="00020600040101010101" charset="-122"/>
                <a:sym typeface="+mn-ea"/>
              </a:rPr>
              <a:t>,</a:t>
            </a:r>
            <a:r>
              <a:rPr lang="en-US" altLang="zh-CN" sz="1600">
                <a:solidFill>
                  <a:srgbClr val="00A000"/>
                </a:solidFill>
                <a:latin typeface="阿里巴巴普惠体 3.0 55 Regular" panose="00020600040101010101" charset="-122"/>
                <a:ea typeface="阿里巴巴普惠体 3.0 55 Regular" panose="00020600040101010101" charset="-122"/>
                <a:sym typeface="+mn-ea"/>
              </a:rPr>
              <a:t>9</a:t>
            </a:r>
            <a:r>
              <a:rPr lang="en-US" altLang="zh-CN" sz="1600">
                <a:solidFill>
                  <a:srgbClr val="000000"/>
                </a:solidFill>
                <a:latin typeface="阿里巴巴普惠体 3.0 55 Regular" panose="00020600040101010101" charset="-122"/>
                <a:ea typeface="阿里巴巴普惠体 3.0 55 Regular" panose="00020600040101010101" charset="-122"/>
                <a:sym typeface="+mn-ea"/>
              </a:rPr>
              <a:t>,</a:t>
            </a:r>
            <a:r>
              <a:rPr lang="en-US" altLang="zh-CN" sz="1600">
                <a:solidFill>
                  <a:srgbClr val="00A000"/>
                </a:solidFill>
                <a:latin typeface="阿里巴巴普惠体 3.0 55 Regular" panose="00020600040101010101" charset="-122"/>
                <a:ea typeface="阿里巴巴普惠体 3.0 55 Regular" panose="00020600040101010101" charset="-122"/>
                <a:sym typeface="+mn-ea"/>
              </a:rPr>
              <a:t>8.99</a:t>
            </a:r>
            <a:r>
              <a:rPr lang="en-US" altLang="zh-CN" sz="1600">
                <a:solidFill>
                  <a:srgbClr val="000000"/>
                </a:solidFill>
                <a:latin typeface="阿里巴巴普惠体 3.0 55 Regular" panose="00020600040101010101" charset="-122"/>
                <a:ea typeface="阿里巴巴普惠体 3.0 55 Regular" panose="00020600040101010101" charset="-122"/>
                <a:sym typeface="+mn-ea"/>
              </a:rPr>
              <a:t>,</a:t>
            </a:r>
            <a:r>
              <a:rPr lang="en-US" altLang="zh-CN" sz="1600">
                <a:solidFill>
                  <a:srgbClr val="00A000"/>
                </a:solidFill>
                <a:latin typeface="阿里巴巴普惠体 3.0 55 Regular" panose="00020600040101010101" charset="-122"/>
                <a:ea typeface="阿里巴巴普惠体 3.0 55 Regular" panose="00020600040101010101" charset="-122"/>
                <a:sym typeface="+mn-ea"/>
              </a:rPr>
              <a:t>8.98</a:t>
            </a:r>
            <a:r>
              <a:rPr lang="en-US" altLang="zh-CN" sz="1600">
                <a:solidFill>
                  <a:srgbClr val="000000"/>
                </a:solidFill>
                <a:latin typeface="阿里巴巴普惠体 3.0 55 Regular" panose="00020600040101010101" charset="-122"/>
                <a:ea typeface="阿里巴巴普惠体 3.0 55 Regular" panose="00020600040101010101" charset="-122"/>
                <a:sym typeface="+mn-ea"/>
              </a:rPr>
              <a:t>],[</a:t>
            </a:r>
            <a:r>
              <a:rPr lang="en-US" altLang="zh-CN" sz="1600">
                <a:solidFill>
                  <a:srgbClr val="00A000"/>
                </a:solidFill>
                <a:latin typeface="阿里巴巴普惠体 3.0 55 Regular" panose="00020600040101010101" charset="-122"/>
                <a:ea typeface="阿里巴巴普惠体 3.0 55 Regular" panose="00020600040101010101" charset="-122"/>
                <a:sym typeface="+mn-ea"/>
              </a:rPr>
              <a:t>9.01</a:t>
            </a:r>
            <a:r>
              <a:rPr lang="en-US" altLang="zh-CN" sz="1600">
                <a:solidFill>
                  <a:srgbClr val="000000"/>
                </a:solidFill>
                <a:latin typeface="阿里巴巴普惠体 3.0 55 Regular" panose="00020600040101010101" charset="-122"/>
                <a:ea typeface="阿里巴巴普惠体 3.0 55 Regular" panose="00020600040101010101" charset="-122"/>
                <a:sym typeface="+mn-ea"/>
              </a:rPr>
              <a:t>,</a:t>
            </a:r>
            <a:r>
              <a:rPr lang="en-US" altLang="zh-CN" sz="1600">
                <a:solidFill>
                  <a:srgbClr val="00A000"/>
                </a:solidFill>
                <a:latin typeface="阿里巴巴普惠体 3.0 55 Regular" panose="00020600040101010101" charset="-122"/>
                <a:ea typeface="阿里巴巴普惠体 3.0 55 Regular" panose="00020600040101010101" charset="-122"/>
                <a:sym typeface="+mn-ea"/>
              </a:rPr>
              <a:t>9</a:t>
            </a:r>
            <a:r>
              <a:rPr lang="en-US" altLang="zh-CN" sz="1600">
                <a:solidFill>
                  <a:srgbClr val="000000"/>
                </a:solidFill>
                <a:latin typeface="阿里巴巴普惠体 3.0 55 Regular" panose="00020600040101010101" charset="-122"/>
                <a:ea typeface="阿里巴巴普惠体 3.0 55 Regular" panose="00020600040101010101" charset="-122"/>
                <a:sym typeface="+mn-ea"/>
              </a:rPr>
              <a:t>,</a:t>
            </a:r>
            <a:r>
              <a:rPr lang="en-US" altLang="zh-CN" sz="1600">
                <a:solidFill>
                  <a:srgbClr val="00A000"/>
                </a:solidFill>
                <a:latin typeface="阿里巴巴普惠体 3.0 55 Regular" panose="00020600040101010101" charset="-122"/>
                <a:ea typeface="阿里巴巴普惠体 3.0 55 Regular" panose="00020600040101010101" charset="-122"/>
                <a:sym typeface="+mn-ea"/>
              </a:rPr>
              <a:t>8.99</a:t>
            </a:r>
            <a:r>
              <a:rPr lang="en-US" altLang="zh-CN" sz="1600">
                <a:solidFill>
                  <a:srgbClr val="000000"/>
                </a:solidFill>
                <a:latin typeface="阿里巴巴普惠体 3.0 55 Regular" panose="00020600040101010101" charset="-122"/>
                <a:ea typeface="阿里巴巴普惠体 3.0 55 Regular" panose="00020600040101010101" charset="-122"/>
                <a:sym typeface="+mn-ea"/>
              </a:rPr>
              <a:t>,</a:t>
            </a:r>
            <a:r>
              <a:rPr lang="en-US" altLang="zh-CN" sz="1600">
                <a:solidFill>
                  <a:srgbClr val="00A000"/>
                </a:solidFill>
                <a:latin typeface="阿里巴巴普惠体 3.0 55 Regular" panose="00020600040101010101" charset="-122"/>
                <a:ea typeface="阿里巴巴普惠体 3.0 55 Regular" panose="00020600040101010101" charset="-122"/>
                <a:sym typeface="+mn-ea"/>
              </a:rPr>
              <a:t>8.98</a:t>
            </a:r>
            <a:r>
              <a:rPr lang="en-US" altLang="zh-CN" sz="1600">
                <a:solidFill>
                  <a:srgbClr val="000000"/>
                </a:solidFill>
                <a:latin typeface="阿里巴巴普惠体 3.0 55 Regular" panose="00020600040101010101" charset="-122"/>
                <a:ea typeface="阿里巴巴普惠体 3.0 55 Regular" panose="00020600040101010101" charset="-122"/>
                <a:sym typeface="+mn-ea"/>
              </a:rPr>
              <a:t>,</a:t>
            </a:r>
            <a:r>
              <a:rPr lang="en-US" altLang="zh-CN" sz="1600">
                <a:solidFill>
                  <a:srgbClr val="00A000"/>
                </a:solidFill>
                <a:latin typeface="阿里巴巴普惠体 3.0 55 Regular" panose="00020600040101010101" charset="-122"/>
                <a:ea typeface="阿里巴巴普惠体 3.0 55 Regular" panose="00020600040101010101" charset="-122"/>
                <a:sym typeface="+mn-ea"/>
              </a:rPr>
              <a:t>8.97</a:t>
            </a:r>
            <a:r>
              <a:rPr lang="en-US" altLang="zh-CN" sz="1600">
                <a:solidFill>
                  <a:srgbClr val="000000"/>
                </a:solidFill>
                <a:latin typeface="阿里巴巴普惠体 3.0 55 Regular" panose="00020600040101010101" charset="-122"/>
                <a:ea typeface="阿里巴巴普惠体 3.0 55 Regular" panose="00020600040101010101" charset="-122"/>
                <a:sym typeface="+mn-ea"/>
              </a:rPr>
              <a:t>],[</a:t>
            </a:r>
            <a:r>
              <a:rPr lang="en-US" altLang="zh-CN" sz="1600">
                <a:solidFill>
                  <a:srgbClr val="00A000"/>
                </a:solidFill>
                <a:latin typeface="阿里巴巴普惠体 3.0 55 Regular" panose="00020600040101010101" charset="-122"/>
                <a:ea typeface="阿里巴巴普惠体 3.0 55 Regular" panose="00020600040101010101" charset="-122"/>
                <a:sym typeface="+mn-ea"/>
              </a:rPr>
              <a:t>9</a:t>
            </a:r>
            <a:r>
              <a:rPr lang="en-US" altLang="zh-CN" sz="1600">
                <a:solidFill>
                  <a:srgbClr val="000000"/>
                </a:solidFill>
                <a:latin typeface="阿里巴巴普惠体 3.0 55 Regular" panose="00020600040101010101" charset="-122"/>
                <a:ea typeface="阿里巴巴普惠体 3.0 55 Regular" panose="00020600040101010101" charset="-122"/>
                <a:sym typeface="+mn-ea"/>
              </a:rPr>
              <a:t>,,</a:t>
            </a:r>
            <a:r>
              <a:rPr lang="en-US" altLang="zh-CN" sz="1600">
                <a:solidFill>
                  <a:srgbClr val="00A000"/>
                </a:solidFill>
                <a:latin typeface="阿里巴巴普惠体 3.0 55 Regular" panose="00020600040101010101" charset="-122"/>
                <a:ea typeface="阿里巴巴普惠体 3.0 55 Regular" panose="00020600040101010101" charset="-122"/>
                <a:sym typeface="+mn-ea"/>
              </a:rPr>
              <a:t>8.98</a:t>
            </a:r>
            <a:r>
              <a:rPr lang="en-US" altLang="zh-CN" sz="1600">
                <a:solidFill>
                  <a:srgbClr val="000000"/>
                </a:solidFill>
                <a:latin typeface="阿里巴巴普惠体 3.0 55 Regular" panose="00020600040101010101" charset="-122"/>
                <a:ea typeface="阿里巴巴普惠体 3.0 55 Regular" panose="00020600040101010101" charset="-122"/>
                <a:sym typeface="+mn-ea"/>
              </a:rPr>
              <a:t>,</a:t>
            </a:r>
            <a:r>
              <a:rPr lang="en-US" altLang="zh-CN" sz="1600">
                <a:solidFill>
                  <a:srgbClr val="00A000"/>
                </a:solidFill>
                <a:latin typeface="阿里巴巴普惠体 3.0 55 Regular" panose="00020600040101010101" charset="-122"/>
                <a:ea typeface="阿里巴巴普惠体 3.0 55 Regular" panose="00020600040101010101" charset="-122"/>
                <a:sym typeface="+mn-ea"/>
              </a:rPr>
              <a:t>8.97</a:t>
            </a:r>
            <a:r>
              <a:rPr lang="en-US" altLang="zh-CN" sz="1600">
                <a:solidFill>
                  <a:srgbClr val="000000"/>
                </a:solidFill>
                <a:latin typeface="阿里巴巴普惠体 3.0 55 Regular" panose="00020600040101010101" charset="-122"/>
                <a:ea typeface="阿里巴巴普惠体 3.0 55 Regular" panose="00020600040101010101" charset="-122"/>
                <a:sym typeface="+mn-ea"/>
              </a:rPr>
              <a:t>,</a:t>
            </a:r>
            <a:r>
              <a:rPr lang="en-US" altLang="zh-CN" sz="1600">
                <a:solidFill>
                  <a:srgbClr val="00A000"/>
                </a:solidFill>
                <a:latin typeface="阿里巴巴普惠体 3.0 55 Regular" panose="00020600040101010101" charset="-122"/>
                <a:ea typeface="阿里巴巴普惠体 3.0 55 Regular" panose="00020600040101010101" charset="-122"/>
                <a:sym typeface="+mn-ea"/>
              </a:rPr>
              <a:t>8.96</a:t>
            </a:r>
            <a:r>
              <a:rPr lang="en-US" altLang="zh-CN" sz="1600">
                <a:solidFill>
                  <a:srgbClr val="000000"/>
                </a:solidFill>
                <a:latin typeface="阿里巴巴普惠体 3.0 55 Regular" panose="00020600040101010101" charset="-122"/>
                <a:ea typeface="阿里巴巴普惠体 3.0 55 Regular" panose="00020600040101010101" charset="-122"/>
                <a:sym typeface="+mn-ea"/>
              </a:rPr>
              <a:t>,</a:t>
            </a:r>
            <a:r>
              <a:rPr lang="en-US" altLang="zh-CN" sz="1600">
                <a:solidFill>
                  <a:srgbClr val="00A000"/>
                </a:solidFill>
                <a:latin typeface="阿里巴巴普惠体 3.0 55 Regular" panose="00020600040101010101" charset="-122"/>
                <a:ea typeface="阿里巴巴普惠体 3.0 55 Regular" panose="00020600040101010101" charset="-122"/>
                <a:sym typeface="+mn-ea"/>
              </a:rPr>
              <a:t>8.95</a:t>
            </a:r>
            <a:r>
              <a:rPr lang="en-US" altLang="zh-CN" sz="1600">
                <a:solidFill>
                  <a:srgbClr val="000000"/>
                </a:solidFill>
                <a:latin typeface="阿里巴巴普惠体 3.0 55 Regular" panose="00020600040101010101" charset="-122"/>
                <a:ea typeface="阿里巴巴普惠体 3.0 55 Regular" panose="00020600040101010101" charset="-122"/>
                <a:sym typeface="+mn-ea"/>
              </a:rPr>
              <a:t>]</a:t>
            </a:r>
            <a:endParaRPr lang="en-US" altLang="zh-CN" sz="1600">
              <a:solidFill>
                <a:srgbClr val="000000"/>
              </a:solidFill>
              <a:latin typeface="阿里巴巴普惠体 3.0 55 Regular" panose="00020600040101010101" charset="-122"/>
              <a:ea typeface="阿里巴巴普惠体 3.0 55 Regular" panose="00020600040101010101" charset="-122"/>
              <a:sym typeface="+mn-ea"/>
            </a:endParaRPr>
          </a:p>
        </p:txBody>
      </p:sp>
      <p:sp>
        <p:nvSpPr>
          <p:cNvPr id="9" name="矩形 8"/>
          <p:cNvSpPr/>
          <p:nvPr/>
        </p:nvSpPr>
        <p:spPr>
          <a:xfrm>
            <a:off x="636905" y="3897630"/>
            <a:ext cx="4646930" cy="2198370"/>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latin typeface="阿里巴巴普惠体 3.0 55 Regular" panose="00020600040101010101" charset="-122"/>
              <a:ea typeface="阿里巴巴普惠体 3.0 55 Regular" panose="00020600040101010101" charset="-122"/>
            </a:endParaRPr>
          </a:p>
        </p:txBody>
      </p:sp>
      <p:sp>
        <p:nvSpPr>
          <p:cNvPr id="10" name="矩形 9"/>
          <p:cNvSpPr/>
          <p:nvPr/>
        </p:nvSpPr>
        <p:spPr>
          <a:xfrm>
            <a:off x="5630545" y="3897630"/>
            <a:ext cx="5881370" cy="2198370"/>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latin typeface="阿里巴巴普惠体 3.0 55 Regular" panose="00020600040101010101" charset="-122"/>
              <a:ea typeface="阿里巴巴普惠体 3.0 55 Regular" panose="00020600040101010101" charset="-122"/>
            </a:endParaRPr>
          </a:p>
        </p:txBody>
      </p:sp>
      <p:sp>
        <p:nvSpPr>
          <p:cNvPr id="11" name="右箭头 10"/>
          <p:cNvSpPr/>
          <p:nvPr/>
        </p:nvSpPr>
        <p:spPr>
          <a:xfrm>
            <a:off x="5300980" y="4842510"/>
            <a:ext cx="331470" cy="433070"/>
          </a:xfrm>
          <a:prstGeom prst="rightArrow">
            <a:avLst/>
          </a:prstGeom>
          <a:gradFill>
            <a:gsLst>
              <a:gs pos="0">
                <a:srgbClr val="022EA6">
                  <a:alpha val="0"/>
                </a:srgbClr>
              </a:gs>
              <a:gs pos="89000">
                <a:srgbClr val="022EA6"/>
              </a:gs>
            </a:gsLst>
            <a:lin ang="5400000" scaled="0"/>
          </a:gra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2" name="椭圆 1"/>
          <p:cNvSpPr/>
          <p:nvPr/>
        </p:nvSpPr>
        <p:spPr>
          <a:xfrm>
            <a:off x="127000" y="610235"/>
            <a:ext cx="253365" cy="25590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022EA6"/>
        </a:solidFill>
        <a:effectLst/>
      </p:bgPr>
    </p:bg>
    <p:spTree>
      <p:nvGrpSpPr>
        <p:cNvPr id="1" name=""/>
        <p:cNvGrpSpPr/>
        <p:nvPr/>
      </p:nvGrpSpPr>
      <p:grpSpPr>
        <a:xfrm>
          <a:off x="0" y="0"/>
          <a:ext cx="0" cy="0"/>
          <a:chOff x="0" y="0"/>
          <a:chExt cx="0" cy="0"/>
        </a:xfrm>
      </p:grpSpPr>
      <p:pic>
        <p:nvPicPr>
          <p:cNvPr id="5" name="图片 4" descr="VCG211260803510"/>
          <p:cNvPicPr>
            <a:picLocks noChangeAspect="1"/>
          </p:cNvPicPr>
          <p:nvPr>
            <p:custDataLst>
              <p:tags r:id="rId1"/>
            </p:custDataLst>
          </p:nvPr>
        </p:nvPicPr>
        <p:blipFill>
          <a:blip r:embed="rId2" cstate="screen">
            <a:alphaModFix amt="20000"/>
            <a:grayscl/>
            <a:lum bright="24000"/>
          </a:blip>
          <a:srcRect/>
          <a:stretch>
            <a:fillRect/>
          </a:stretch>
        </p:blipFill>
        <p:spPr>
          <a:xfrm flipH="1">
            <a:off x="-1351280" y="0"/>
            <a:ext cx="13543280" cy="6951345"/>
          </a:xfrm>
          <a:prstGeom prst="rect">
            <a:avLst/>
          </a:prstGeom>
        </p:spPr>
      </p:pic>
      <p:sp>
        <p:nvSpPr>
          <p:cNvPr id="3" name="矩形 2"/>
          <p:cNvSpPr/>
          <p:nvPr>
            <p:custDataLst>
              <p:tags r:id="rId3"/>
            </p:custDataLst>
          </p:nvPr>
        </p:nvSpPr>
        <p:spPr>
          <a:xfrm>
            <a:off x="-1270" y="0"/>
            <a:ext cx="12192635" cy="6858000"/>
          </a:xfrm>
          <a:prstGeom prst="rect">
            <a:avLst/>
          </a:prstGeom>
          <a:solidFill>
            <a:srgbClr val="022EA6">
              <a:alpha val="29000"/>
            </a:srgb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13" name="椭圆 12"/>
          <p:cNvSpPr/>
          <p:nvPr/>
        </p:nvSpPr>
        <p:spPr>
          <a:xfrm rot="6960000">
            <a:off x="1805940" y="1903730"/>
            <a:ext cx="1305560" cy="1305560"/>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7" name="文本框 6"/>
          <p:cNvSpPr txBox="1"/>
          <p:nvPr/>
        </p:nvSpPr>
        <p:spPr>
          <a:xfrm>
            <a:off x="2402205" y="2419350"/>
            <a:ext cx="1810385" cy="768350"/>
          </a:xfrm>
          <a:prstGeom prst="rect">
            <a:avLst/>
          </a:prstGeom>
          <a:noFill/>
        </p:spPr>
        <p:txBody>
          <a:bodyPr wrap="square" rtlCol="0">
            <a:spAutoFit/>
          </a:bodyPr>
          <a:lstStyle/>
          <a:p>
            <a:r>
              <a:rPr lang="en-US" altLang="zh-CN" sz="4400" i="1" u="sng" dirty="0">
                <a:solidFill>
                  <a:schemeClr val="bg1"/>
                </a:solidFill>
                <a:latin typeface="Noto Sans S Chinese Regular" panose="020B0500000000000000" pitchFamily="34" charset="-128"/>
                <a:ea typeface="Noto Sans S Chinese Regular" panose="020B0500000000000000" pitchFamily="34" charset="-128"/>
                <a:sym typeface="+mn-ea"/>
              </a:rPr>
              <a:t>04</a:t>
            </a:r>
            <a:endParaRPr lang="en-US" altLang="zh-CN" sz="4400" i="1" u="sng" dirty="0">
              <a:solidFill>
                <a:schemeClr val="bg1"/>
              </a:solidFill>
              <a:latin typeface="Noto Sans S Chinese Regular" panose="020B0500000000000000" pitchFamily="34" charset="-128"/>
              <a:ea typeface="Noto Sans S Chinese Regular" panose="020B0500000000000000" pitchFamily="34" charset="-128"/>
              <a:sym typeface="+mn-ea"/>
            </a:endParaRPr>
          </a:p>
        </p:txBody>
      </p:sp>
      <p:sp>
        <p:nvSpPr>
          <p:cNvPr id="9" name="文本框 8"/>
          <p:cNvSpPr txBox="1"/>
          <p:nvPr/>
        </p:nvSpPr>
        <p:spPr>
          <a:xfrm>
            <a:off x="2402205" y="3246120"/>
            <a:ext cx="7030085" cy="922020"/>
          </a:xfrm>
          <a:prstGeom prst="rect">
            <a:avLst/>
          </a:prstGeom>
          <a:noFill/>
        </p:spPr>
        <p:txBody>
          <a:bodyPr wrap="square" rtlCol="0">
            <a:spAutoFit/>
          </a:bodyPr>
          <a:lstStyle/>
          <a:p>
            <a:pPr algn="l"/>
            <a:r>
              <a:rPr lang="zh-CN" sz="5400" dirty="0">
                <a:solidFill>
                  <a:schemeClr val="bg1"/>
                </a:solidFill>
                <a:latin typeface="Noto Sans S Chinese Regular" panose="020B0500000000000000" pitchFamily="34" charset="-128"/>
                <a:ea typeface="Noto Sans S Chinese Regular" panose="020B0500000000000000" pitchFamily="34" charset="-128"/>
              </a:rPr>
              <a:t>矩阵</a:t>
            </a:r>
            <a:endParaRPr lang="zh-CN" sz="5400" dirty="0">
              <a:solidFill>
                <a:schemeClr val="bg1"/>
              </a:solidFill>
              <a:latin typeface="Noto Sans S Chinese Regular" panose="020B0500000000000000" pitchFamily="34" charset="-128"/>
              <a:ea typeface="Noto Sans S Chinese Regular" panose="020B0500000000000000" pitchFamily="34" charset="-128"/>
            </a:endParaRPr>
          </a:p>
        </p:txBody>
      </p:sp>
      <p:grpSp>
        <p:nvGrpSpPr>
          <p:cNvPr id="14" name="组合 13"/>
          <p:cNvGrpSpPr/>
          <p:nvPr/>
        </p:nvGrpSpPr>
        <p:grpSpPr>
          <a:xfrm>
            <a:off x="11428427" y="340526"/>
            <a:ext cx="388923" cy="346007"/>
            <a:chOff x="3933635" y="-1495234"/>
            <a:chExt cx="842211" cy="749278"/>
          </a:xfrm>
          <a:solidFill>
            <a:schemeClr val="bg1">
              <a:alpha val="86000"/>
            </a:schemeClr>
          </a:solidFill>
        </p:grpSpPr>
        <p:grpSp>
          <p:nvGrpSpPr>
            <p:cNvPr id="15" name="组合 14"/>
            <p:cNvGrpSpPr/>
            <p:nvPr/>
          </p:nvGrpSpPr>
          <p:grpSpPr>
            <a:xfrm>
              <a:off x="3933635" y="-1495234"/>
              <a:ext cx="203846" cy="749278"/>
              <a:chOff x="3933635" y="-1487213"/>
              <a:chExt cx="203846" cy="749278"/>
            </a:xfrm>
            <a:grpFill/>
          </p:grpSpPr>
          <p:sp>
            <p:nvSpPr>
              <p:cNvPr id="16" name="椭圆 15"/>
              <p:cNvSpPr/>
              <p:nvPr>
                <p:custDataLst>
                  <p:tags r:id="rId4"/>
                </p:custDataLst>
              </p:nvPr>
            </p:nvSpPr>
            <p:spPr>
              <a:xfrm>
                <a:off x="3933635" y="-1487213"/>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17" name="椭圆 16"/>
              <p:cNvSpPr/>
              <p:nvPr>
                <p:custDataLst>
                  <p:tags r:id="rId5"/>
                </p:custDataLst>
              </p:nvPr>
            </p:nvSpPr>
            <p:spPr>
              <a:xfrm>
                <a:off x="3933635" y="-1214497"/>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18" name="椭圆 17"/>
              <p:cNvSpPr/>
              <p:nvPr>
                <p:custDataLst>
                  <p:tags r:id="rId6"/>
                </p:custDataLst>
              </p:nvPr>
            </p:nvSpPr>
            <p:spPr>
              <a:xfrm>
                <a:off x="3933635" y="-941781"/>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grpSp>
        <p:grpSp>
          <p:nvGrpSpPr>
            <p:cNvPr id="19" name="组合 18"/>
            <p:cNvGrpSpPr/>
            <p:nvPr/>
          </p:nvGrpSpPr>
          <p:grpSpPr>
            <a:xfrm>
              <a:off x="4252817" y="-1495234"/>
              <a:ext cx="203846" cy="749278"/>
              <a:chOff x="4254477" y="-1495234"/>
              <a:chExt cx="203846" cy="749278"/>
            </a:xfrm>
            <a:grpFill/>
          </p:grpSpPr>
          <p:sp>
            <p:nvSpPr>
              <p:cNvPr id="20" name="椭圆 19"/>
              <p:cNvSpPr/>
              <p:nvPr>
                <p:custDataLst>
                  <p:tags r:id="rId7"/>
                </p:custDataLst>
              </p:nvPr>
            </p:nvSpPr>
            <p:spPr>
              <a:xfrm>
                <a:off x="4254477" y="-1495234"/>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23" name="椭圆 22"/>
              <p:cNvSpPr/>
              <p:nvPr>
                <p:custDataLst>
                  <p:tags r:id="rId8"/>
                </p:custDataLst>
              </p:nvPr>
            </p:nvSpPr>
            <p:spPr>
              <a:xfrm>
                <a:off x="4254477" y="-1222518"/>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25" name="椭圆 24"/>
              <p:cNvSpPr/>
              <p:nvPr>
                <p:custDataLst>
                  <p:tags r:id="rId9"/>
                </p:custDataLst>
              </p:nvPr>
            </p:nvSpPr>
            <p:spPr>
              <a:xfrm>
                <a:off x="4254477" y="-949802"/>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grpSp>
        <p:grpSp>
          <p:nvGrpSpPr>
            <p:cNvPr id="26" name="组合 25"/>
            <p:cNvGrpSpPr/>
            <p:nvPr/>
          </p:nvGrpSpPr>
          <p:grpSpPr>
            <a:xfrm>
              <a:off x="4572000" y="-1495234"/>
              <a:ext cx="203846" cy="749278"/>
              <a:chOff x="4572000" y="-1503255"/>
              <a:chExt cx="203846" cy="749278"/>
            </a:xfrm>
            <a:grpFill/>
          </p:grpSpPr>
          <p:sp>
            <p:nvSpPr>
              <p:cNvPr id="27" name="椭圆 26"/>
              <p:cNvSpPr/>
              <p:nvPr>
                <p:custDataLst>
                  <p:tags r:id="rId10"/>
                </p:custDataLst>
              </p:nvPr>
            </p:nvSpPr>
            <p:spPr>
              <a:xfrm>
                <a:off x="4572000" y="-1503255"/>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28" name="椭圆 27"/>
              <p:cNvSpPr/>
              <p:nvPr>
                <p:custDataLst>
                  <p:tags r:id="rId11"/>
                </p:custDataLst>
              </p:nvPr>
            </p:nvSpPr>
            <p:spPr>
              <a:xfrm>
                <a:off x="4572000" y="-1230539"/>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29" name="椭圆 28"/>
              <p:cNvSpPr/>
              <p:nvPr>
                <p:custDataLst>
                  <p:tags r:id="rId12"/>
                </p:custDataLst>
              </p:nvPr>
            </p:nvSpPr>
            <p:spPr>
              <a:xfrm>
                <a:off x="4572000" y="-957823"/>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grpSp>
      </p:grpSp>
      <p:cxnSp>
        <p:nvCxnSpPr>
          <p:cNvPr id="30" name="直接连接符 29"/>
          <p:cNvCxnSpPr/>
          <p:nvPr>
            <p:custDataLst>
              <p:tags r:id="rId13"/>
            </p:custDataLst>
          </p:nvPr>
        </p:nvCxnSpPr>
        <p:spPr>
          <a:xfrm>
            <a:off x="11218545" y="6332220"/>
            <a:ext cx="598805" cy="0"/>
          </a:xfrm>
          <a:prstGeom prst="line">
            <a:avLst/>
          </a:prstGeom>
          <a:ln w="60325">
            <a:solidFill>
              <a:schemeClr val="bg1">
                <a:alpha val="86000"/>
              </a:schemeClr>
            </a:solidFill>
          </a:ln>
        </p:spPr>
        <p:style>
          <a:lnRef idx="1">
            <a:schemeClr val="accent1"/>
          </a:lnRef>
          <a:fillRef idx="0">
            <a:schemeClr val="accent1"/>
          </a:fillRef>
          <a:effectRef idx="0">
            <a:schemeClr val="accent1"/>
          </a:effectRef>
          <a:fontRef idx="minor">
            <a:schemeClr val="tx1"/>
          </a:fontRef>
        </p:style>
      </p:cxnSp>
      <p:pic>
        <p:nvPicPr>
          <p:cNvPr id="47" name="图片 46" descr="公司logo"/>
          <p:cNvPicPr>
            <a:picLocks noChangeAspect="1"/>
          </p:cNvPicPr>
          <p:nvPr>
            <p:custDataLst>
              <p:tags r:id="rId14"/>
            </p:custDataLst>
          </p:nvPr>
        </p:nvPicPr>
        <p:blipFill>
          <a:blip r:embed="rId15" cstate="screen"/>
          <a:stretch>
            <a:fillRect/>
          </a:stretch>
        </p:blipFill>
        <p:spPr>
          <a:xfrm>
            <a:off x="582930" y="356235"/>
            <a:ext cx="1620520" cy="889000"/>
          </a:xfrm>
          <a:prstGeom prst="rect">
            <a:avLst/>
          </a:prstGeom>
        </p:spPr>
      </p:pic>
    </p:spTree>
    <p:custDataLst>
      <p:tags r:id="rId16"/>
    </p:custDataLst>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椭圆 16"/>
          <p:cNvSpPr/>
          <p:nvPr/>
        </p:nvSpPr>
        <p:spPr>
          <a:xfrm>
            <a:off x="127000" y="-160020"/>
            <a:ext cx="762635" cy="77025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阿里巴巴普惠体 3.0 55 Regular" panose="00020600040101010101" charset="-122"/>
              <a:ea typeface="阿里巴巴普惠体 3.0 55 Regular" panose="00020600040101010101" charset="-122"/>
            </a:endParaRPr>
          </a:p>
        </p:txBody>
      </p:sp>
      <p:sp>
        <p:nvSpPr>
          <p:cNvPr id="18" name="文本框 17"/>
          <p:cNvSpPr txBox="1"/>
          <p:nvPr/>
        </p:nvSpPr>
        <p:spPr>
          <a:xfrm>
            <a:off x="996315" y="213995"/>
            <a:ext cx="3925570" cy="460375"/>
          </a:xfrm>
          <a:prstGeom prst="rect">
            <a:avLst/>
          </a:prstGeom>
          <a:noFill/>
        </p:spPr>
        <p:txBody>
          <a:bodyPr wrap="square" rtlCol="0">
            <a:spAutoFit/>
          </a:bodyPr>
          <a:lstStyle/>
          <a:p>
            <a:pPr algn="l"/>
            <a:r>
              <a:rPr lang="zh-CN" sz="2400" b="1" dirty="0">
                <a:solidFill>
                  <a:srgbClr val="022EA6"/>
                </a:solidFill>
                <a:uFillTx/>
                <a:latin typeface="阿里巴巴普惠体 3.0 55 Regular" panose="00020600040101010101" charset="-122"/>
                <a:ea typeface="阿里巴巴普惠体 3.0 55 Regular" panose="00020600040101010101" charset="-122"/>
                <a:cs typeface="阿里巴巴普惠体 3.0 55 Regular" panose="00020600040101010101" charset="-122"/>
              </a:rPr>
              <a:t>矩阵</a:t>
            </a:r>
            <a:r>
              <a:rPr lang="zh-CN" altLang="en-US" sz="2400" b="1" dirty="0">
                <a:solidFill>
                  <a:srgbClr val="022EA6"/>
                </a:solidFill>
                <a:uFillTx/>
                <a:latin typeface="阿里巴巴普惠体 3.0 55 Regular" panose="00020600040101010101" charset="-122"/>
                <a:ea typeface="阿里巴巴普惠体 3.0 55 Regular" panose="00020600040101010101" charset="-122"/>
                <a:cs typeface="阿里巴巴普惠体 3.0 55 Regular" panose="00020600040101010101" charset="-122"/>
              </a:rPr>
              <a:t>架构</a:t>
            </a:r>
            <a:endParaRPr lang="zh-CN" altLang="en-US" sz="2400" b="1" dirty="0">
              <a:solidFill>
                <a:srgbClr val="022EA6"/>
              </a:solidFill>
              <a:uFillTx/>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pic>
        <p:nvPicPr>
          <p:cNvPr id="3" name="图片 2" descr="/Users/chenjiayuan/Desktop/公司logo2.png公司logo2"/>
          <p:cNvPicPr>
            <a:picLocks noChangeAspect="1"/>
          </p:cNvPicPr>
          <p:nvPr>
            <p:custDataLst>
              <p:tags r:id="rId1"/>
            </p:custDataLst>
          </p:nvPr>
        </p:nvPicPr>
        <p:blipFill>
          <a:blip r:embed="rId2" cstate="screen"/>
          <a:srcRect/>
          <a:stretch>
            <a:fillRect/>
          </a:stretch>
        </p:blipFill>
        <p:spPr>
          <a:xfrm>
            <a:off x="10701655" y="288925"/>
            <a:ext cx="1056005" cy="275590"/>
          </a:xfrm>
          <a:prstGeom prst="rect">
            <a:avLst/>
          </a:prstGeom>
        </p:spPr>
      </p:pic>
      <p:sp>
        <p:nvSpPr>
          <p:cNvPr id="2" name="文本框 1"/>
          <p:cNvSpPr txBox="1"/>
          <p:nvPr/>
        </p:nvSpPr>
        <p:spPr>
          <a:xfrm>
            <a:off x="889635" y="1068070"/>
            <a:ext cx="9705975" cy="891540"/>
          </a:xfrm>
          <a:prstGeom prst="rect">
            <a:avLst/>
          </a:prstGeom>
        </p:spPr>
        <p:txBody>
          <a:bodyPr wrap="square">
            <a:spAutoFit/>
          </a:bodyPr>
          <a:p>
            <a:pPr marL="0" indent="0"/>
            <a:r>
              <a:rPr lang="zh-CN" altLang="en-US" b="1"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矩阵（</a:t>
            </a:r>
            <a:r>
              <a:rPr lang="en-US" altLang="zh-CN" b="1"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Matrix</a:t>
            </a:r>
            <a:r>
              <a:rPr lang="zh-CN" altLang="en-US" b="1"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zh-CN" altLang="en-US"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是一种二维的数组，由行和列组成，其中每个元素都具有行和列的索引。矩阵的每一列都可以视为常规数组，因此计算时经过向量化优化非常高效，此外，</a:t>
            </a:r>
            <a:r>
              <a:rPr lang="en-US" altLang="zh-CN"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DolphinDB </a:t>
            </a:r>
            <a:r>
              <a:rPr lang="zh-CN" altLang="en-US"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的矩阵计算还经过 </a:t>
            </a:r>
            <a:r>
              <a:rPr lang="en-US" altLang="zh-CN" sz="1600">
                <a:latin typeface="阿里巴巴普惠体 3.0 55 Regular" panose="00020600040101010101" charset="-122"/>
                <a:ea typeface="阿里巴巴普惠体 3.0 55 Regular" panose="00020600040101010101" charset="-122"/>
                <a:cs typeface="阿里巴巴普惠体 3.0 55 Regular" panose="00020600040101010101" charset="-122"/>
              </a:rPr>
              <a:t>OpenBLAS</a:t>
            </a:r>
            <a:r>
              <a:rPr lang="en-US" altLang="zh-CN"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zh-CN" altLang="en-US"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和 </a:t>
            </a:r>
            <a:r>
              <a:rPr lang="en-US" altLang="zh-CN" sz="1600">
                <a:latin typeface="阿里巴巴普惠体 3.0 55 Regular" panose="00020600040101010101" charset="-122"/>
                <a:ea typeface="阿里巴巴普惠体 3.0 55 Regular" panose="00020600040101010101" charset="-122"/>
                <a:cs typeface="阿里巴巴普惠体 3.0 55 Regular" panose="00020600040101010101" charset="-122"/>
              </a:rPr>
              <a:t>LAPACK</a:t>
            </a:r>
            <a:r>
              <a:rPr lang="en-US" altLang="zh-CN"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zh-CN" altLang="en-US"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的优化，与 </a:t>
            </a:r>
            <a:r>
              <a:rPr lang="en-US" altLang="zh-CN" sz="1600">
                <a:latin typeface="阿里巴巴普惠体 3.0 55 Regular" panose="00020600040101010101" charset="-122"/>
                <a:ea typeface="阿里巴巴普惠体 3.0 55 Regular" panose="00020600040101010101" charset="-122"/>
                <a:cs typeface="阿里巴巴普惠体 3.0 55 Regular" panose="00020600040101010101" charset="-122"/>
              </a:rPr>
              <a:t>MATLAB</a:t>
            </a:r>
            <a:r>
              <a:rPr lang="en-US" altLang="zh-CN"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zh-CN" altLang="en-US"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的性能在一个数量级。</a:t>
            </a:r>
            <a:endParaRPr lang="zh-CN" altLang="en-US"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4" name="文本框 3"/>
          <p:cNvSpPr txBox="1"/>
          <p:nvPr/>
        </p:nvSpPr>
        <p:spPr>
          <a:xfrm>
            <a:off x="982345" y="2463165"/>
            <a:ext cx="2494915" cy="514350"/>
          </a:xfrm>
          <a:prstGeom prst="rect">
            <a:avLst/>
          </a:prstGeom>
        </p:spPr>
        <p:txBody>
          <a:bodyPr wrap="square">
            <a:spAutoFit/>
          </a:bodyPr>
          <a:p>
            <a:pPr>
              <a:lnSpc>
                <a:spcPts val="1650"/>
              </a:lnSpc>
            </a:pPr>
            <a:r>
              <a:rPr lang="en-US" altLang="zh-CN" sz="1600" b="0">
                <a:solidFill>
                  <a:srgbClr val="000000"/>
                </a:solidFill>
                <a:latin typeface="MyFont" panose="02010609030101010101" charset="-122"/>
                <a:ea typeface="MyFont" panose="02010609030101010101" charset="-122"/>
              </a:rPr>
              <a:t>m </a:t>
            </a:r>
            <a:r>
              <a:rPr lang="en-US" altLang="zh-CN" sz="1600" b="0">
                <a:solidFill>
                  <a:srgbClr val="FF0000"/>
                </a:solidFill>
                <a:latin typeface="MyFont" panose="02010609030101010101" charset="-122"/>
                <a:ea typeface="MyFont" panose="02010609030101010101" charset="-122"/>
              </a:rPr>
              <a:t>= </a:t>
            </a:r>
            <a:r>
              <a:rPr lang="en-US" altLang="zh-CN" sz="1600" b="0">
                <a:solidFill>
                  <a:srgbClr val="00A000"/>
                </a:solidFill>
                <a:latin typeface="MyFont" panose="02010609030101010101" charset="-122"/>
                <a:ea typeface="MyFont" panose="02010609030101010101" charset="-122"/>
              </a:rPr>
              <a:t>1</a:t>
            </a:r>
            <a:r>
              <a:rPr lang="en-US" altLang="zh-CN" sz="1600" b="0">
                <a:solidFill>
                  <a:srgbClr val="FF0000"/>
                </a:solidFill>
                <a:latin typeface="MyFont" panose="02010609030101010101" charset="-122"/>
                <a:ea typeface="MyFont" panose="02010609030101010101" charset="-122"/>
              </a:rPr>
              <a:t>..</a:t>
            </a:r>
            <a:r>
              <a:rPr lang="en-US" altLang="zh-CN" sz="1600" b="0">
                <a:solidFill>
                  <a:srgbClr val="00A000"/>
                </a:solidFill>
                <a:latin typeface="MyFont" panose="02010609030101010101" charset="-122"/>
                <a:ea typeface="MyFont" panose="02010609030101010101" charset="-122"/>
              </a:rPr>
              <a:t>20 </a:t>
            </a:r>
            <a:r>
              <a:rPr lang="en-US" altLang="zh-CN" sz="1600" b="0">
                <a:solidFill>
                  <a:srgbClr val="FF0000"/>
                </a:solidFill>
                <a:latin typeface="MyFont" panose="02010609030101010101" charset="-122"/>
                <a:ea typeface="MyFont" panose="02010609030101010101" charset="-122"/>
              </a:rPr>
              <a:t>$ </a:t>
            </a:r>
            <a:r>
              <a:rPr lang="en-US" altLang="zh-CN" sz="1600" b="0">
                <a:solidFill>
                  <a:srgbClr val="00A000"/>
                </a:solidFill>
                <a:latin typeface="MyFont" panose="02010609030101010101" charset="-122"/>
                <a:ea typeface="MyFont" panose="02010609030101010101" charset="-122"/>
              </a:rPr>
              <a:t>4</a:t>
            </a:r>
            <a:r>
              <a:rPr lang="en-US" altLang="zh-CN" sz="1600" b="0">
                <a:solidFill>
                  <a:srgbClr val="FF0000"/>
                </a:solidFill>
                <a:latin typeface="MyFont" panose="02010609030101010101" charset="-122"/>
                <a:ea typeface="MyFont" panose="02010609030101010101" charset="-122"/>
              </a:rPr>
              <a:t>:</a:t>
            </a:r>
            <a:r>
              <a:rPr lang="en-US" altLang="zh-CN" sz="1600" b="0">
                <a:solidFill>
                  <a:srgbClr val="00A000"/>
                </a:solidFill>
                <a:latin typeface="MyFont" panose="02010609030101010101" charset="-122"/>
                <a:ea typeface="MyFont" panose="02010609030101010101" charset="-122"/>
              </a:rPr>
              <a:t>5</a:t>
            </a:r>
            <a:endParaRPr lang="en-US" altLang="zh-CN" sz="1600" b="0">
              <a:solidFill>
                <a:srgbClr val="00A000"/>
              </a:solidFill>
              <a:latin typeface="MyFont" panose="02010609030101010101" charset="-122"/>
              <a:ea typeface="MyFont" panose="02010609030101010101" charset="-122"/>
            </a:endParaRPr>
          </a:p>
          <a:p>
            <a:pPr>
              <a:lnSpc>
                <a:spcPts val="1650"/>
              </a:lnSpc>
            </a:pPr>
            <a:r>
              <a:rPr lang="en-US" altLang="zh-CN" sz="1600" b="0">
                <a:solidFill>
                  <a:srgbClr val="000000"/>
                </a:solidFill>
                <a:latin typeface="MyFont" panose="02010609030101010101" charset="-122"/>
                <a:ea typeface="MyFont" panose="02010609030101010101" charset="-122"/>
              </a:rPr>
              <a:t>m</a:t>
            </a:r>
            <a:endParaRPr lang="en-US" altLang="zh-CN" sz="1600" b="0">
              <a:solidFill>
                <a:srgbClr val="000000"/>
              </a:solidFill>
              <a:latin typeface="MyFont" panose="02010609030101010101" charset="-122"/>
              <a:ea typeface="MyFont" panose="02010609030101010101" charset="-122"/>
            </a:endParaRPr>
          </a:p>
        </p:txBody>
      </p:sp>
      <p:pic>
        <p:nvPicPr>
          <p:cNvPr id="5" name="图片 4"/>
          <p:cNvPicPr>
            <a:picLocks noChangeAspect="1"/>
          </p:cNvPicPr>
          <p:nvPr/>
        </p:nvPicPr>
        <p:blipFill>
          <a:blip r:embed="rId3"/>
          <a:stretch>
            <a:fillRect/>
          </a:stretch>
        </p:blipFill>
        <p:spPr>
          <a:xfrm>
            <a:off x="996315" y="3021330"/>
            <a:ext cx="2481580" cy="1869440"/>
          </a:xfrm>
          <a:prstGeom prst="rect">
            <a:avLst/>
          </a:prstGeom>
        </p:spPr>
      </p:pic>
      <p:sp>
        <p:nvSpPr>
          <p:cNvPr id="9" name="圆角矩形 8"/>
          <p:cNvSpPr/>
          <p:nvPr/>
        </p:nvSpPr>
        <p:spPr>
          <a:xfrm>
            <a:off x="1318260" y="3348355"/>
            <a:ext cx="490855" cy="1602105"/>
          </a:xfrm>
          <a:prstGeom prst="roundRect">
            <a:avLst/>
          </a:prstGeom>
          <a:noFill/>
          <a:ln>
            <a:solidFill>
              <a:schemeClr val="accent6"/>
            </a:solid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12" name="文本框 11"/>
          <p:cNvSpPr txBox="1"/>
          <p:nvPr/>
        </p:nvSpPr>
        <p:spPr>
          <a:xfrm>
            <a:off x="912495" y="5405120"/>
            <a:ext cx="3399790" cy="645160"/>
          </a:xfrm>
          <a:prstGeom prst="rect">
            <a:avLst/>
          </a:prstGeom>
          <a:noFill/>
        </p:spPr>
        <p:txBody>
          <a:bodyPr wrap="square" rtlCol="0">
            <a:spAutoFit/>
          </a:bodyPr>
          <a:p>
            <a:r>
              <a:rPr lang="zh-CN" altLang="en-US">
                <a:latin typeface="阿里巴巴普惠体 3.0 55 Regular" panose="00020600040101010101" charset="-122"/>
                <a:ea typeface="阿里巴巴普惠体 3.0 55 Regular" panose="00020600040101010101" charset="-122"/>
              </a:rPr>
              <a:t>将一个一维对象转成二维对象，可以看出矩阵是按列填充。</a:t>
            </a:r>
            <a:endParaRPr lang="zh-CN" altLang="en-US">
              <a:latin typeface="阿里巴巴普惠体 3.0 55 Regular" panose="00020600040101010101" charset="-122"/>
              <a:ea typeface="阿里巴巴普惠体 3.0 55 Regular" panose="00020600040101010101" charset="-122"/>
            </a:endParaRPr>
          </a:p>
        </p:txBody>
      </p:sp>
      <p:sp>
        <p:nvSpPr>
          <p:cNvPr id="15" name="文本框 14"/>
          <p:cNvSpPr txBox="1"/>
          <p:nvPr/>
        </p:nvSpPr>
        <p:spPr>
          <a:xfrm>
            <a:off x="5057775" y="3553460"/>
            <a:ext cx="5080000" cy="937260"/>
          </a:xfrm>
          <a:prstGeom prst="rect">
            <a:avLst/>
          </a:prstGeom>
        </p:spPr>
        <p:txBody>
          <a:bodyPr>
            <a:spAutoFit/>
          </a:bodyPr>
          <a:p>
            <a:pPr>
              <a:lnSpc>
                <a:spcPts val="1650"/>
              </a:lnSpc>
            </a:pPr>
            <a:r>
              <a:rPr lang="en-US" altLang="zh-CN" sz="1600" b="0">
                <a:solidFill>
                  <a:srgbClr val="000000"/>
                </a:solidFill>
                <a:latin typeface="阿里巴巴普惠体 3.0 55 Regular" panose="00020600040101010101" charset="-122"/>
                <a:ea typeface="阿里巴巴普惠体 3.0 55 Regular" panose="00020600040101010101" charset="-122"/>
              </a:rPr>
              <a:t>n </a:t>
            </a:r>
            <a:r>
              <a:rPr lang="en-US" altLang="zh-CN" sz="1600" b="0">
                <a:solidFill>
                  <a:srgbClr val="FF0000"/>
                </a:solidFill>
                <a:latin typeface="阿里巴巴普惠体 3.0 55 Regular" panose="00020600040101010101" charset="-122"/>
                <a:ea typeface="阿里巴巴普惠体 3.0 55 Regular" panose="00020600040101010101" charset="-122"/>
              </a:rPr>
              <a:t>= </a:t>
            </a:r>
            <a:r>
              <a:rPr lang="en-US" altLang="zh-CN" sz="1600" b="0">
                <a:solidFill>
                  <a:srgbClr val="00A000"/>
                </a:solidFill>
                <a:latin typeface="阿里巴巴普惠体 3.0 55 Regular" panose="00020600040101010101" charset="-122"/>
                <a:ea typeface="阿里巴巴普惠体 3.0 55 Regular" panose="00020600040101010101" charset="-122"/>
              </a:rPr>
              <a:t>10000</a:t>
            </a:r>
            <a:endParaRPr lang="en-US" altLang="zh-CN" sz="1600" b="0">
              <a:solidFill>
                <a:srgbClr val="00A000"/>
              </a:solidFill>
              <a:latin typeface="阿里巴巴普惠体 3.0 55 Regular" panose="00020600040101010101" charset="-122"/>
              <a:ea typeface="阿里巴巴普惠体 3.0 55 Regular" panose="00020600040101010101" charset="-122"/>
            </a:endParaRPr>
          </a:p>
          <a:p>
            <a:pPr>
              <a:lnSpc>
                <a:spcPts val="1650"/>
              </a:lnSpc>
            </a:pPr>
            <a:r>
              <a:rPr lang="en-US" altLang="zh-CN" sz="1600" b="0">
                <a:solidFill>
                  <a:srgbClr val="000000"/>
                </a:solidFill>
                <a:latin typeface="阿里巴巴普惠体 3.0 55 Regular" panose="00020600040101010101" charset="-122"/>
                <a:ea typeface="阿里巴巴普惠体 3.0 55 Regular" panose="00020600040101010101" charset="-122"/>
              </a:rPr>
              <a:t>m </a:t>
            </a:r>
            <a:r>
              <a:rPr lang="en-US" altLang="zh-CN" sz="1600" b="0">
                <a:solidFill>
                  <a:srgbClr val="FF0000"/>
                </a:solidFill>
                <a:latin typeface="阿里巴巴普惠体 3.0 55 Regular" panose="00020600040101010101" charset="-122"/>
                <a:ea typeface="阿里巴巴普惠体 3.0 55 Regular" panose="00020600040101010101" charset="-122"/>
              </a:rPr>
              <a:t>= </a:t>
            </a:r>
            <a:r>
              <a:rPr lang="en-US" altLang="zh-CN" sz="1600" b="1">
                <a:solidFill>
                  <a:srgbClr val="000000"/>
                </a:solidFill>
                <a:latin typeface="阿里巴巴普惠体 3.0 55 Regular" panose="00020600040101010101" charset="-122"/>
                <a:ea typeface="阿里巴巴普惠体 3.0 55 Regular" panose="00020600040101010101" charset="-122"/>
              </a:rPr>
              <a:t>rand</a:t>
            </a:r>
            <a:r>
              <a:rPr lang="en-US" altLang="zh-CN" sz="1600" b="0">
                <a:solidFill>
                  <a:srgbClr val="000000"/>
                </a:solidFill>
                <a:latin typeface="阿里巴巴普惠体 3.0 55 Regular" panose="00020600040101010101" charset="-122"/>
                <a:ea typeface="阿里巴巴普惠体 3.0 55 Regular" panose="00020600040101010101" charset="-122"/>
              </a:rPr>
              <a:t>(</a:t>
            </a:r>
            <a:r>
              <a:rPr lang="en-US" altLang="zh-CN" sz="1600" b="0">
                <a:solidFill>
                  <a:srgbClr val="00A000"/>
                </a:solidFill>
                <a:latin typeface="阿里巴巴普惠体 3.0 55 Regular" panose="00020600040101010101" charset="-122"/>
                <a:ea typeface="阿里巴巴普惠体 3.0 55 Regular" panose="00020600040101010101" charset="-122"/>
              </a:rPr>
              <a:t>10.0</a:t>
            </a:r>
            <a:r>
              <a:rPr lang="en-US" altLang="zh-CN" sz="1600" b="0">
                <a:solidFill>
                  <a:srgbClr val="000000"/>
                </a:solidFill>
                <a:latin typeface="阿里巴巴普惠体 3.0 55 Regular" panose="00020600040101010101" charset="-122"/>
                <a:ea typeface="阿里巴巴普惠体 3.0 55 Regular" panose="00020600040101010101" charset="-122"/>
              </a:rPr>
              <a:t>, n</a:t>
            </a:r>
            <a:r>
              <a:rPr lang="en-US" altLang="zh-CN" sz="1600" b="0">
                <a:solidFill>
                  <a:srgbClr val="FF0000"/>
                </a:solidFill>
                <a:latin typeface="阿里巴巴普惠体 3.0 55 Regular" panose="00020600040101010101" charset="-122"/>
                <a:ea typeface="阿里巴巴普惠体 3.0 55 Regular" panose="00020600040101010101" charset="-122"/>
              </a:rPr>
              <a:t>*</a:t>
            </a:r>
            <a:r>
              <a:rPr lang="en-US" altLang="zh-CN" sz="1600" b="0">
                <a:solidFill>
                  <a:srgbClr val="000000"/>
                </a:solidFill>
                <a:latin typeface="阿里巴巴普惠体 3.0 55 Regular" panose="00020600040101010101" charset="-122"/>
                <a:ea typeface="阿里巴巴普惠体 3.0 55 Regular" panose="00020600040101010101" charset="-122"/>
              </a:rPr>
              <a:t>n) </a:t>
            </a:r>
            <a:r>
              <a:rPr lang="en-US" altLang="zh-CN" sz="1600" b="0">
                <a:solidFill>
                  <a:srgbClr val="FF0000"/>
                </a:solidFill>
                <a:latin typeface="阿里巴巴普惠体 3.0 55 Regular" panose="00020600040101010101" charset="-122"/>
                <a:ea typeface="阿里巴巴普惠体 3.0 55 Regular" panose="00020600040101010101" charset="-122"/>
              </a:rPr>
              <a:t>$</a:t>
            </a:r>
            <a:r>
              <a:rPr lang="en-US" altLang="zh-CN" sz="1600" b="0">
                <a:solidFill>
                  <a:srgbClr val="000000"/>
                </a:solidFill>
                <a:latin typeface="阿里巴巴普惠体 3.0 55 Regular" panose="00020600040101010101" charset="-122"/>
                <a:ea typeface="阿里巴巴普惠体 3.0 55 Regular" panose="00020600040101010101" charset="-122"/>
              </a:rPr>
              <a:t> n</a:t>
            </a:r>
            <a:r>
              <a:rPr lang="en-US" altLang="zh-CN" sz="1600" b="0">
                <a:solidFill>
                  <a:srgbClr val="FF0000"/>
                </a:solidFill>
                <a:latin typeface="阿里巴巴普惠体 3.0 55 Regular" panose="00020600040101010101" charset="-122"/>
                <a:ea typeface="阿里巴巴普惠体 3.0 55 Regular" panose="00020600040101010101" charset="-122"/>
              </a:rPr>
              <a:t>:</a:t>
            </a:r>
            <a:r>
              <a:rPr lang="en-US" altLang="zh-CN" sz="1600" b="0">
                <a:solidFill>
                  <a:srgbClr val="000000"/>
                </a:solidFill>
                <a:latin typeface="阿里巴巴普惠体 3.0 55 Regular" panose="00020600040101010101" charset="-122"/>
                <a:ea typeface="阿里巴巴普惠体 3.0 55 Regular" panose="00020600040101010101" charset="-122"/>
              </a:rPr>
              <a:t>n</a:t>
            </a:r>
            <a:endParaRPr lang="en-US" altLang="zh-CN" sz="1600" b="0">
              <a:solidFill>
                <a:srgbClr val="000000"/>
              </a:solidFill>
              <a:latin typeface="阿里巴巴普惠体 3.0 55 Regular" panose="00020600040101010101" charset="-122"/>
              <a:ea typeface="阿里巴巴普惠体 3.0 55 Regular" panose="00020600040101010101" charset="-122"/>
            </a:endParaRPr>
          </a:p>
          <a:p>
            <a:pPr>
              <a:lnSpc>
                <a:spcPts val="1650"/>
              </a:lnSpc>
            </a:pPr>
            <a:r>
              <a:rPr lang="en-US" altLang="zh-CN" sz="1600" b="0">
                <a:solidFill>
                  <a:srgbClr val="AF00DB"/>
                </a:solidFill>
                <a:latin typeface="阿里巴巴普惠体 3.0 55 Regular" panose="00020600040101010101" charset="-122"/>
                <a:ea typeface="阿里巴巴普惠体 3.0 55 Regular" panose="00020600040101010101" charset="-122"/>
              </a:rPr>
              <a:t>timer </a:t>
            </a:r>
            <a:r>
              <a:rPr lang="en-US" altLang="zh-CN" sz="1600" b="1">
                <a:solidFill>
                  <a:srgbClr val="000000"/>
                </a:solidFill>
                <a:latin typeface="阿里巴巴普惠体 3.0 55 Regular" panose="00020600040101010101" charset="-122"/>
                <a:ea typeface="阿里巴巴普惠体 3.0 55 Regular" panose="00020600040101010101" charset="-122"/>
              </a:rPr>
              <a:t>sum</a:t>
            </a:r>
            <a:r>
              <a:rPr lang="en-US" altLang="zh-CN" sz="1600" b="0">
                <a:solidFill>
                  <a:srgbClr val="000000"/>
                </a:solidFill>
                <a:latin typeface="阿里巴巴普惠体 3.0 55 Regular" panose="00020600040101010101" charset="-122"/>
                <a:ea typeface="阿里巴巴普惠体 3.0 55 Regular" panose="00020600040101010101" charset="-122"/>
              </a:rPr>
              <a:t>(m) // Time elapsed: 94.692 ms</a:t>
            </a:r>
            <a:endParaRPr lang="en-US" altLang="zh-CN" sz="1600" b="0">
              <a:solidFill>
                <a:srgbClr val="000000"/>
              </a:solidFill>
              <a:latin typeface="阿里巴巴普惠体 3.0 55 Regular" panose="00020600040101010101" charset="-122"/>
              <a:ea typeface="阿里巴巴普惠体 3.0 55 Regular" panose="00020600040101010101" charset="-122"/>
            </a:endParaRPr>
          </a:p>
          <a:p>
            <a:pPr>
              <a:lnSpc>
                <a:spcPts val="1650"/>
              </a:lnSpc>
            </a:pPr>
            <a:r>
              <a:rPr lang="en-US" altLang="zh-CN" sz="1600" b="0">
                <a:solidFill>
                  <a:srgbClr val="AF00DB"/>
                </a:solidFill>
                <a:latin typeface="阿里巴巴普惠体 3.0 55 Regular" panose="00020600040101010101" charset="-122"/>
                <a:ea typeface="阿里巴巴普惠体 3.0 55 Regular" panose="00020600040101010101" charset="-122"/>
              </a:rPr>
              <a:t>timer </a:t>
            </a:r>
            <a:r>
              <a:rPr lang="en-US" altLang="zh-CN" sz="1600" b="1">
                <a:solidFill>
                  <a:srgbClr val="000000"/>
                </a:solidFill>
                <a:latin typeface="阿里巴巴普惠体 3.0 55 Regular" panose="00020600040101010101" charset="-122"/>
                <a:ea typeface="阿里巴巴普惠体 3.0 55 Regular" panose="00020600040101010101" charset="-122"/>
              </a:rPr>
              <a:t>rowSum</a:t>
            </a:r>
            <a:r>
              <a:rPr lang="en-US" altLang="zh-CN" sz="1600" b="0">
                <a:solidFill>
                  <a:srgbClr val="000000"/>
                </a:solidFill>
                <a:latin typeface="阿里巴巴普惠体 3.0 55 Regular" panose="00020600040101010101" charset="-122"/>
                <a:ea typeface="阿里巴巴普惠体 3.0 55 Regular" panose="00020600040101010101" charset="-122"/>
              </a:rPr>
              <a:t>(m) // Time elapsed: 356.279 ms</a:t>
            </a:r>
            <a:endParaRPr lang="en-US" altLang="zh-CN" sz="1600" b="0">
              <a:solidFill>
                <a:srgbClr val="000000"/>
              </a:solidFill>
              <a:latin typeface="阿里巴巴普惠体 3.0 55 Regular" panose="00020600040101010101" charset="-122"/>
              <a:ea typeface="阿里巴巴普惠体 3.0 55 Regular" panose="00020600040101010101" charset="-122"/>
            </a:endParaRPr>
          </a:p>
        </p:txBody>
      </p:sp>
      <p:sp>
        <p:nvSpPr>
          <p:cNvPr id="16" name="矩形 15"/>
          <p:cNvSpPr/>
          <p:nvPr/>
        </p:nvSpPr>
        <p:spPr>
          <a:xfrm>
            <a:off x="4746625" y="3357245"/>
            <a:ext cx="5881370" cy="1346835"/>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latin typeface="阿里巴巴普惠体 3.0 55 Regular" panose="00020600040101010101" charset="-122"/>
              <a:ea typeface="阿里巴巴普惠体 3.0 55 Regular" panose="00020600040101010101" charset="-122"/>
            </a:endParaRPr>
          </a:p>
        </p:txBody>
      </p:sp>
      <p:sp>
        <p:nvSpPr>
          <p:cNvPr id="19" name="文本框 18"/>
          <p:cNvSpPr txBox="1"/>
          <p:nvPr/>
        </p:nvSpPr>
        <p:spPr>
          <a:xfrm>
            <a:off x="4746625" y="2674620"/>
            <a:ext cx="5951855" cy="583565"/>
          </a:xfrm>
          <a:prstGeom prst="rect">
            <a:avLst/>
          </a:prstGeom>
        </p:spPr>
        <p:txBody>
          <a:bodyPr wrap="square">
            <a:spAutoFit/>
          </a:bodyPr>
          <a:p>
            <a:pPr marL="0" indent="0"/>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列优先的存储结构下，对列的计算会比行计算更高效，以一个 </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n*n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的矩阵按行或列求和为例：</a:t>
            </a:r>
            <a:endPar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21" name="文本框 20"/>
          <p:cNvSpPr txBox="1"/>
          <p:nvPr/>
        </p:nvSpPr>
        <p:spPr>
          <a:xfrm>
            <a:off x="4746625" y="5176520"/>
            <a:ext cx="5880735" cy="583565"/>
          </a:xfrm>
          <a:prstGeom prst="rect">
            <a:avLst/>
          </a:prstGeom>
        </p:spPr>
        <p:txBody>
          <a:bodyPr wrap="square">
            <a:spAutoFit/>
          </a:bodyPr>
          <a:p>
            <a:pPr marL="0" indent="0"/>
            <a:r>
              <a:rPr lang="zh-CN" altLang="en-US" sz="1600" b="0" i="0">
                <a:solidFill>
                  <a:srgbClr val="292A2E"/>
                </a:solidFill>
                <a:latin typeface="阿里巴巴普惠体 3.0 55 Regular" panose="00020600040101010101" charset="-122"/>
                <a:ea typeface="阿里巴巴普惠体 3.0 55 Regular" panose="00020600040101010101" charset="-122"/>
              </a:rPr>
              <a:t>大部分内置函数都支持直接对矩阵进行运算，计算时通常以列为单位运算，最后将计算结果进行合并。</a:t>
            </a:r>
            <a:endParaRPr lang="zh-CN" altLang="en-US" sz="1600" b="0" i="0">
              <a:solidFill>
                <a:srgbClr val="292A2E"/>
              </a:solidFill>
              <a:latin typeface="阿里巴巴普惠体 3.0 55 Regular" panose="00020600040101010101" charset="-122"/>
              <a:ea typeface="阿里巴巴普惠体 3.0 55 Regular" panose="00020600040101010101" charset="-122"/>
            </a:endParaRPr>
          </a:p>
        </p:txBody>
      </p:sp>
      <p:sp>
        <p:nvSpPr>
          <p:cNvPr id="6" name="椭圆 5"/>
          <p:cNvSpPr/>
          <p:nvPr/>
        </p:nvSpPr>
        <p:spPr>
          <a:xfrm>
            <a:off x="127000" y="610235"/>
            <a:ext cx="253365" cy="25590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椭圆 16"/>
          <p:cNvSpPr/>
          <p:nvPr/>
        </p:nvSpPr>
        <p:spPr>
          <a:xfrm>
            <a:off x="127000" y="-160020"/>
            <a:ext cx="762635" cy="77025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阿里巴巴普惠体 3.0 55 Regular" panose="00020600040101010101" charset="-122"/>
              <a:ea typeface="阿里巴巴普惠体 3.0 55 Regular" panose="00020600040101010101" charset="-122"/>
            </a:endParaRPr>
          </a:p>
        </p:txBody>
      </p:sp>
      <p:sp>
        <p:nvSpPr>
          <p:cNvPr id="18" name="文本框 17"/>
          <p:cNvSpPr txBox="1"/>
          <p:nvPr/>
        </p:nvSpPr>
        <p:spPr>
          <a:xfrm>
            <a:off x="996315" y="213995"/>
            <a:ext cx="3925570" cy="460375"/>
          </a:xfrm>
          <a:prstGeom prst="rect">
            <a:avLst/>
          </a:prstGeom>
          <a:noFill/>
        </p:spPr>
        <p:txBody>
          <a:bodyPr wrap="square" rtlCol="0">
            <a:spAutoFit/>
          </a:bodyPr>
          <a:lstStyle/>
          <a:p>
            <a:pPr algn="l"/>
            <a:r>
              <a:rPr lang="zh-CN" sz="2400" b="1" dirty="0">
                <a:solidFill>
                  <a:srgbClr val="022EA6"/>
                </a:solidFill>
                <a:uFillTx/>
                <a:latin typeface="阿里巴巴普惠体 3.0 55 Regular" panose="00020600040101010101" charset="-122"/>
                <a:ea typeface="阿里巴巴普惠体 3.0 55 Regular" panose="00020600040101010101" charset="-122"/>
                <a:cs typeface="阿里巴巴普惠体 3.0 55 Regular" panose="00020600040101010101" charset="-122"/>
              </a:rPr>
              <a:t>矩阵</a:t>
            </a:r>
            <a:r>
              <a:rPr lang="zh-CN" altLang="en-US" sz="2400" b="1" dirty="0">
                <a:solidFill>
                  <a:srgbClr val="022EA6"/>
                </a:solidFill>
                <a:uFillTx/>
                <a:latin typeface="阿里巴巴普惠体 3.0 55 Regular" panose="00020600040101010101" charset="-122"/>
                <a:ea typeface="阿里巴巴普惠体 3.0 55 Regular" panose="00020600040101010101" charset="-122"/>
                <a:cs typeface="阿里巴巴普惠体 3.0 55 Regular" panose="00020600040101010101" charset="-122"/>
              </a:rPr>
              <a:t>创建</a:t>
            </a:r>
            <a:endParaRPr lang="zh-CN" altLang="en-US" sz="2400" b="1" dirty="0">
              <a:solidFill>
                <a:srgbClr val="022EA6"/>
              </a:solidFill>
              <a:uFillTx/>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pic>
        <p:nvPicPr>
          <p:cNvPr id="3" name="图片 2" descr="/Users/chenjiayuan/Desktop/公司logo2.png公司logo2"/>
          <p:cNvPicPr>
            <a:picLocks noChangeAspect="1"/>
          </p:cNvPicPr>
          <p:nvPr>
            <p:custDataLst>
              <p:tags r:id="rId1"/>
            </p:custDataLst>
          </p:nvPr>
        </p:nvPicPr>
        <p:blipFill>
          <a:blip r:embed="rId2" cstate="screen"/>
          <a:srcRect/>
          <a:stretch>
            <a:fillRect/>
          </a:stretch>
        </p:blipFill>
        <p:spPr>
          <a:xfrm>
            <a:off x="10701655" y="288925"/>
            <a:ext cx="1056005" cy="275590"/>
          </a:xfrm>
          <a:prstGeom prst="rect">
            <a:avLst/>
          </a:prstGeom>
        </p:spPr>
      </p:pic>
      <p:pic>
        <p:nvPicPr>
          <p:cNvPr id="6" name="图片 5"/>
          <p:cNvPicPr>
            <a:picLocks noChangeAspect="1"/>
          </p:cNvPicPr>
          <p:nvPr/>
        </p:nvPicPr>
        <p:blipFill>
          <a:blip r:embed="rId3"/>
          <a:stretch>
            <a:fillRect/>
          </a:stretch>
        </p:blipFill>
        <p:spPr>
          <a:xfrm>
            <a:off x="2369185" y="1412875"/>
            <a:ext cx="2042160" cy="2212975"/>
          </a:xfrm>
          <a:prstGeom prst="rect">
            <a:avLst/>
          </a:prstGeom>
          <a:ln>
            <a:solidFill>
              <a:schemeClr val="tx1">
                <a:lumMod val="50000"/>
                <a:lumOff val="50000"/>
              </a:schemeClr>
            </a:solidFill>
          </a:ln>
        </p:spPr>
      </p:pic>
      <p:pic>
        <p:nvPicPr>
          <p:cNvPr id="7" name="图片 6"/>
          <p:cNvPicPr>
            <a:picLocks noChangeAspect="1"/>
          </p:cNvPicPr>
          <p:nvPr/>
        </p:nvPicPr>
        <p:blipFill>
          <a:blip r:embed="rId4"/>
          <a:stretch>
            <a:fillRect/>
          </a:stretch>
        </p:blipFill>
        <p:spPr>
          <a:xfrm>
            <a:off x="6696710" y="1412875"/>
            <a:ext cx="3159125" cy="2146300"/>
          </a:xfrm>
          <a:prstGeom prst="rect">
            <a:avLst/>
          </a:prstGeom>
          <a:ln>
            <a:solidFill>
              <a:schemeClr val="tx1">
                <a:lumMod val="50000"/>
                <a:lumOff val="50000"/>
              </a:schemeClr>
            </a:solidFill>
          </a:ln>
        </p:spPr>
      </p:pic>
      <p:sp>
        <p:nvSpPr>
          <p:cNvPr id="8" name="文本框 7"/>
          <p:cNvSpPr txBox="1"/>
          <p:nvPr/>
        </p:nvSpPr>
        <p:spPr>
          <a:xfrm>
            <a:off x="6897370" y="3628390"/>
            <a:ext cx="937895" cy="337185"/>
          </a:xfrm>
          <a:prstGeom prst="rect">
            <a:avLst/>
          </a:prstGeom>
        </p:spPr>
        <p:txBody>
          <a:bodyPr wrap="square">
            <a:spAutoFit/>
          </a:bodyPr>
          <a:p>
            <a:pPr marL="0" indent="0" algn="ct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行索引</a:t>
            </a: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10" name="文本框 9"/>
          <p:cNvSpPr txBox="1"/>
          <p:nvPr/>
        </p:nvSpPr>
        <p:spPr>
          <a:xfrm>
            <a:off x="9798685" y="1472565"/>
            <a:ext cx="937895" cy="337185"/>
          </a:xfrm>
          <a:prstGeom prst="rect">
            <a:avLst/>
          </a:prstGeom>
        </p:spPr>
        <p:txBody>
          <a:bodyPr wrap="square">
            <a:spAutoFit/>
          </a:bodyPr>
          <a:p>
            <a:pPr marL="0" indent="0" algn="ct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列索引</a:t>
            </a: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11" name="右箭头 10"/>
          <p:cNvSpPr/>
          <p:nvPr/>
        </p:nvSpPr>
        <p:spPr>
          <a:xfrm>
            <a:off x="4823460" y="2465705"/>
            <a:ext cx="1588770" cy="330835"/>
          </a:xfrm>
          <a:prstGeom prst="rightArrow">
            <a:avLst/>
          </a:prstGeom>
          <a:gradFill>
            <a:gsLst>
              <a:gs pos="50000">
                <a:schemeClr val="accent1"/>
              </a:gs>
              <a:gs pos="0">
                <a:schemeClr val="accent1">
                  <a:lumMod val="25000"/>
                  <a:lumOff val="75000"/>
                </a:schemeClr>
              </a:gs>
              <a:gs pos="100000">
                <a:schemeClr val="accent1">
                  <a:lumMod val="85000"/>
                </a:schemeClr>
              </a:gs>
            </a:gsLst>
            <a:lin ang="5400000" scaled="1"/>
          </a:gra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13" name="文本框 12"/>
          <p:cNvSpPr txBox="1"/>
          <p:nvPr/>
        </p:nvSpPr>
        <p:spPr>
          <a:xfrm>
            <a:off x="2892425" y="909955"/>
            <a:ext cx="1134110" cy="368300"/>
          </a:xfrm>
          <a:prstGeom prst="rect">
            <a:avLst/>
          </a:prstGeom>
          <a:noFill/>
        </p:spPr>
        <p:txBody>
          <a:bodyPr wrap="square" rtlCol="0">
            <a:spAutoFit/>
          </a:bodyPr>
          <a:p>
            <a:r>
              <a:rPr lang="zh-CN" altLang="en-US" b="1">
                <a:latin typeface="阿里巴巴普惠体 3.0 55 Regular" panose="00020600040101010101" charset="-122"/>
                <a:ea typeface="阿里巴巴普惠体 3.0 55 Regular" panose="00020600040101010101" charset="-122"/>
              </a:rPr>
              <a:t>普通矩阵</a:t>
            </a:r>
            <a:endParaRPr lang="zh-CN" altLang="en-US" b="1">
              <a:latin typeface="阿里巴巴普惠体 3.0 55 Regular" panose="00020600040101010101" charset="-122"/>
              <a:ea typeface="阿里巴巴普惠体 3.0 55 Regular" panose="00020600040101010101" charset="-122"/>
            </a:endParaRPr>
          </a:p>
        </p:txBody>
      </p:sp>
      <p:sp>
        <p:nvSpPr>
          <p:cNvPr id="14" name="文本框 13"/>
          <p:cNvSpPr txBox="1"/>
          <p:nvPr/>
        </p:nvSpPr>
        <p:spPr>
          <a:xfrm>
            <a:off x="7709535" y="921385"/>
            <a:ext cx="1134110" cy="368300"/>
          </a:xfrm>
          <a:prstGeom prst="rect">
            <a:avLst/>
          </a:prstGeom>
          <a:noFill/>
        </p:spPr>
        <p:txBody>
          <a:bodyPr wrap="square" rtlCol="0">
            <a:spAutoFit/>
          </a:bodyPr>
          <a:p>
            <a:r>
              <a:rPr lang="zh-CN" altLang="en-US" b="1">
                <a:latin typeface="阿里巴巴普惠体 3.0 55 Regular" panose="00020600040101010101" charset="-122"/>
                <a:ea typeface="阿里巴巴普惠体 3.0 55 Regular" panose="00020600040101010101" charset="-122"/>
              </a:rPr>
              <a:t>索引矩阵</a:t>
            </a:r>
            <a:endParaRPr lang="zh-CN" altLang="en-US" b="1">
              <a:latin typeface="阿里巴巴普惠体 3.0 55 Regular" panose="00020600040101010101" charset="-122"/>
              <a:ea typeface="阿里巴巴普惠体 3.0 55 Regular" panose="00020600040101010101" charset="-122"/>
            </a:endParaRPr>
          </a:p>
        </p:txBody>
      </p:sp>
      <p:sp>
        <p:nvSpPr>
          <p:cNvPr id="22" name="文本框 21"/>
          <p:cNvSpPr txBox="1"/>
          <p:nvPr/>
        </p:nvSpPr>
        <p:spPr>
          <a:xfrm>
            <a:off x="4516120" y="1809750"/>
            <a:ext cx="2193925" cy="583565"/>
          </a:xfrm>
          <a:prstGeom prst="rect">
            <a:avLst/>
          </a:prstGeom>
          <a:noFill/>
        </p:spPr>
        <p:txBody>
          <a:bodyPr wrap="square" rtlCol="0">
            <a:spAutoFit/>
          </a:bodyPr>
          <a:p>
            <a:pPr algn="ctr"/>
            <a:r>
              <a:rPr lang="en-US" altLang="zh-CN" sz="1600">
                <a:latin typeface="阿里巴巴普惠体 3.0 55 Regular" panose="00020600040101010101" charset="-122"/>
                <a:ea typeface="阿里巴巴普惠体 3.0 55 Regular" panose="00020600040101010101" charset="-122"/>
              </a:rPr>
              <a:t>rename!  </a:t>
            </a:r>
            <a:endParaRPr lang="en-US" altLang="zh-CN" sz="1600">
              <a:latin typeface="阿里巴巴普惠体 3.0 55 Regular" panose="00020600040101010101" charset="-122"/>
              <a:ea typeface="阿里巴巴普惠体 3.0 55 Regular" panose="00020600040101010101" charset="-122"/>
            </a:endParaRPr>
          </a:p>
          <a:p>
            <a:pPr algn="ctr"/>
            <a:r>
              <a:rPr lang="en-US" altLang="zh-CN" sz="1600">
                <a:latin typeface="阿里巴巴普惠体 3.0 55 Regular" panose="00020600040101010101" charset="-122"/>
                <a:ea typeface="阿里巴巴普惠体 3.0 55 Regular" panose="00020600040101010101" charset="-122"/>
              </a:rPr>
              <a:t>+ setIndexedMatrix!</a:t>
            </a:r>
            <a:endParaRPr lang="en-US" altLang="zh-CN" sz="1600">
              <a:latin typeface="阿里巴巴普惠体 3.0 55 Regular" panose="00020600040101010101" charset="-122"/>
              <a:ea typeface="阿里巴巴普惠体 3.0 55 Regular" panose="00020600040101010101" charset="-122"/>
            </a:endParaRPr>
          </a:p>
        </p:txBody>
      </p:sp>
      <p:sp>
        <p:nvSpPr>
          <p:cNvPr id="23" name="文本框 22"/>
          <p:cNvSpPr txBox="1"/>
          <p:nvPr/>
        </p:nvSpPr>
        <p:spPr>
          <a:xfrm>
            <a:off x="1036955" y="4536440"/>
            <a:ext cx="3828415" cy="1599565"/>
          </a:xfrm>
          <a:prstGeom prst="rect">
            <a:avLst/>
          </a:prstGeom>
          <a:noFill/>
        </p:spPr>
        <p:txBody>
          <a:bodyPr wrap="square" rtlCol="0">
            <a:spAutoFit/>
          </a:bodyPr>
          <a:p>
            <a:pPr marL="285750" indent="-285750">
              <a:buFont typeface="Arial" panose="020B0604020202020204" pitchFamily="34" charset="0"/>
              <a:buChar char="•"/>
            </a:pPr>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通过向量拼接：</a:t>
            </a:r>
            <a:r>
              <a:rPr lang="en-US" altLang="zh-CN" sz="1400">
                <a:latin typeface="阿里巴巴普惠体 3.0 55 Regular" panose="00020600040101010101" charset="-122"/>
                <a:ea typeface="阿里巴巴普惠体 3.0 55 Regular" panose="00020600040101010101" charset="-122"/>
                <a:cs typeface="阿里巴巴普惠体 3.0 55 Regular" panose="00020600040101010101" charset="-122"/>
              </a:rPr>
              <a:t>matrix(X1, [X2], ...)</a:t>
            </a:r>
            <a:br>
              <a:rPr lang="en-US" altLang="zh-CN" sz="1400">
                <a:latin typeface="阿里巴巴普惠体 3.0 55 Regular" panose="00020600040101010101" charset="-122"/>
                <a:ea typeface="阿里巴巴普惠体 3.0 55 Regular" panose="00020600040101010101" charset="-122"/>
                <a:cs typeface="阿里巴巴普惠体 3.0 55 Regular" panose="00020600040101010101" charset="-122"/>
              </a:rPr>
            </a:br>
            <a:endParaRPr lang="en-US" altLang="zh-CN" sz="1400">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285750" indent="-285750">
              <a:buFont typeface="Arial" panose="020B0604020202020204" pitchFamily="34" charset="0"/>
              <a:buChar char="•"/>
            </a:pPr>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初始化矩阵：</a:t>
            </a:r>
            <a:r>
              <a:rPr lang="en-US" altLang="zh-CN" sz="1400">
                <a:latin typeface="阿里巴巴普惠体 3.0 55 Regular" panose="00020600040101010101" charset="-122"/>
                <a:ea typeface="阿里巴巴普惠体 3.0 55 Regular" panose="00020600040101010101" charset="-122"/>
                <a:cs typeface="阿里巴巴普惠体 3.0 55 Regular" panose="00020600040101010101" charset="-122"/>
              </a:rPr>
              <a:t>matrix(dataType, rows, cols, [columnsCapacity], [defaultValue])</a:t>
            </a:r>
            <a:endParaRPr lang="en-US" altLang="zh-CN" sz="1400">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285750" indent="-285750">
              <a:buFont typeface="Arial" panose="020B0604020202020204" pitchFamily="34" charset="0"/>
              <a:buChar char="•"/>
            </a:pPr>
            <a:endPar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285750" indent="-285750">
              <a:buFont typeface="Arial" panose="020B0604020202020204" pitchFamily="34" charset="0"/>
              <a:buChar char="•"/>
            </a:pPr>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强制转换（通过表、数组向量、二维元组等生成）：</a:t>
            </a:r>
            <a:r>
              <a:rPr lang="en-US" altLang="zh-CN" sz="1400">
                <a:latin typeface="阿里巴巴普惠体 3.0 55 Regular" panose="00020600040101010101" charset="-122"/>
                <a:ea typeface="阿里巴巴普惠体 3.0 55 Regular" panose="00020600040101010101" charset="-122"/>
                <a:cs typeface="阿里巴巴普惠体 3.0 55 Regular" panose="00020600040101010101" charset="-122"/>
              </a:rPr>
              <a:t>matrix(X)</a:t>
            </a:r>
            <a:endParaRPr lang="en-US" altLang="zh-CN" sz="1400">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41" name="圆角矩形 40"/>
          <p:cNvSpPr/>
          <p:nvPr/>
        </p:nvSpPr>
        <p:spPr>
          <a:xfrm>
            <a:off x="7832090" y="4549140"/>
            <a:ext cx="1168400" cy="635635"/>
          </a:xfrm>
          <a:prstGeom prst="roundRect">
            <a:avLst/>
          </a:prstGeom>
          <a:solidFill>
            <a:schemeClr val="accent1">
              <a:lumMod val="5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sz="1600">
                <a:latin typeface="阿里巴巴普惠体 3.0 55 Regular" panose="00020600040101010101" charset="-122"/>
                <a:ea typeface="阿里巴巴普惠体 3.0 55 Regular" panose="00020600040101010101" charset="-122"/>
              </a:rPr>
              <a:t>矩阵</a:t>
            </a:r>
            <a:endParaRPr lang="zh-CN" altLang="en-US" sz="1600">
              <a:latin typeface="阿里巴巴普惠体 3.0 55 Regular" panose="00020600040101010101" charset="-122"/>
              <a:ea typeface="阿里巴巴普惠体 3.0 55 Regular" panose="00020600040101010101" charset="-122"/>
            </a:endParaRPr>
          </a:p>
        </p:txBody>
      </p:sp>
      <p:sp>
        <p:nvSpPr>
          <p:cNvPr id="42" name="圆角矩形 41"/>
          <p:cNvSpPr/>
          <p:nvPr/>
        </p:nvSpPr>
        <p:spPr>
          <a:xfrm>
            <a:off x="5764530" y="4536440"/>
            <a:ext cx="1168400" cy="635635"/>
          </a:xfrm>
          <a:prstGeom prst="roundRect">
            <a:avLst/>
          </a:prstGeom>
          <a:solidFill>
            <a:schemeClr val="accent1">
              <a:lumMod val="40000"/>
              <a:lumOff val="6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sz="1600">
                <a:latin typeface="阿里巴巴普惠体 3.0 55 Regular" panose="00020600040101010101" charset="-122"/>
                <a:ea typeface="阿里巴巴普惠体 3.0 55 Regular" panose="00020600040101010101" charset="-122"/>
              </a:rPr>
              <a:t>向量</a:t>
            </a:r>
            <a:endParaRPr lang="zh-CN" altLang="en-US" sz="1600">
              <a:latin typeface="阿里巴巴普惠体 3.0 55 Regular" panose="00020600040101010101" charset="-122"/>
              <a:ea typeface="阿里巴巴普惠体 3.0 55 Regular" panose="00020600040101010101" charset="-122"/>
            </a:endParaRPr>
          </a:p>
        </p:txBody>
      </p:sp>
      <p:sp>
        <p:nvSpPr>
          <p:cNvPr id="43" name="圆角矩形 42"/>
          <p:cNvSpPr/>
          <p:nvPr/>
        </p:nvSpPr>
        <p:spPr>
          <a:xfrm>
            <a:off x="9952355" y="4536440"/>
            <a:ext cx="1168400" cy="635635"/>
          </a:xfrm>
          <a:prstGeom prst="roundRect">
            <a:avLst/>
          </a:prstGeom>
          <a:solidFill>
            <a:schemeClr val="accent1">
              <a:lumMod val="40000"/>
              <a:lumOff val="6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sz="1600">
                <a:latin typeface="阿里巴巴普惠体 3.0 55 Regular" panose="00020600040101010101" charset="-122"/>
                <a:ea typeface="阿里巴巴普惠体 3.0 55 Regular" panose="00020600040101010101" charset="-122"/>
              </a:rPr>
              <a:t>表</a:t>
            </a:r>
            <a:endParaRPr lang="zh-CN" altLang="en-US" sz="1600">
              <a:latin typeface="阿里巴巴普惠体 3.0 55 Regular" panose="00020600040101010101" charset="-122"/>
              <a:ea typeface="阿里巴巴普惠体 3.0 55 Regular" panose="00020600040101010101" charset="-122"/>
            </a:endParaRPr>
          </a:p>
        </p:txBody>
      </p:sp>
      <p:sp>
        <p:nvSpPr>
          <p:cNvPr id="25" name="圆角矩形 24"/>
          <p:cNvSpPr/>
          <p:nvPr/>
        </p:nvSpPr>
        <p:spPr>
          <a:xfrm>
            <a:off x="7844790" y="5793740"/>
            <a:ext cx="1168400" cy="635635"/>
          </a:xfrm>
          <a:prstGeom prst="roundRect">
            <a:avLst/>
          </a:prstGeom>
          <a:solidFill>
            <a:schemeClr val="accent1">
              <a:lumMod val="40000"/>
              <a:lumOff val="6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sz="1600">
                <a:latin typeface="阿里巴巴普惠体 3.0 55 Regular" panose="00020600040101010101" charset="-122"/>
                <a:ea typeface="阿里巴巴普惠体 3.0 55 Regular" panose="00020600040101010101" charset="-122"/>
              </a:rPr>
              <a:t>数组向量</a:t>
            </a:r>
            <a:endParaRPr lang="zh-CN" altLang="en-US" sz="1600">
              <a:latin typeface="阿里巴巴普惠体 3.0 55 Regular" panose="00020600040101010101" charset="-122"/>
              <a:ea typeface="阿里巴巴普惠体 3.0 55 Regular" panose="00020600040101010101" charset="-122"/>
            </a:endParaRPr>
          </a:p>
        </p:txBody>
      </p:sp>
      <p:cxnSp>
        <p:nvCxnSpPr>
          <p:cNvPr id="44" name="直接箭头连接符 43"/>
          <p:cNvCxnSpPr>
            <a:stCxn id="42" idx="3"/>
            <a:endCxn id="41" idx="1"/>
          </p:cNvCxnSpPr>
          <p:nvPr/>
        </p:nvCxnSpPr>
        <p:spPr>
          <a:xfrm>
            <a:off x="6932930" y="4854575"/>
            <a:ext cx="899160" cy="12700"/>
          </a:xfrm>
          <a:prstGeom prst="straightConnector1">
            <a:avLst/>
          </a:prstGeom>
          <a:ln w="41275">
            <a:solidFill>
              <a:srgbClr val="8190D0"/>
            </a:solidFill>
            <a:tailEnd type="arrow"/>
          </a:ln>
        </p:spPr>
        <p:style>
          <a:lnRef idx="1">
            <a:schemeClr val="accent1"/>
          </a:lnRef>
          <a:fillRef idx="0">
            <a:schemeClr val="accent1"/>
          </a:fillRef>
          <a:effectRef idx="0">
            <a:schemeClr val="accent1"/>
          </a:effectRef>
          <a:fontRef idx="minor">
            <a:schemeClr val="tx1"/>
          </a:fontRef>
        </p:style>
      </p:cxnSp>
      <p:cxnSp>
        <p:nvCxnSpPr>
          <p:cNvPr id="26" name="直接箭头连接符 25"/>
          <p:cNvCxnSpPr>
            <a:stCxn id="43" idx="1"/>
            <a:endCxn id="41" idx="3"/>
          </p:cNvCxnSpPr>
          <p:nvPr/>
        </p:nvCxnSpPr>
        <p:spPr>
          <a:xfrm flipH="1">
            <a:off x="9000490" y="4854575"/>
            <a:ext cx="951865" cy="12700"/>
          </a:xfrm>
          <a:prstGeom prst="straightConnector1">
            <a:avLst/>
          </a:prstGeom>
          <a:ln w="41275">
            <a:solidFill>
              <a:srgbClr val="8190D0"/>
            </a:solidFill>
            <a:tailEnd type="arrow"/>
          </a:ln>
        </p:spPr>
        <p:style>
          <a:lnRef idx="1">
            <a:schemeClr val="accent1"/>
          </a:lnRef>
          <a:fillRef idx="0">
            <a:schemeClr val="accent1"/>
          </a:fillRef>
          <a:effectRef idx="0">
            <a:schemeClr val="accent1"/>
          </a:effectRef>
          <a:fontRef idx="minor">
            <a:schemeClr val="tx1"/>
          </a:fontRef>
        </p:style>
      </p:cxnSp>
      <p:cxnSp>
        <p:nvCxnSpPr>
          <p:cNvPr id="27" name="直接箭头连接符 26"/>
          <p:cNvCxnSpPr>
            <a:stCxn id="25" idx="0"/>
            <a:endCxn id="41" idx="2"/>
          </p:cNvCxnSpPr>
          <p:nvPr/>
        </p:nvCxnSpPr>
        <p:spPr>
          <a:xfrm flipH="1" flipV="1">
            <a:off x="8416290" y="5184775"/>
            <a:ext cx="12700" cy="608965"/>
          </a:xfrm>
          <a:prstGeom prst="straightConnector1">
            <a:avLst/>
          </a:prstGeom>
          <a:ln w="41275">
            <a:solidFill>
              <a:srgbClr val="8190D0"/>
            </a:solidFill>
            <a:tailEnd type="arrow"/>
          </a:ln>
        </p:spPr>
        <p:style>
          <a:lnRef idx="1">
            <a:schemeClr val="accent1"/>
          </a:lnRef>
          <a:fillRef idx="0">
            <a:schemeClr val="accent1"/>
          </a:fillRef>
          <a:effectRef idx="0">
            <a:schemeClr val="accent1"/>
          </a:effectRef>
          <a:fontRef idx="minor">
            <a:schemeClr val="tx1"/>
          </a:fontRef>
        </p:style>
      </p:cxnSp>
      <p:sp>
        <p:nvSpPr>
          <p:cNvPr id="28" name="文本框 27"/>
          <p:cNvSpPr txBox="1"/>
          <p:nvPr/>
        </p:nvSpPr>
        <p:spPr>
          <a:xfrm>
            <a:off x="8586470" y="5320665"/>
            <a:ext cx="854710" cy="337185"/>
          </a:xfrm>
          <a:prstGeom prst="rect">
            <a:avLst/>
          </a:prstGeom>
          <a:noFill/>
        </p:spPr>
        <p:txBody>
          <a:bodyPr wrap="square" rtlCol="0">
            <a:spAutoFit/>
          </a:bodyPr>
          <a:p>
            <a:pPr algn="ctr"/>
            <a:r>
              <a:rPr lang="en-US" altLang="zh-CN" sz="1600">
                <a:latin typeface="阿里巴巴普惠体 3.0 55 Regular" panose="00020600040101010101" charset="-122"/>
                <a:ea typeface="阿里巴巴普惠体 3.0 55 Regular" panose="00020600040101010101" charset="-122"/>
              </a:rPr>
              <a:t>matrix</a:t>
            </a:r>
            <a:endParaRPr lang="en-US" altLang="zh-CN" sz="1600">
              <a:latin typeface="阿里巴巴普惠体 3.0 55 Regular" panose="00020600040101010101" charset="-122"/>
              <a:ea typeface="阿里巴巴普惠体 3.0 55 Regular" panose="00020600040101010101" charset="-122"/>
            </a:endParaRPr>
          </a:p>
        </p:txBody>
      </p:sp>
      <p:sp>
        <p:nvSpPr>
          <p:cNvPr id="29" name="文本框 28"/>
          <p:cNvSpPr txBox="1"/>
          <p:nvPr/>
        </p:nvSpPr>
        <p:spPr>
          <a:xfrm>
            <a:off x="9081770" y="4378960"/>
            <a:ext cx="854710" cy="337185"/>
          </a:xfrm>
          <a:prstGeom prst="rect">
            <a:avLst/>
          </a:prstGeom>
          <a:noFill/>
        </p:spPr>
        <p:txBody>
          <a:bodyPr wrap="square" rtlCol="0">
            <a:spAutoFit/>
          </a:bodyPr>
          <a:p>
            <a:pPr algn="ctr"/>
            <a:r>
              <a:rPr lang="en-US" altLang="zh-CN" sz="1600">
                <a:latin typeface="阿里巴巴普惠体 3.0 55 Regular" panose="00020600040101010101" charset="-122"/>
                <a:ea typeface="阿里巴巴普惠体 3.0 55 Regular" panose="00020600040101010101" charset="-122"/>
              </a:rPr>
              <a:t>matrix</a:t>
            </a:r>
            <a:endParaRPr lang="en-US" altLang="zh-CN" sz="1600">
              <a:latin typeface="阿里巴巴普惠体 3.0 55 Regular" panose="00020600040101010101" charset="-122"/>
              <a:ea typeface="阿里巴巴普惠体 3.0 55 Regular" panose="00020600040101010101" charset="-122"/>
            </a:endParaRPr>
          </a:p>
        </p:txBody>
      </p:sp>
      <p:sp>
        <p:nvSpPr>
          <p:cNvPr id="31" name="文本框 30"/>
          <p:cNvSpPr txBox="1"/>
          <p:nvPr/>
        </p:nvSpPr>
        <p:spPr>
          <a:xfrm>
            <a:off x="6846570" y="4391660"/>
            <a:ext cx="1082675" cy="337185"/>
          </a:xfrm>
          <a:prstGeom prst="rect">
            <a:avLst/>
          </a:prstGeom>
          <a:noFill/>
        </p:spPr>
        <p:txBody>
          <a:bodyPr wrap="square" rtlCol="0">
            <a:spAutoFit/>
          </a:bodyPr>
          <a:p>
            <a:pPr algn="ctr"/>
            <a:r>
              <a:rPr lang="en-US" altLang="zh-CN" sz="1600">
                <a:latin typeface="阿里巴巴普惠体 3.0 55 Regular" panose="00020600040101010101" charset="-122"/>
                <a:ea typeface="阿里巴巴普惠体 3.0 55 Regular" panose="00020600040101010101" charset="-122"/>
              </a:rPr>
              <a:t>reshape</a:t>
            </a:r>
            <a:endParaRPr lang="en-US" altLang="zh-CN" sz="1600">
              <a:latin typeface="阿里巴巴普惠体 3.0 55 Regular" panose="00020600040101010101" charset="-122"/>
              <a:ea typeface="阿里巴巴普惠体 3.0 55 Regular" panose="00020600040101010101" charset="-122"/>
            </a:endParaRPr>
          </a:p>
        </p:txBody>
      </p:sp>
      <p:sp>
        <p:nvSpPr>
          <p:cNvPr id="32" name="文本框 31"/>
          <p:cNvSpPr txBox="1"/>
          <p:nvPr/>
        </p:nvSpPr>
        <p:spPr>
          <a:xfrm>
            <a:off x="6846570" y="4905375"/>
            <a:ext cx="1082675" cy="337185"/>
          </a:xfrm>
          <a:prstGeom prst="rect">
            <a:avLst/>
          </a:prstGeom>
          <a:noFill/>
        </p:spPr>
        <p:txBody>
          <a:bodyPr wrap="square" rtlCol="0">
            <a:spAutoFit/>
          </a:bodyPr>
          <a:p>
            <a:pPr algn="ctr"/>
            <a:r>
              <a:rPr lang="en-US" altLang="zh-CN" sz="1600">
                <a:latin typeface="阿里巴巴普惠体 3.0 55 Regular" panose="00020600040101010101" charset="-122"/>
                <a:ea typeface="阿里巴巴普惠体 3.0 55 Regular" panose="00020600040101010101" charset="-122"/>
              </a:rPr>
              <a:t>cast</a:t>
            </a:r>
            <a:endParaRPr lang="en-US" altLang="zh-CN" sz="1600">
              <a:latin typeface="阿里巴巴普惠体 3.0 55 Regular" panose="00020600040101010101" charset="-122"/>
              <a:ea typeface="阿里巴巴普惠体 3.0 55 Regular" panose="00020600040101010101" charset="-122"/>
            </a:endParaRPr>
          </a:p>
        </p:txBody>
      </p:sp>
      <p:sp>
        <p:nvSpPr>
          <p:cNvPr id="2" name="椭圆 1"/>
          <p:cNvSpPr/>
          <p:nvPr/>
        </p:nvSpPr>
        <p:spPr>
          <a:xfrm>
            <a:off x="127000" y="610235"/>
            <a:ext cx="253365" cy="25590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椭圆 16"/>
          <p:cNvSpPr/>
          <p:nvPr/>
        </p:nvSpPr>
        <p:spPr>
          <a:xfrm>
            <a:off x="127000" y="-160020"/>
            <a:ext cx="762635" cy="77025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阿里巴巴普惠体 3.0 55 Regular" panose="00020600040101010101" charset="-122"/>
              <a:ea typeface="阿里巴巴普惠体 3.0 55 Regular" panose="00020600040101010101" charset="-122"/>
            </a:endParaRPr>
          </a:p>
        </p:txBody>
      </p:sp>
      <p:sp>
        <p:nvSpPr>
          <p:cNvPr id="18" name="文本框 17"/>
          <p:cNvSpPr txBox="1"/>
          <p:nvPr/>
        </p:nvSpPr>
        <p:spPr>
          <a:xfrm>
            <a:off x="996315" y="213995"/>
            <a:ext cx="3925570" cy="460375"/>
          </a:xfrm>
          <a:prstGeom prst="rect">
            <a:avLst/>
          </a:prstGeom>
          <a:noFill/>
        </p:spPr>
        <p:txBody>
          <a:bodyPr wrap="square" rtlCol="0">
            <a:spAutoFit/>
          </a:bodyPr>
          <a:lstStyle/>
          <a:p>
            <a:pPr algn="l"/>
            <a:r>
              <a:rPr lang="zh-CN" sz="2400" b="1" dirty="0">
                <a:solidFill>
                  <a:srgbClr val="022EA6"/>
                </a:solidFill>
                <a:uFillTx/>
                <a:latin typeface="阿里巴巴普惠体 3.0 55 Regular" panose="00020600040101010101" charset="-122"/>
                <a:ea typeface="阿里巴巴普惠体 3.0 55 Regular" panose="00020600040101010101" charset="-122"/>
                <a:cs typeface="阿里巴巴普惠体 3.0 55 Regular" panose="00020600040101010101" charset="-122"/>
              </a:rPr>
              <a:t>矩阵处理</a:t>
            </a:r>
            <a:endParaRPr lang="en-US" altLang="zh-CN" sz="2400" b="1" dirty="0">
              <a:solidFill>
                <a:srgbClr val="022EA6"/>
              </a:solidFill>
              <a:uFillTx/>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pic>
        <p:nvPicPr>
          <p:cNvPr id="3" name="图片 2" descr="/Users/chenjiayuan/Desktop/公司logo2.png公司logo2"/>
          <p:cNvPicPr>
            <a:picLocks noChangeAspect="1"/>
          </p:cNvPicPr>
          <p:nvPr>
            <p:custDataLst>
              <p:tags r:id="rId1"/>
            </p:custDataLst>
          </p:nvPr>
        </p:nvPicPr>
        <p:blipFill>
          <a:blip r:embed="rId2" cstate="screen"/>
          <a:srcRect/>
          <a:stretch>
            <a:fillRect/>
          </a:stretch>
        </p:blipFill>
        <p:spPr>
          <a:xfrm>
            <a:off x="10701655" y="288925"/>
            <a:ext cx="1056005" cy="275590"/>
          </a:xfrm>
          <a:prstGeom prst="rect">
            <a:avLst/>
          </a:prstGeom>
        </p:spPr>
      </p:pic>
      <p:pic>
        <p:nvPicPr>
          <p:cNvPr id="4" name="图片 3"/>
          <p:cNvPicPr>
            <a:picLocks noChangeAspect="1"/>
          </p:cNvPicPr>
          <p:nvPr/>
        </p:nvPicPr>
        <p:blipFill>
          <a:blip r:embed="rId3"/>
          <a:stretch>
            <a:fillRect/>
          </a:stretch>
        </p:blipFill>
        <p:spPr>
          <a:xfrm>
            <a:off x="889635" y="1434465"/>
            <a:ext cx="3159125" cy="2146300"/>
          </a:xfrm>
          <a:prstGeom prst="rect">
            <a:avLst/>
          </a:prstGeom>
          <a:ln>
            <a:solidFill>
              <a:schemeClr val="tx1">
                <a:lumMod val="50000"/>
                <a:lumOff val="50000"/>
              </a:schemeClr>
            </a:solidFill>
          </a:ln>
        </p:spPr>
      </p:pic>
      <p:sp>
        <p:nvSpPr>
          <p:cNvPr id="5" name="圆角矩形 4"/>
          <p:cNvSpPr/>
          <p:nvPr/>
        </p:nvSpPr>
        <p:spPr>
          <a:xfrm>
            <a:off x="889000" y="1344930"/>
            <a:ext cx="1335405" cy="2324100"/>
          </a:xfrm>
          <a:prstGeom prst="roundRect">
            <a:avLst/>
          </a:prstGeom>
          <a:noFill/>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9" name="文本框 8"/>
          <p:cNvSpPr txBox="1"/>
          <p:nvPr/>
        </p:nvSpPr>
        <p:spPr>
          <a:xfrm>
            <a:off x="395605" y="3669030"/>
            <a:ext cx="1828800" cy="337185"/>
          </a:xfrm>
          <a:prstGeom prst="rect">
            <a:avLst/>
          </a:prstGeom>
          <a:noFill/>
        </p:spPr>
        <p:txBody>
          <a:bodyPr wrap="square" rtlCol="0">
            <a:spAutoFit/>
          </a:bodyPr>
          <a:p>
            <a:r>
              <a:rPr lang="en-US" altLang="zh-CN" sz="1600"/>
              <a:t>obj.rowNames()</a:t>
            </a:r>
            <a:endParaRPr lang="en-US" altLang="zh-CN" sz="1600"/>
          </a:p>
        </p:txBody>
      </p:sp>
      <p:sp>
        <p:nvSpPr>
          <p:cNvPr id="12" name="圆角矩形 11"/>
          <p:cNvSpPr/>
          <p:nvPr/>
        </p:nvSpPr>
        <p:spPr>
          <a:xfrm>
            <a:off x="720090" y="1440180"/>
            <a:ext cx="3497580" cy="393700"/>
          </a:xfrm>
          <a:prstGeom prst="roundRect">
            <a:avLst/>
          </a:prstGeom>
          <a:noFill/>
          <a:ln>
            <a:solidFill>
              <a:schemeClr val="accent6">
                <a:lumMod val="75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15" name="文本框 14"/>
          <p:cNvSpPr txBox="1"/>
          <p:nvPr/>
        </p:nvSpPr>
        <p:spPr>
          <a:xfrm>
            <a:off x="2491105" y="901700"/>
            <a:ext cx="1828800" cy="337185"/>
          </a:xfrm>
          <a:prstGeom prst="rect">
            <a:avLst/>
          </a:prstGeom>
          <a:noFill/>
        </p:spPr>
        <p:txBody>
          <a:bodyPr wrap="square" rtlCol="0">
            <a:spAutoFit/>
          </a:bodyPr>
          <a:p>
            <a:r>
              <a:rPr lang="en-US" altLang="zh-CN" sz="1600"/>
              <a:t>obj.colNames()</a:t>
            </a:r>
            <a:endParaRPr lang="en-US" altLang="zh-CN" sz="1600"/>
          </a:p>
        </p:txBody>
      </p:sp>
      <p:sp>
        <p:nvSpPr>
          <p:cNvPr id="24" name="文本框 23"/>
          <p:cNvSpPr txBox="1"/>
          <p:nvPr/>
        </p:nvSpPr>
        <p:spPr>
          <a:xfrm>
            <a:off x="592455" y="4620260"/>
            <a:ext cx="1943735" cy="1198880"/>
          </a:xfrm>
          <a:prstGeom prst="rect">
            <a:avLst/>
          </a:prstGeom>
          <a:noFill/>
        </p:spPr>
        <p:txBody>
          <a:bodyPr wrap="square" rtlCol="0" anchor="t">
            <a:spAutoFit/>
          </a:bodyPr>
          <a:p>
            <a:r>
              <a:rPr lang="zh-CN" altLang="en-US">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行列维度</a:t>
            </a:r>
            <a:endParaRPr lang="zh-CN" altLang="en-US">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285750" indent="-285750">
              <a:buFont typeface="Arial" panose="020B0604020202020204" pitchFamily="34" charset="0"/>
              <a:buChar char="•"/>
            </a:pPr>
            <a:r>
              <a:rPr lang="en-US" altLang="zh-CN">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shape</a:t>
            </a:r>
            <a:r>
              <a:rPr lang="zh-CN" altLang="en-US">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a:t>
            </a:r>
            <a:r>
              <a:rPr lang="en-US" altLang="zh-CN">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5:4</a:t>
            </a:r>
            <a:endParaRPr lang="zh-CN" altLang="en-US">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285750" indent="-285750">
              <a:buFont typeface="Arial" panose="020B0604020202020204" pitchFamily="34" charset="0"/>
              <a:buChar char="•"/>
            </a:pPr>
            <a:r>
              <a:rPr lang="en-US" altLang="zh-CN">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cols</a:t>
            </a:r>
            <a:r>
              <a:rPr lang="zh-CN" altLang="en-US">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a:t>
            </a:r>
            <a:r>
              <a:rPr lang="en-US" altLang="zh-CN">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4</a:t>
            </a:r>
            <a:endParaRPr lang="zh-CN" altLang="en-US">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285750" indent="-285750">
              <a:buFont typeface="Arial" panose="020B0604020202020204" pitchFamily="34" charset="0"/>
              <a:buChar char="•"/>
            </a:pPr>
            <a:r>
              <a:rPr lang="en-US" altLang="zh-CN">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rows</a:t>
            </a:r>
            <a:r>
              <a:rPr lang="zh-CN" altLang="en-US">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a:t>
            </a:r>
            <a:r>
              <a:rPr lang="en-US" altLang="zh-CN">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5</a:t>
            </a:r>
            <a:endParaRPr lang="en-US" altLang="zh-CN">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endParaRPr>
          </a:p>
        </p:txBody>
      </p:sp>
      <p:sp>
        <p:nvSpPr>
          <p:cNvPr id="33" name="文本框 32"/>
          <p:cNvSpPr txBox="1"/>
          <p:nvPr/>
        </p:nvSpPr>
        <p:spPr>
          <a:xfrm>
            <a:off x="2586355" y="4620260"/>
            <a:ext cx="2633980" cy="922020"/>
          </a:xfrm>
          <a:prstGeom prst="rect">
            <a:avLst/>
          </a:prstGeom>
          <a:noFill/>
        </p:spPr>
        <p:txBody>
          <a:bodyPr wrap="square" rtlCol="0" anchor="t">
            <a:spAutoFit/>
          </a:bodyPr>
          <a:p>
            <a:r>
              <a:rPr lang="zh-CN" altLang="en-US">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元素个数：</a:t>
            </a:r>
            <a:endParaRPr lang="zh-CN" altLang="en-US">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285750" indent="-285750">
              <a:buFont typeface="Arial" panose="020B0604020202020204" pitchFamily="34" charset="0"/>
              <a:buChar char="•"/>
            </a:pPr>
            <a:r>
              <a:rPr lang="en-US" altLang="zh-CN">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count</a:t>
            </a:r>
            <a:r>
              <a:rPr lang="zh-CN" altLang="en-US">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（非空）：</a:t>
            </a:r>
            <a:r>
              <a:rPr lang="en-US" altLang="zh-CN">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20</a:t>
            </a:r>
            <a:endParaRPr lang="en-US" altLang="zh-CN">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285750" indent="-285750">
              <a:buFont typeface="Arial" panose="020B0604020202020204" pitchFamily="34" charset="0"/>
              <a:buChar char="•"/>
            </a:pPr>
            <a:r>
              <a:rPr lang="en-US" altLang="zh-CN">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size</a:t>
            </a:r>
            <a:r>
              <a:rPr lang="zh-CN" altLang="en-US">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a:t>
            </a:r>
            <a:r>
              <a:rPr lang="en-US" altLang="zh-CN">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20</a:t>
            </a:r>
            <a:endParaRPr lang="en-US" altLang="zh-CN">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endParaRPr>
          </a:p>
        </p:txBody>
      </p:sp>
      <p:pic>
        <p:nvPicPr>
          <p:cNvPr id="34" name="图片 33"/>
          <p:cNvPicPr>
            <a:picLocks noChangeAspect="1"/>
          </p:cNvPicPr>
          <p:nvPr/>
        </p:nvPicPr>
        <p:blipFill>
          <a:blip r:embed="rId4"/>
          <a:stretch>
            <a:fillRect/>
          </a:stretch>
        </p:blipFill>
        <p:spPr>
          <a:xfrm>
            <a:off x="5095240" y="1891665"/>
            <a:ext cx="460375" cy="1692910"/>
          </a:xfrm>
          <a:prstGeom prst="rect">
            <a:avLst/>
          </a:prstGeom>
        </p:spPr>
      </p:pic>
      <p:cxnSp>
        <p:nvCxnSpPr>
          <p:cNvPr id="35" name="直接箭头连接符 34"/>
          <p:cNvCxnSpPr/>
          <p:nvPr/>
        </p:nvCxnSpPr>
        <p:spPr>
          <a:xfrm flipH="1">
            <a:off x="4291965" y="2700020"/>
            <a:ext cx="629920" cy="0"/>
          </a:xfrm>
          <a:prstGeom prst="straightConnector1">
            <a:avLst/>
          </a:prstGeom>
          <a:ln w="63500">
            <a:gradFill>
              <a:gsLst>
                <a:gs pos="0">
                  <a:schemeClr val="accent1">
                    <a:lumMod val="5000"/>
                    <a:lumOff val="95000"/>
                  </a:schemeClr>
                </a:gs>
                <a:gs pos="89000">
                  <a:srgbClr val="0D42D3"/>
                </a:gs>
                <a:gs pos="0">
                  <a:schemeClr val="accent1">
                    <a:lumMod val="45000"/>
                    <a:lumOff val="55000"/>
                  </a:schemeClr>
                </a:gs>
              </a:gsLst>
              <a:lin ang="0" scaled="0"/>
            </a:gradFill>
            <a:tailEnd type="triangle"/>
          </a:ln>
        </p:spPr>
        <p:style>
          <a:lnRef idx="1">
            <a:schemeClr val="accent1"/>
          </a:lnRef>
          <a:fillRef idx="0">
            <a:schemeClr val="accent1"/>
          </a:fillRef>
          <a:effectRef idx="0">
            <a:schemeClr val="accent1"/>
          </a:effectRef>
          <a:fontRef idx="minor">
            <a:schemeClr val="tx1"/>
          </a:fontRef>
        </p:style>
      </p:cxnSp>
      <p:sp>
        <p:nvSpPr>
          <p:cNvPr id="36" name="文本框 35"/>
          <p:cNvSpPr txBox="1"/>
          <p:nvPr/>
        </p:nvSpPr>
        <p:spPr>
          <a:xfrm>
            <a:off x="4022090" y="2157730"/>
            <a:ext cx="1143000" cy="337185"/>
          </a:xfrm>
          <a:prstGeom prst="rect">
            <a:avLst/>
          </a:prstGeom>
          <a:noFill/>
        </p:spPr>
        <p:txBody>
          <a:bodyPr wrap="square" rtlCol="0">
            <a:spAutoFit/>
          </a:bodyPr>
          <a:p>
            <a:pPr algn="ctr"/>
            <a:r>
              <a:rPr lang="en-US" altLang="zh-CN" sz="1600"/>
              <a:t>append!</a:t>
            </a:r>
            <a:endParaRPr lang="en-US" altLang="zh-CN" sz="1600"/>
          </a:p>
        </p:txBody>
      </p:sp>
      <p:sp>
        <p:nvSpPr>
          <p:cNvPr id="37" name="圆角矩形 36"/>
          <p:cNvSpPr/>
          <p:nvPr/>
        </p:nvSpPr>
        <p:spPr>
          <a:xfrm>
            <a:off x="2224405" y="1827530"/>
            <a:ext cx="412750" cy="1757680"/>
          </a:xfrm>
          <a:prstGeom prst="roundRect">
            <a:avLst/>
          </a:prstGeom>
          <a:solidFill>
            <a:srgbClr val="B7D0F4">
              <a:alpha val="34000"/>
            </a:srgb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pic>
        <p:nvPicPr>
          <p:cNvPr id="38" name="图片 37" descr="错"/>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flipH="1">
            <a:off x="2288540" y="3437255"/>
            <a:ext cx="292100" cy="292100"/>
          </a:xfrm>
          <a:prstGeom prst="rect">
            <a:avLst/>
          </a:prstGeom>
        </p:spPr>
      </p:pic>
      <p:sp>
        <p:nvSpPr>
          <p:cNvPr id="39" name="文本框 38"/>
          <p:cNvSpPr txBox="1"/>
          <p:nvPr/>
        </p:nvSpPr>
        <p:spPr>
          <a:xfrm>
            <a:off x="2491105" y="3669030"/>
            <a:ext cx="704850" cy="337185"/>
          </a:xfrm>
          <a:prstGeom prst="rect">
            <a:avLst/>
          </a:prstGeom>
          <a:noFill/>
        </p:spPr>
        <p:txBody>
          <a:bodyPr wrap="square" rtlCol="0">
            <a:spAutoFit/>
          </a:bodyPr>
          <a:p>
            <a:r>
              <a:rPr lang="en-US" altLang="zh-CN" sz="1600">
                <a:latin typeface="阿里巴巴普惠体 3.0 55 Regular" panose="00020600040101010101" charset="-122"/>
                <a:ea typeface="阿里巴巴普惠体 3.0 55 Regular" panose="00020600040101010101" charset="-122"/>
              </a:rPr>
              <a:t>drop</a:t>
            </a:r>
            <a:endParaRPr lang="en-US" altLang="zh-CN" sz="1600">
              <a:latin typeface="阿里巴巴普惠体 3.0 55 Regular" panose="00020600040101010101" charset="-122"/>
              <a:ea typeface="阿里巴巴普惠体 3.0 55 Regular" panose="00020600040101010101" charset="-122"/>
            </a:endParaRPr>
          </a:p>
        </p:txBody>
      </p:sp>
      <p:graphicFrame>
        <p:nvGraphicFramePr>
          <p:cNvPr id="40" name="表格 39"/>
          <p:cNvGraphicFramePr/>
          <p:nvPr>
            <p:custDataLst>
              <p:tags r:id="rId7"/>
            </p:custDataLst>
          </p:nvPr>
        </p:nvGraphicFramePr>
        <p:xfrm>
          <a:off x="5869305" y="690880"/>
          <a:ext cx="5802630" cy="5208270"/>
        </p:xfrm>
        <a:graphic>
          <a:graphicData uri="http://schemas.openxmlformats.org/drawingml/2006/table">
            <a:tbl>
              <a:tblPr firstRow="1" firstCol="1">
                <a:tableStyleId>{2852A0F2-5DE2-4435-B366-CF5881EA91FC}</a:tableStyleId>
              </a:tblPr>
              <a:tblGrid>
                <a:gridCol w="1934210"/>
                <a:gridCol w="1949450"/>
                <a:gridCol w="1918970"/>
              </a:tblGrid>
              <a:tr h="473710">
                <a:tc>
                  <a:txBody>
                    <a:bodyPr/>
                    <a:p>
                      <a:pPr marL="0" indent="0" algn="ctr" fontAlgn="t">
                        <a:spcBef>
                          <a:spcPct val="0"/>
                        </a:spcBef>
                        <a:spcAft>
                          <a:spcPct val="0"/>
                        </a:spcAft>
                      </a:pPr>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索引对象 </a:t>
                      </a:r>
                      <a:r>
                        <a:rPr lang="en-US" altLang="zh-CN" sz="1400">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索引方式</a:t>
                      </a:r>
                      <a:endPar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endParaRPr>
                    </a:p>
                  </a:txBody>
                  <a:tcPr marL="76517" marR="76517" marT="76517" marB="76517" anchor="t" anchorCtr="0"/>
                </a:tc>
                <a:tc>
                  <a:txBody>
                    <a:bodyPr/>
                    <a:p>
                      <a:pPr marL="0" indent="0" algn="ctr" fontAlgn="t">
                        <a:spcBef>
                          <a:spcPct val="0"/>
                        </a:spcBef>
                        <a:spcAft>
                          <a:spcPct val="0"/>
                        </a:spcAft>
                      </a:pPr>
                      <a:r>
                        <a:rPr lang="zh-CN" altLang="en-US" sz="1400">
                          <a:latin typeface="阿里巴巴普惠体 3.0 55 Regular" panose="00020600040101010101" charset="-122"/>
                          <a:ea typeface="阿里巴巴普惠体 3.0 55 Regular" panose="00020600040101010101" charset="-122"/>
                        </a:rPr>
                        <a:t>下标索引</a:t>
                      </a:r>
                      <a:endParaRPr lang="zh-CN" altLang="en-US" sz="1400">
                        <a:latin typeface="阿里巴巴普惠体 3.0 55 Regular" panose="00020600040101010101" charset="-122"/>
                        <a:ea typeface="阿里巴巴普惠体 3.0 55 Regular" panose="00020600040101010101" charset="-122"/>
                      </a:endParaRPr>
                    </a:p>
                  </a:txBody>
                  <a:tcPr marL="76517" marR="76517" marT="76517" marB="76517" anchor="t" anchorCtr="0"/>
                </a:tc>
                <a:tc>
                  <a:txBody>
                    <a:bodyPr/>
                    <a:p>
                      <a:pPr marL="0" indent="0" algn="ctr" fontAlgn="t">
                        <a:spcBef>
                          <a:spcPct val="0"/>
                        </a:spcBef>
                        <a:spcAft>
                          <a:spcPct val="0"/>
                        </a:spcAft>
                      </a:pPr>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标签</a:t>
                      </a:r>
                      <a:r>
                        <a:rPr lang="en-US" altLang="zh-CN" sz="1400">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布尔值索引</a:t>
                      </a:r>
                      <a:endPar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endParaRPr>
                    </a:p>
                  </a:txBody>
                  <a:tcPr marL="76517" marR="76517" marT="76517" marB="76517" anchor="t" anchorCtr="0"/>
                </a:tc>
              </a:tr>
              <a:tr h="1139825">
                <a:tc>
                  <a:txBody>
                    <a:bodyPr/>
                    <a:p>
                      <a:pPr marL="0" indent="0" algn="ctr" fontAlgn="t">
                        <a:spcBef>
                          <a:spcPct val="0"/>
                        </a:spcBef>
                        <a:spcAft>
                          <a:spcPct val="0"/>
                        </a:spcAft>
                      </a:pPr>
                      <a:r>
                        <a:rPr lang="zh-CN" altLang="en-US" sz="1400">
                          <a:latin typeface="阿里巴巴普惠体 3.0 55 Regular" panose="00020600040101010101" charset="-122"/>
                          <a:ea typeface="阿里巴巴普惠体 3.0 55 Regular" panose="00020600040101010101" charset="-122"/>
                        </a:rPr>
                        <a:t>获取单个单元格的值</a:t>
                      </a:r>
                      <a:endParaRPr lang="zh-CN" altLang="en-US" sz="1400">
                        <a:latin typeface="阿里巴巴普惠体 3.0 55 Regular" panose="00020600040101010101" charset="-122"/>
                        <a:ea typeface="阿里巴巴普惠体 3.0 55 Regular" panose="00020600040101010101" charset="-122"/>
                      </a:endParaRPr>
                    </a:p>
                  </a:txBody>
                  <a:tcPr marL="76517" marR="76517" marT="76517" marB="76517" anchor="t" anchorCtr="0"/>
                </a:tc>
                <a:tc>
                  <a:txBody>
                    <a:bodyPr/>
                    <a:p>
                      <a:pPr marL="0" indent="0" algn="l" fontAlgn="t">
                        <a:spcBef>
                          <a:spcPct val="0"/>
                        </a:spcBef>
                        <a:spcAft>
                          <a:spcPct val="0"/>
                        </a:spcAft>
                      </a:pPr>
                      <a:r>
                        <a:rPr lang="en-US" altLang="zh-CN" sz="1200">
                          <a:latin typeface="阿里巴巴普惠体 3.0 55 Regular" panose="00020600040101010101" charset="-122"/>
                          <a:ea typeface="阿里巴巴普惠体 3.0 55 Regular" panose="00020600040101010101" charset="-122"/>
                        </a:rPr>
                        <a:t>obj[rowIndex, colIndex]</a:t>
                      </a:r>
                      <a:endParaRPr lang="en-US" altLang="zh-CN" sz="1200">
                        <a:latin typeface="阿里巴巴普惠体 3.0 55 Regular" panose="00020600040101010101" charset="-122"/>
                        <a:ea typeface="阿里巴巴普惠体 3.0 55 Regular" panose="00020600040101010101" charset="-122"/>
                      </a:endParaRPr>
                    </a:p>
                    <a:p>
                      <a:pPr marL="0" indent="0" algn="l" fontAlgn="t"/>
                      <a:r>
                        <a:rPr lang="en-US" altLang="zh-CN" sz="1200">
                          <a:latin typeface="阿里巴巴普惠体 3.0 55 Regular" panose="00020600040101010101" charset="-122"/>
                          <a:ea typeface="阿里巴巴普惠体 3.0 55 Regular" panose="00020600040101010101" charset="-122"/>
                        </a:rPr>
                        <a:t>obj.slice(rowIndex, colIndex)</a:t>
                      </a:r>
                      <a:endParaRPr lang="en-US" altLang="zh-CN" sz="1200">
                        <a:latin typeface="阿里巴巴普惠体 3.0 55 Regular" panose="00020600040101010101" charset="-122"/>
                        <a:ea typeface="阿里巴巴普惠体 3.0 55 Regular" panose="00020600040101010101" charset="-122"/>
                      </a:endParaRPr>
                    </a:p>
                    <a:p>
                      <a:pPr marL="0" indent="0" algn="l" fontAlgn="t"/>
                      <a:r>
                        <a:rPr lang="en-US" altLang="zh-CN" sz="1200">
                          <a:latin typeface="阿里巴巴普惠体 3.0 55 Regular" panose="00020600040101010101" charset="-122"/>
                          <a:ea typeface="阿里巴巴普惠体 3.0 55 Regular" panose="00020600040101010101" charset="-122"/>
                        </a:rPr>
                        <a:t>obj.cell(rowIndex, colIndex)</a:t>
                      </a:r>
                      <a:endParaRPr lang="en-US" altLang="zh-CN" sz="1200">
                        <a:latin typeface="阿里巴巴普惠体 3.0 55 Regular" panose="00020600040101010101" charset="-122"/>
                        <a:ea typeface="阿里巴巴普惠体 3.0 55 Regular" panose="00020600040101010101" charset="-122"/>
                      </a:endParaRPr>
                    </a:p>
                  </a:txBody>
                  <a:tcPr marL="76517" marR="76517" marT="76517" marB="76517" anchor="t" anchorCtr="0"/>
                </a:tc>
                <a:tc>
                  <a:txBody>
                    <a:bodyPr/>
                    <a:p>
                      <a:pPr marL="0" indent="0" algn="l" fontAlgn="t">
                        <a:spcBef>
                          <a:spcPct val="0"/>
                        </a:spcBef>
                        <a:spcAft>
                          <a:spcPct val="0"/>
                        </a:spcAft>
                      </a:pPr>
                      <a:r>
                        <a:rPr lang="en-US" altLang="zh-CN" sz="1200">
                          <a:latin typeface="阿里巴巴普惠体 3.0 55 Regular" panose="00020600040101010101" charset="-122"/>
                          <a:ea typeface="阿里巴巴普惠体 3.0 55 Regular" panose="00020600040101010101" charset="-122"/>
                        </a:rPr>
                        <a:t>obj.loc(rowLabel, colLabel)</a:t>
                      </a:r>
                      <a:endParaRPr lang="en-US" altLang="zh-CN" sz="1200">
                        <a:latin typeface="阿里巴巴普惠体 3.0 55 Regular" panose="00020600040101010101" charset="-122"/>
                        <a:ea typeface="阿里巴巴普惠体 3.0 55 Regular" panose="00020600040101010101" charset="-122"/>
                      </a:endParaRPr>
                    </a:p>
                    <a:p>
                      <a:pPr marL="0" indent="0" algn="l" fontAlgn="t"/>
                      <a:r>
                        <a:rPr lang="en-US" altLang="zh-CN" sz="1200">
                          <a:latin typeface="阿里巴巴普惠体 3.0 55 Regular" panose="00020600040101010101" charset="-122"/>
                          <a:ea typeface="阿里巴巴普惠体 3.0 55 Regular" panose="00020600040101010101" charset="-122"/>
                        </a:rPr>
                        <a:t> </a:t>
                      </a:r>
                      <a:endParaRPr lang="en-US" altLang="zh-CN" sz="1200">
                        <a:latin typeface="阿里巴巴普惠体 3.0 55 Regular" panose="00020600040101010101" charset="-122"/>
                        <a:ea typeface="阿里巴巴普惠体 3.0 55 Regular" panose="00020600040101010101" charset="-122"/>
                      </a:endParaRPr>
                    </a:p>
                  </a:txBody>
                  <a:tcPr marL="76517" marR="76517" marT="76517" marB="76517" anchor="t" anchorCtr="0"/>
                </a:tc>
              </a:tr>
              <a:tr h="1615440">
                <a:tc>
                  <a:txBody>
                    <a:bodyPr/>
                    <a:p>
                      <a:pPr marL="0" indent="0" algn="ctr" fontAlgn="t">
                        <a:spcBef>
                          <a:spcPct val="0"/>
                        </a:spcBef>
                        <a:spcAft>
                          <a:spcPct val="0"/>
                        </a:spcAft>
                      </a:pPr>
                      <a:r>
                        <a:rPr lang="zh-CN" altLang="en-US" sz="1400">
                          <a:latin typeface="阿里巴巴普惠体 3.0 55 Regular" panose="00020600040101010101" charset="-122"/>
                          <a:ea typeface="阿里巴巴普惠体 3.0 55 Regular" panose="00020600040101010101" charset="-122"/>
                        </a:rPr>
                        <a:t>获取多个单元格的值</a:t>
                      </a:r>
                      <a:endParaRPr lang="zh-CN" altLang="en-US" sz="1400">
                        <a:latin typeface="阿里巴巴普惠体 3.0 55 Regular" panose="00020600040101010101" charset="-122"/>
                        <a:ea typeface="阿里巴巴普惠体 3.0 55 Regular" panose="00020600040101010101" charset="-122"/>
                      </a:endParaRPr>
                    </a:p>
                  </a:txBody>
                  <a:tcPr marL="76517" marR="76517" marT="76517" marB="76517" anchor="t" anchorCtr="0"/>
                </a:tc>
                <a:tc>
                  <a:txBody>
                    <a:bodyPr/>
                    <a:p>
                      <a:pPr marL="0" indent="0" algn="l" fontAlgn="t">
                        <a:spcBef>
                          <a:spcPct val="0"/>
                        </a:spcBef>
                        <a:spcAft>
                          <a:spcPct val="0"/>
                        </a:spcAft>
                      </a:pPr>
                      <a:r>
                        <a:rPr lang="zh-CN" altLang="en-US" sz="1200">
                          <a:latin typeface="阿里巴巴普惠体 3.0 55 Regular" panose="00020600040101010101" charset="-122"/>
                          <a:ea typeface="阿里巴巴普惠体 3.0 55 Regular" panose="00020600040101010101" charset="-122"/>
                          <a:cs typeface="阿里巴巴普惠体 3.0 55 Regular" panose="00020600040101010101" charset="-122"/>
                        </a:rPr>
                        <a:t>行列索引：</a:t>
                      </a:r>
                      <a:endParaRPr lang="zh-CN" altLang="en-US" sz="1200">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0" indent="0" algn="l" fontAlgn="t"/>
                      <a:r>
                        <a:rPr lang="en-US" altLang="zh-CN" sz="1200">
                          <a:latin typeface="阿里巴巴普惠体 3.0 55 Regular" panose="00020600040101010101" charset="-122"/>
                          <a:ea typeface="阿里巴巴普惠体 3.0 55 Regular" panose="00020600040101010101" charset="-122"/>
                          <a:cs typeface="阿里巴巴普惠体 3.0 55 Regular" panose="00020600040101010101" charset="-122"/>
                        </a:rPr>
                        <a:t>obj[rowIndices, colIndices]</a:t>
                      </a:r>
                      <a:endParaRPr lang="en-US" altLang="zh-CN" sz="1200">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0" indent="0" algn="l" fontAlgn="t"/>
                      <a:r>
                        <a:rPr lang="en-US" altLang="zh-CN" sz="1200">
                          <a:latin typeface="阿里巴巴普惠体 3.0 55 Regular" panose="00020600040101010101" charset="-122"/>
                          <a:ea typeface="阿里巴巴普惠体 3.0 55 Regular" panose="00020600040101010101" charset="-122"/>
                          <a:cs typeface="阿里巴巴普惠体 3.0 55 Regular" panose="00020600040101010101" charset="-122"/>
                        </a:rPr>
                        <a:t>slice(rowIndices, colIndices)</a:t>
                      </a:r>
                      <a:endParaRPr lang="en-US" altLang="zh-CN" sz="1200">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0" indent="0" algn="l" fontAlgn="t"/>
                      <a:r>
                        <a:rPr lang="zh-CN" altLang="en-US" sz="1200">
                          <a:latin typeface="阿里巴巴普惠体 3.0 55 Regular" panose="00020600040101010101" charset="-122"/>
                          <a:ea typeface="阿里巴巴普惠体 3.0 55 Regular" panose="00020600040101010101" charset="-122"/>
                          <a:cs typeface="阿里巴巴普惠体 3.0 55 Regular" panose="00020600040101010101" charset="-122"/>
                        </a:rPr>
                        <a:t>位置索引：</a:t>
                      </a:r>
                      <a:endParaRPr lang="zh-CN" altLang="en-US" sz="1200">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0" indent="0" algn="l" fontAlgn="t"/>
                      <a:r>
                        <a:rPr lang="en-US" altLang="zh-CN" sz="1200">
                          <a:latin typeface="阿里巴巴普惠体 3.0 55 Regular" panose="00020600040101010101" charset="-122"/>
                          <a:ea typeface="阿里巴巴普惠体 3.0 55 Regular" panose="00020600040101010101" charset="-122"/>
                          <a:cs typeface="阿里巴巴普惠体 3.0 55 Regular" panose="00020600040101010101" charset="-122"/>
                        </a:rPr>
                        <a:t>obj.cells(rowIndices, colIndices)</a:t>
                      </a:r>
                      <a:endParaRPr lang="en-US" altLang="zh-CN" sz="1200">
                        <a:latin typeface="阿里巴巴普惠体 3.0 55 Regular" panose="00020600040101010101" charset="-122"/>
                        <a:ea typeface="阿里巴巴普惠体 3.0 55 Regular" panose="00020600040101010101" charset="-122"/>
                        <a:cs typeface="阿里巴巴普惠体 3.0 55 Regular" panose="00020600040101010101" charset="-122"/>
                      </a:endParaRPr>
                    </a:p>
                  </a:txBody>
                  <a:tcPr marL="76517" marR="76517" marT="76517" marB="76517" anchor="t" anchorCtr="0"/>
                </a:tc>
                <a:tc>
                  <a:txBody>
                    <a:bodyPr/>
                    <a:p>
                      <a:pPr marL="0" indent="0" algn="l" fontAlgn="t">
                        <a:spcBef>
                          <a:spcPct val="0"/>
                        </a:spcBef>
                        <a:spcAft>
                          <a:spcPct val="0"/>
                        </a:spcAft>
                      </a:pPr>
                      <a:r>
                        <a:rPr lang="en-US" altLang="zh-CN" sz="1200">
                          <a:latin typeface="阿里巴巴普惠体 3.0 55 Regular" panose="00020600040101010101" charset="-122"/>
                          <a:ea typeface="阿里巴巴普惠体 3.0 55 Regular" panose="00020600040101010101" charset="-122"/>
                        </a:rPr>
                        <a:t>obj.loc(rowLabels, colLabels)</a:t>
                      </a:r>
                      <a:endParaRPr lang="en-US" altLang="zh-CN" sz="1200">
                        <a:latin typeface="阿里巴巴普惠体 3.0 55 Regular" panose="00020600040101010101" charset="-122"/>
                        <a:ea typeface="阿里巴巴普惠体 3.0 55 Regular" panose="00020600040101010101" charset="-122"/>
                      </a:endParaRPr>
                    </a:p>
                    <a:p>
                      <a:pPr marL="0" indent="0" algn="l" fontAlgn="t"/>
                      <a:r>
                        <a:rPr lang="en-US" altLang="zh-CN" sz="1200">
                          <a:latin typeface="阿里巴巴普惠体 3.0 55 Regular" panose="00020600040101010101" charset="-122"/>
                          <a:ea typeface="阿里巴巴普惠体 3.0 55 Regular" panose="00020600040101010101" charset="-122"/>
                        </a:rPr>
                        <a:t> </a:t>
                      </a:r>
                      <a:endParaRPr lang="en-US" altLang="zh-CN" sz="1200">
                        <a:latin typeface="阿里巴巴普惠体 3.0 55 Regular" panose="00020600040101010101" charset="-122"/>
                        <a:ea typeface="阿里巴巴普惠体 3.0 55 Regular" panose="00020600040101010101" charset="-122"/>
                      </a:endParaRPr>
                    </a:p>
                    <a:p>
                      <a:pPr marL="0" indent="0" algn="l" fontAlgn="t"/>
                      <a:r>
                        <a:rPr lang="en-US" altLang="zh-CN" sz="1200">
                          <a:latin typeface="阿里巴巴普惠体 3.0 55 Regular" panose="00020600040101010101" charset="-122"/>
                          <a:ea typeface="阿里巴巴普惠体 3.0 55 Regular" panose="00020600040101010101" charset="-122"/>
                        </a:rPr>
                        <a:t> </a:t>
                      </a:r>
                      <a:endParaRPr lang="en-US" altLang="zh-CN" sz="1200">
                        <a:latin typeface="阿里巴巴普惠体 3.0 55 Regular" panose="00020600040101010101" charset="-122"/>
                        <a:ea typeface="阿里巴巴普惠体 3.0 55 Regular" panose="00020600040101010101" charset="-122"/>
                      </a:endParaRPr>
                    </a:p>
                  </a:txBody>
                  <a:tcPr marL="76517" marR="76517" marT="76517" marB="76517" anchor="t" anchorCtr="0"/>
                </a:tc>
              </a:tr>
              <a:tr h="806450">
                <a:tc>
                  <a:txBody>
                    <a:bodyPr/>
                    <a:p>
                      <a:pPr marL="0" indent="0" algn="ctr" fontAlgn="t">
                        <a:spcBef>
                          <a:spcPct val="0"/>
                        </a:spcBef>
                        <a:spcAft>
                          <a:spcPct val="0"/>
                        </a:spcAft>
                      </a:pPr>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获取单列</a:t>
                      </a:r>
                      <a:r>
                        <a:rPr lang="en-US" altLang="zh-CN" sz="1400">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多列的值</a:t>
                      </a:r>
                      <a:endPar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endParaRPr>
                    </a:p>
                  </a:txBody>
                  <a:tcPr marL="76517" marR="76517" marT="76517" marB="76517" anchor="t" anchorCtr="0"/>
                </a:tc>
                <a:tc>
                  <a:txBody>
                    <a:bodyPr/>
                    <a:p>
                      <a:pPr marL="0" indent="0" algn="l" fontAlgn="t">
                        <a:spcBef>
                          <a:spcPct val="0"/>
                        </a:spcBef>
                        <a:spcAft>
                          <a:spcPct val="0"/>
                        </a:spcAft>
                      </a:pPr>
                      <a:r>
                        <a:rPr lang="en-US" altLang="zh-CN" sz="1200">
                          <a:latin typeface="阿里巴巴普惠体 3.0 55 Regular" panose="00020600040101010101" charset="-122"/>
                          <a:ea typeface="阿里巴巴普惠体 3.0 55 Regular" panose="00020600040101010101" charset="-122"/>
                        </a:rPr>
                        <a:t>obj.slice(colIndices) </a:t>
                      </a:r>
                      <a:endParaRPr lang="en-US" altLang="zh-CN" sz="1200">
                        <a:latin typeface="阿里巴巴普惠体 3.0 55 Regular" panose="00020600040101010101" charset="-122"/>
                        <a:ea typeface="阿里巴巴普惠体 3.0 55 Regular" panose="00020600040101010101" charset="-122"/>
                      </a:endParaRPr>
                    </a:p>
                    <a:p>
                      <a:pPr marL="0" indent="0" algn="l" fontAlgn="t"/>
                      <a:r>
                        <a:rPr lang="en-US" altLang="zh-CN" sz="1200">
                          <a:latin typeface="阿里巴巴普惠体 3.0 55 Regular" panose="00020600040101010101" charset="-122"/>
                          <a:ea typeface="阿里巴巴普惠体 3.0 55 Regular" panose="00020600040101010101" charset="-122"/>
                        </a:rPr>
                        <a:t>obj.col(colIndex/colRange)</a:t>
                      </a:r>
                      <a:endParaRPr lang="en-US" altLang="zh-CN" sz="1200">
                        <a:latin typeface="阿里巴巴普惠体 3.0 55 Regular" panose="00020600040101010101" charset="-122"/>
                        <a:ea typeface="阿里巴巴普惠体 3.0 55 Regular" panose="00020600040101010101" charset="-122"/>
                      </a:endParaRPr>
                    </a:p>
                  </a:txBody>
                  <a:tcPr marL="76517" marR="76517" marT="76517" marB="76517" anchor="t" anchorCtr="0"/>
                </a:tc>
                <a:tc>
                  <a:txBody>
                    <a:bodyPr/>
                    <a:p>
                      <a:pPr marL="0" indent="0" algn="l" fontAlgn="t">
                        <a:spcBef>
                          <a:spcPct val="0"/>
                        </a:spcBef>
                        <a:spcAft>
                          <a:spcPct val="0"/>
                        </a:spcAft>
                      </a:pPr>
                      <a:r>
                        <a:rPr lang="en-US" altLang="zh-CN" sz="1200">
                          <a:latin typeface="阿里巴巴普惠体 3.0 55 Regular" panose="00020600040101010101" charset="-122"/>
                          <a:ea typeface="阿里巴巴普惠体 3.0 55 Regular" panose="00020600040101010101" charset="-122"/>
                        </a:rPr>
                        <a:t>obj[colLabels]</a:t>
                      </a:r>
                      <a:endParaRPr lang="en-US" altLang="zh-CN" sz="1200">
                        <a:latin typeface="阿里巴巴普惠体 3.0 55 Regular" panose="00020600040101010101" charset="-122"/>
                        <a:ea typeface="阿里巴巴普惠体 3.0 55 Regular" panose="00020600040101010101" charset="-122"/>
                      </a:endParaRPr>
                    </a:p>
                    <a:p>
                      <a:pPr marL="0" indent="0" algn="l" fontAlgn="t"/>
                      <a:r>
                        <a:rPr lang="en-US" altLang="zh-CN" sz="1200">
                          <a:latin typeface="阿里巴巴普惠体 3.0 55 Regular" panose="00020600040101010101" charset="-122"/>
                          <a:ea typeface="阿里巴巴普惠体 3.0 55 Regular" panose="00020600040101010101" charset="-122"/>
                        </a:rPr>
                        <a:t>obj.loc(, colLabels)</a:t>
                      </a:r>
                      <a:endParaRPr lang="en-US" altLang="zh-CN" sz="1200">
                        <a:latin typeface="阿里巴巴普惠体 3.0 55 Regular" panose="00020600040101010101" charset="-122"/>
                        <a:ea typeface="阿里巴巴普惠体 3.0 55 Regular" panose="00020600040101010101" charset="-122"/>
                      </a:endParaRPr>
                    </a:p>
                  </a:txBody>
                  <a:tcPr marL="76517" marR="76517" marT="76517" marB="76517" anchor="t" anchorCtr="0"/>
                </a:tc>
              </a:tr>
              <a:tr h="807085">
                <a:tc>
                  <a:txBody>
                    <a:bodyPr/>
                    <a:p>
                      <a:pPr marL="0" indent="0" algn="ctr" fontAlgn="t">
                        <a:spcBef>
                          <a:spcPct val="0"/>
                        </a:spcBef>
                        <a:spcAft>
                          <a:spcPct val="0"/>
                        </a:spcAft>
                      </a:pPr>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获取单行</a:t>
                      </a:r>
                      <a:r>
                        <a:rPr lang="en-US" altLang="zh-CN" sz="1400">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多行的值</a:t>
                      </a:r>
                      <a:endPar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endParaRPr>
                    </a:p>
                  </a:txBody>
                  <a:tcPr marL="76517" marR="76517" marT="76517" marB="76517" anchor="t" anchorCtr="0"/>
                </a:tc>
                <a:tc>
                  <a:txBody>
                    <a:bodyPr/>
                    <a:p>
                      <a:pPr marL="0" indent="0" algn="l" fontAlgn="t">
                        <a:spcBef>
                          <a:spcPct val="0"/>
                        </a:spcBef>
                        <a:spcAft>
                          <a:spcPct val="0"/>
                        </a:spcAft>
                      </a:pPr>
                      <a:r>
                        <a:rPr lang="en-US" altLang="zh-CN" sz="1200">
                          <a:latin typeface="阿里巴巴普惠体 3.0 55 Regular" panose="00020600040101010101" charset="-122"/>
                          <a:ea typeface="阿里巴巴普惠体 3.0 55 Regular" panose="00020600040101010101" charset="-122"/>
                        </a:rPr>
                        <a:t>obj.slice(rowIndices,) </a:t>
                      </a:r>
                      <a:endParaRPr lang="en-US" altLang="zh-CN" sz="1200">
                        <a:latin typeface="阿里巴巴普惠体 3.0 55 Regular" panose="00020600040101010101" charset="-122"/>
                        <a:ea typeface="阿里巴巴普惠体 3.0 55 Regular" panose="00020600040101010101" charset="-122"/>
                      </a:endParaRPr>
                    </a:p>
                    <a:p>
                      <a:pPr marL="0" indent="0" algn="l" fontAlgn="t"/>
                      <a:r>
                        <a:rPr lang="en-US" altLang="zh-CN" sz="1200">
                          <a:latin typeface="阿里巴巴普惠体 3.0 55 Regular" panose="00020600040101010101" charset="-122"/>
                          <a:ea typeface="阿里巴巴普惠体 3.0 55 Regular" panose="00020600040101010101" charset="-122"/>
                        </a:rPr>
                        <a:t>obj.row(rowIndex/rowRange)</a:t>
                      </a:r>
                      <a:endParaRPr lang="en-US" altLang="zh-CN" sz="1200">
                        <a:latin typeface="阿里巴巴普惠体 3.0 55 Regular" panose="00020600040101010101" charset="-122"/>
                        <a:ea typeface="阿里巴巴普惠体 3.0 55 Regular" panose="00020600040101010101" charset="-122"/>
                      </a:endParaRPr>
                    </a:p>
                  </a:txBody>
                  <a:tcPr marL="76517" marR="76517" marT="76517" marB="76517" anchor="t" anchorCtr="0"/>
                </a:tc>
                <a:tc>
                  <a:txBody>
                    <a:bodyPr/>
                    <a:p>
                      <a:pPr marL="0" indent="0" algn="l" fontAlgn="t">
                        <a:spcBef>
                          <a:spcPct val="0"/>
                        </a:spcBef>
                        <a:spcAft>
                          <a:spcPct val="0"/>
                        </a:spcAft>
                      </a:pPr>
                      <a:r>
                        <a:rPr lang="en-US" altLang="zh-CN" sz="1200">
                          <a:latin typeface="阿里巴巴普惠体 3.0 55 Regular" panose="00020600040101010101" charset="-122"/>
                          <a:ea typeface="阿里巴巴普惠体 3.0 55 Regular" panose="00020600040101010101" charset="-122"/>
                        </a:rPr>
                        <a:t>obj.loc(rowLabels)</a:t>
                      </a:r>
                      <a:endParaRPr lang="en-US" altLang="zh-CN" sz="1200">
                        <a:latin typeface="阿里巴巴普惠体 3.0 55 Regular" panose="00020600040101010101" charset="-122"/>
                        <a:ea typeface="阿里巴巴普惠体 3.0 55 Regular" panose="00020600040101010101" charset="-122"/>
                      </a:endParaRPr>
                    </a:p>
                    <a:p>
                      <a:pPr marL="0" indent="0" algn="l" fontAlgn="t"/>
                      <a:r>
                        <a:rPr lang="en-US" altLang="zh-CN" sz="1200">
                          <a:latin typeface="阿里巴巴普惠体 3.0 55 Regular" panose="00020600040101010101" charset="-122"/>
                          <a:ea typeface="阿里巴巴普惠体 3.0 55 Regular" panose="00020600040101010101" charset="-122"/>
                        </a:rPr>
                        <a:t> </a:t>
                      </a:r>
                      <a:endParaRPr lang="en-US" altLang="zh-CN" sz="1200">
                        <a:latin typeface="阿里巴巴普惠体 3.0 55 Regular" panose="00020600040101010101" charset="-122"/>
                        <a:ea typeface="阿里巴巴普惠体 3.0 55 Regular" panose="00020600040101010101" charset="-122"/>
                      </a:endParaRPr>
                    </a:p>
                  </a:txBody>
                  <a:tcPr marL="76517" marR="76517" marT="76517" marB="76517" anchor="t" anchorCtr="0"/>
                </a:tc>
              </a:tr>
              <a:tr h="365760">
                <a:tc>
                  <a:txBody>
                    <a:bodyPr/>
                    <a:p>
                      <a:pPr marL="0" indent="0" algn="ctr" fontAlgn="t">
                        <a:spcBef>
                          <a:spcPct val="0"/>
                        </a:spcBef>
                        <a:spcAft>
                          <a:spcPct val="0"/>
                        </a:spcAft>
                      </a:pPr>
                      <a:r>
                        <a:rPr lang="zh-CN" altLang="en-US" sz="1400">
                          <a:latin typeface="阿里巴巴普惠体 3.0 55 Regular" panose="00020600040101010101" charset="-122"/>
                          <a:ea typeface="阿里巴巴普惠体 3.0 55 Regular" panose="00020600040101010101" charset="-122"/>
                        </a:rPr>
                        <a:t>按条件索引</a:t>
                      </a:r>
                      <a:endParaRPr lang="zh-CN" altLang="en-US" sz="1400">
                        <a:latin typeface="阿里巴巴普惠体 3.0 55 Regular" panose="00020600040101010101" charset="-122"/>
                        <a:ea typeface="阿里巴巴普惠体 3.0 55 Regular" panose="00020600040101010101" charset="-122"/>
                      </a:endParaRPr>
                    </a:p>
                  </a:txBody>
                  <a:tcPr marL="76517" marR="76517" marT="76517" marB="76517" anchor="t" anchorCtr="0"/>
                </a:tc>
                <a:tc>
                  <a:txBody>
                    <a:bodyPr/>
                    <a:p>
                      <a:pPr marL="0" indent="0" algn="l" fontAlgn="t">
                        <a:spcBef>
                          <a:spcPct val="0"/>
                        </a:spcBef>
                        <a:spcAft>
                          <a:spcPct val="0"/>
                        </a:spcAft>
                      </a:pPr>
                      <a:r>
                        <a:rPr lang="en-US" altLang="zh-CN" sz="1200">
                          <a:latin typeface="阿里巴巴普惠体 3.0 55 Regular" panose="00020600040101010101" charset="-122"/>
                          <a:ea typeface="阿里巴巴普惠体 3.0 55 Regular" panose="00020600040101010101" charset="-122"/>
                        </a:rPr>
                        <a:t>/</a:t>
                      </a:r>
                      <a:endParaRPr lang="en-US" altLang="zh-CN" sz="1200">
                        <a:latin typeface="阿里巴巴普惠体 3.0 55 Regular" panose="00020600040101010101" charset="-122"/>
                        <a:ea typeface="阿里巴巴普惠体 3.0 55 Regular" panose="00020600040101010101" charset="-122"/>
                      </a:endParaRPr>
                    </a:p>
                  </a:txBody>
                  <a:tcPr marL="76517" marR="76517" marT="76517" marB="76517" anchor="t" anchorCtr="0"/>
                </a:tc>
                <a:tc>
                  <a:txBody>
                    <a:bodyPr/>
                    <a:p>
                      <a:pPr marL="0" indent="0" algn="l" fontAlgn="t">
                        <a:spcBef>
                          <a:spcPct val="0"/>
                        </a:spcBef>
                        <a:spcAft>
                          <a:spcPct val="0"/>
                        </a:spcAft>
                      </a:pPr>
                      <a:r>
                        <a:rPr lang="en-US" altLang="zh-CN" sz="1200">
                          <a:latin typeface="阿里巴巴普惠体 3.0 55 Regular" panose="00020600040101010101" charset="-122"/>
                          <a:ea typeface="阿里巴巴普惠体 3.0 55 Regular" panose="00020600040101010101" charset="-122"/>
                        </a:rPr>
                        <a:t>obj[condition]</a:t>
                      </a:r>
                      <a:endParaRPr lang="en-US" altLang="zh-CN" sz="1200">
                        <a:latin typeface="阿里巴巴普惠体 3.0 55 Regular" panose="00020600040101010101" charset="-122"/>
                        <a:ea typeface="阿里巴巴普惠体 3.0 55 Regular" panose="00020600040101010101" charset="-122"/>
                      </a:endParaRPr>
                    </a:p>
                  </a:txBody>
                  <a:tcPr marL="76517" marR="76517" marT="76517" marB="76517" anchor="t" anchorCtr="0"/>
                </a:tc>
              </a:tr>
            </a:tbl>
          </a:graphicData>
        </a:graphic>
      </p:graphicFrame>
      <p:sp>
        <p:nvSpPr>
          <p:cNvPr id="45" name="文本框 44"/>
          <p:cNvSpPr txBox="1"/>
          <p:nvPr/>
        </p:nvSpPr>
        <p:spPr>
          <a:xfrm>
            <a:off x="5684520" y="6101080"/>
            <a:ext cx="6362700" cy="275590"/>
          </a:xfrm>
          <a:prstGeom prst="rect">
            <a:avLst/>
          </a:prstGeom>
        </p:spPr>
        <p:txBody>
          <a:bodyPr wrap="square">
            <a:spAutoFit/>
          </a:bodyPr>
          <a:p>
            <a:pPr marL="0" indent="0"/>
            <a:r>
              <a:rPr lang="zh-CN" altLang="en-US" sz="1200" b="0" i="0">
                <a:solidFill>
                  <a:srgbClr val="292A2E"/>
                </a:solidFill>
                <a:latin typeface="阿里巴巴普惠体 3.0 55 Regular" panose="00020600040101010101" charset="-122"/>
                <a:ea typeface="阿里巴巴普惠体 3.0 55 Regular" panose="00020600040101010101" charset="-122"/>
              </a:rPr>
              <a:t>需要注意采用下标索引矩阵时，若下标超过了矩阵的维度范围，不会抛出异常而会返回空值</a:t>
            </a:r>
            <a:endParaRPr lang="zh-CN" altLang="en-US" sz="1200" b="0" i="0">
              <a:solidFill>
                <a:srgbClr val="292A2E"/>
              </a:solidFill>
              <a:latin typeface="阿里巴巴普惠体 3.0 55 Regular" panose="00020600040101010101" charset="-122"/>
              <a:ea typeface="阿里巴巴普惠体 3.0 55 Regular" panose="00020600040101010101" charset="-122"/>
            </a:endParaRPr>
          </a:p>
        </p:txBody>
      </p:sp>
      <p:sp>
        <p:nvSpPr>
          <p:cNvPr id="2" name="椭圆 1"/>
          <p:cNvSpPr/>
          <p:nvPr/>
        </p:nvSpPr>
        <p:spPr>
          <a:xfrm>
            <a:off x="127000" y="610235"/>
            <a:ext cx="253365" cy="25590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圆角矩形 21"/>
          <p:cNvSpPr/>
          <p:nvPr/>
        </p:nvSpPr>
        <p:spPr>
          <a:xfrm>
            <a:off x="5661660" y="1019810"/>
            <a:ext cx="5155565" cy="543560"/>
          </a:xfrm>
          <a:prstGeom prst="roundRect">
            <a:avLst/>
          </a:prstGeom>
          <a:solidFill>
            <a:schemeClr val="accent1">
              <a:lumMod val="20000"/>
              <a:lumOff val="8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sz="1600"/>
          </a:p>
        </p:txBody>
      </p:sp>
      <p:sp>
        <p:nvSpPr>
          <p:cNvPr id="17" name="椭圆 16"/>
          <p:cNvSpPr/>
          <p:nvPr/>
        </p:nvSpPr>
        <p:spPr>
          <a:xfrm>
            <a:off x="127000" y="-160020"/>
            <a:ext cx="762635" cy="77025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阿里巴巴普惠体 3.0 55 Regular" panose="00020600040101010101" charset="-122"/>
              <a:ea typeface="阿里巴巴普惠体 3.0 55 Regular" panose="00020600040101010101" charset="-122"/>
            </a:endParaRPr>
          </a:p>
        </p:txBody>
      </p:sp>
      <p:sp>
        <p:nvSpPr>
          <p:cNvPr id="18" name="文本框 17"/>
          <p:cNvSpPr txBox="1"/>
          <p:nvPr/>
        </p:nvSpPr>
        <p:spPr>
          <a:xfrm>
            <a:off x="996315" y="213995"/>
            <a:ext cx="3925570" cy="460375"/>
          </a:xfrm>
          <a:prstGeom prst="rect">
            <a:avLst/>
          </a:prstGeom>
          <a:noFill/>
        </p:spPr>
        <p:txBody>
          <a:bodyPr wrap="square" rtlCol="0">
            <a:spAutoFit/>
          </a:bodyPr>
          <a:lstStyle/>
          <a:p>
            <a:pPr algn="l"/>
            <a:r>
              <a:rPr lang="zh-CN" sz="2400" b="1" dirty="0">
                <a:solidFill>
                  <a:srgbClr val="022EA6"/>
                </a:solidFill>
                <a:uFillTx/>
                <a:latin typeface="阿里巴巴普惠体 3.0 55 Regular" panose="00020600040101010101" charset="-122"/>
                <a:ea typeface="阿里巴巴普惠体 3.0 55 Regular" panose="00020600040101010101" charset="-122"/>
                <a:cs typeface="阿里巴巴普惠体 3.0 55 Regular" panose="00020600040101010101" charset="-122"/>
              </a:rPr>
              <a:t>矩阵计算</a:t>
            </a:r>
            <a:endParaRPr lang="en-US" altLang="zh-CN" sz="2400" b="1" dirty="0">
              <a:solidFill>
                <a:srgbClr val="022EA6"/>
              </a:solidFill>
              <a:uFillTx/>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pic>
        <p:nvPicPr>
          <p:cNvPr id="3" name="图片 2" descr="/Users/chenjiayuan/Desktop/公司logo2.png公司logo2"/>
          <p:cNvPicPr>
            <a:picLocks noChangeAspect="1"/>
          </p:cNvPicPr>
          <p:nvPr>
            <p:custDataLst>
              <p:tags r:id="rId1"/>
            </p:custDataLst>
          </p:nvPr>
        </p:nvPicPr>
        <p:blipFill>
          <a:blip r:embed="rId2" cstate="screen"/>
          <a:srcRect/>
          <a:stretch>
            <a:fillRect/>
          </a:stretch>
        </p:blipFill>
        <p:spPr>
          <a:xfrm>
            <a:off x="10701655" y="288925"/>
            <a:ext cx="1056005" cy="275590"/>
          </a:xfrm>
          <a:prstGeom prst="rect">
            <a:avLst/>
          </a:prstGeom>
        </p:spPr>
      </p:pic>
      <p:sp>
        <p:nvSpPr>
          <p:cNvPr id="2" name="文本框 1"/>
          <p:cNvSpPr txBox="1"/>
          <p:nvPr/>
        </p:nvSpPr>
        <p:spPr>
          <a:xfrm>
            <a:off x="736600" y="1025525"/>
            <a:ext cx="3810000" cy="2353310"/>
          </a:xfrm>
          <a:prstGeom prst="rect">
            <a:avLst/>
          </a:prstGeom>
        </p:spPr>
        <p:txBody>
          <a:bodyPr wrap="square">
            <a:spAutoFit/>
          </a:bodyPr>
          <a:p>
            <a:pPr indent="0" fontAlgn="auto">
              <a:lnSpc>
                <a:spcPct val="150000"/>
              </a:lnSpc>
              <a:buNone/>
            </a:pPr>
            <a:r>
              <a:rPr lang="zh-CN" altLang="en-US" b="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利用矩阵存储数据的主要原因有：</a:t>
            </a:r>
            <a:endParaRPr lang="zh-CN" altLang="en-US" b="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285750" indent="-285750" fontAlgn="auto">
              <a:lnSpc>
                <a:spcPct val="150000"/>
              </a:lnSpc>
              <a:spcBef>
                <a:spcPct val="0"/>
              </a:spcBef>
              <a:spcAft>
                <a:spcPct val="0"/>
              </a:spcAft>
              <a:buFont typeface="Arial" panose="020B0604020202020204" pitchFamily="34" charset="0"/>
              <a:buChar char="•"/>
            </a:pP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易于并行化处理</a:t>
            </a: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285750" indent="-285750" fontAlgn="auto">
              <a:lnSpc>
                <a:spcPct val="150000"/>
              </a:lnSpc>
              <a:spcBef>
                <a:spcPct val="0"/>
              </a:spcBef>
              <a:spcAft>
                <a:spcPct val="0"/>
              </a:spcAft>
              <a:buFont typeface="Arial" panose="020B0604020202020204" pitchFamily="34" charset="0"/>
              <a:buChar char="•"/>
            </a:pP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支持线性代数运算</a:t>
            </a: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285750" indent="-285750" fontAlgn="auto">
              <a:lnSpc>
                <a:spcPct val="150000"/>
              </a:lnSpc>
              <a:spcBef>
                <a:spcPct val="0"/>
              </a:spcBef>
              <a:spcAft>
                <a:spcPct val="0"/>
              </a:spcAft>
              <a:buFont typeface="Arial" panose="020B0604020202020204" pitchFamily="34" charset="0"/>
              <a:buChar char="•"/>
            </a:pP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适用于机器学习</a:t>
            </a: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285750" indent="-285750" fontAlgn="auto">
              <a:lnSpc>
                <a:spcPct val="150000"/>
              </a:lnSpc>
              <a:spcBef>
                <a:spcPct val="0"/>
              </a:spcBef>
              <a:spcAft>
                <a:spcPct val="0"/>
              </a:spcAft>
              <a:buFont typeface="Arial" panose="020B0604020202020204" pitchFamily="34" charset="0"/>
              <a:buChar char="•"/>
            </a:pP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更好的空间局部性</a:t>
            </a: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285750" indent="-285750" fontAlgn="auto">
              <a:lnSpc>
                <a:spcPct val="150000"/>
              </a:lnSpc>
              <a:spcBef>
                <a:spcPct val="0"/>
              </a:spcBef>
              <a:spcAft>
                <a:spcPct val="0"/>
              </a:spcAft>
              <a:buFont typeface="Arial" panose="020B0604020202020204" pitchFamily="34" charset="0"/>
              <a:buChar char="•"/>
            </a:pP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适用于多维数据分析</a:t>
            </a: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graphicFrame>
        <p:nvGraphicFramePr>
          <p:cNvPr id="6" name="表格 5"/>
          <p:cNvGraphicFramePr/>
          <p:nvPr>
            <p:custDataLst>
              <p:tags r:id="rId3"/>
            </p:custDataLst>
          </p:nvPr>
        </p:nvGraphicFramePr>
        <p:xfrm>
          <a:off x="781685" y="3576955"/>
          <a:ext cx="4355465" cy="2679700"/>
        </p:xfrm>
        <a:graphic>
          <a:graphicData uri="http://schemas.openxmlformats.org/drawingml/2006/table">
            <a:tbl>
              <a:tblPr firstRow="1" firstCol="1">
                <a:tableStyleId>{0CAD2B56-D0DD-4CF4-849E-3FD42E510192}</a:tableStyleId>
              </a:tblPr>
              <a:tblGrid>
                <a:gridCol w="1451610"/>
                <a:gridCol w="1155700"/>
                <a:gridCol w="1748155"/>
              </a:tblGrid>
              <a:tr h="393700">
                <a:tc>
                  <a:txBody>
                    <a:bodyPr/>
                    <a:p>
                      <a:pPr marL="0" indent="0" algn="ctr" fontAlgn="t">
                        <a:lnSpc>
                          <a:spcPct val="180000"/>
                        </a:lnSpc>
                        <a:spcBef>
                          <a:spcPct val="0"/>
                        </a:spcBef>
                        <a:spcAft>
                          <a:spcPct val="0"/>
                        </a:spcAft>
                      </a:pPr>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操作对象</a:t>
                      </a:r>
                      <a:r>
                        <a:rPr lang="en-US" altLang="zh-CN" sz="1400">
                          <a:latin typeface="阿里巴巴普惠体 3.0 55 Regular" panose="00020600040101010101" charset="-122"/>
                          <a:ea typeface="阿里巴巴普惠体 3.0 55 Regular" panose="00020600040101010101" charset="-122"/>
                          <a:cs typeface="阿里巴巴普惠体 3.0 55 Regular" panose="00020600040101010101" charset="-122"/>
                        </a:rPr>
                        <a:t>1</a:t>
                      </a:r>
                      <a:endParaRPr lang="en-US" altLang="zh-CN" sz="1400">
                        <a:latin typeface="阿里巴巴普惠体 3.0 55 Regular" panose="00020600040101010101" charset="-122"/>
                        <a:ea typeface="阿里巴巴普惠体 3.0 55 Regular" panose="00020600040101010101" charset="-122"/>
                        <a:cs typeface="阿里巴巴普惠体 3.0 55 Regular" panose="00020600040101010101" charset="-122"/>
                      </a:endParaRPr>
                    </a:p>
                  </a:txBody>
                  <a:tcPr marL="0" marR="0" marT="0" marB="0" anchor="t" anchorCtr="0"/>
                </a:tc>
                <a:tc>
                  <a:txBody>
                    <a:bodyPr/>
                    <a:p>
                      <a:pPr marL="0" indent="0" algn="ctr" fontAlgn="t">
                        <a:lnSpc>
                          <a:spcPct val="180000"/>
                        </a:lnSpc>
                        <a:spcBef>
                          <a:spcPct val="0"/>
                        </a:spcBef>
                        <a:spcAft>
                          <a:spcPct val="0"/>
                        </a:spcAft>
                      </a:pPr>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操作对象</a:t>
                      </a:r>
                      <a:r>
                        <a:rPr lang="en-US" altLang="zh-CN" sz="1400">
                          <a:latin typeface="阿里巴巴普惠体 3.0 55 Regular" panose="00020600040101010101" charset="-122"/>
                          <a:ea typeface="阿里巴巴普惠体 3.0 55 Regular" panose="00020600040101010101" charset="-122"/>
                          <a:cs typeface="阿里巴巴普惠体 3.0 55 Regular" panose="00020600040101010101" charset="-122"/>
                        </a:rPr>
                        <a:t>2</a:t>
                      </a:r>
                      <a:endParaRPr lang="en-US" altLang="zh-CN" sz="1400">
                        <a:latin typeface="阿里巴巴普惠体 3.0 55 Regular" panose="00020600040101010101" charset="-122"/>
                        <a:ea typeface="阿里巴巴普惠体 3.0 55 Regular" panose="00020600040101010101" charset="-122"/>
                        <a:cs typeface="阿里巴巴普惠体 3.0 55 Regular" panose="00020600040101010101" charset="-122"/>
                      </a:endParaRPr>
                    </a:p>
                  </a:txBody>
                  <a:tcPr marL="0" marR="0" marT="0" marB="0" anchor="t" anchorCtr="0"/>
                </a:tc>
                <a:tc>
                  <a:txBody>
                    <a:bodyPr/>
                    <a:p>
                      <a:pPr marL="0" indent="0" algn="ctr" fontAlgn="t">
                        <a:lnSpc>
                          <a:spcPct val="180000"/>
                        </a:lnSpc>
                        <a:spcBef>
                          <a:spcPct val="0"/>
                        </a:spcBef>
                        <a:spcAft>
                          <a:spcPct val="0"/>
                        </a:spcAft>
                      </a:pPr>
                      <a:r>
                        <a:rPr lang="zh-CN" altLang="en-US" sz="1400">
                          <a:latin typeface="阿里巴巴普惠体 3.0 55 Regular" panose="00020600040101010101" charset="-122"/>
                          <a:ea typeface="阿里巴巴普惠体 3.0 55 Regular" panose="00020600040101010101" charset="-122"/>
                        </a:rPr>
                        <a:t>计算规则</a:t>
                      </a:r>
                      <a:endParaRPr lang="zh-CN" altLang="en-US" sz="1400">
                        <a:latin typeface="阿里巴巴普惠体 3.0 55 Regular" panose="00020600040101010101" charset="-122"/>
                        <a:ea typeface="阿里巴巴普惠体 3.0 55 Regular" panose="00020600040101010101" charset="-122"/>
                      </a:endParaRPr>
                    </a:p>
                  </a:txBody>
                  <a:tcPr marL="0" marR="0" marT="0" marB="0" anchor="t" anchorCtr="0"/>
                </a:tc>
              </a:tr>
              <a:tr h="518160">
                <a:tc rowSpan="3">
                  <a:txBody>
                    <a:bodyPr/>
                    <a:p>
                      <a:pPr marL="0" indent="0" algn="ctr" fontAlgn="t">
                        <a:lnSpc>
                          <a:spcPct val="140000"/>
                        </a:lnSpc>
                        <a:spcBef>
                          <a:spcPct val="0"/>
                        </a:spcBef>
                        <a:spcAft>
                          <a:spcPct val="0"/>
                        </a:spcAft>
                      </a:pPr>
                      <a:r>
                        <a:rPr lang="zh-CN" altLang="en-US" sz="1400">
                          <a:latin typeface="阿里巴巴普惠体 3.0 55 Regular" panose="00020600040101010101" charset="-122"/>
                          <a:ea typeface="阿里巴巴普惠体 3.0 55 Regular" panose="00020600040101010101" charset="-122"/>
                        </a:rPr>
                        <a:t>矩阵</a:t>
                      </a:r>
                      <a:endParaRPr lang="zh-CN" altLang="en-US" sz="1400">
                        <a:latin typeface="阿里巴巴普惠体 3.0 55 Regular" panose="00020600040101010101" charset="-122"/>
                        <a:ea typeface="阿里巴巴普惠体 3.0 55 Regular" panose="00020600040101010101" charset="-122"/>
                      </a:endParaRPr>
                    </a:p>
                  </a:txBody>
                  <a:tcPr marL="76517" marR="76517" marT="76517" marB="76517" anchor="t" anchorCtr="0"/>
                </a:tc>
                <a:tc>
                  <a:txBody>
                    <a:bodyPr/>
                    <a:p>
                      <a:pPr marL="0" indent="0" algn="l" fontAlgn="t">
                        <a:spcBef>
                          <a:spcPct val="0"/>
                        </a:spcBef>
                        <a:spcAft>
                          <a:spcPct val="0"/>
                        </a:spcAft>
                      </a:pPr>
                      <a:r>
                        <a:rPr lang="zh-CN" altLang="en-US" sz="1200">
                          <a:latin typeface="阿里巴巴普惠体 3.0 55 Regular" panose="00020600040101010101" charset="-122"/>
                          <a:ea typeface="阿里巴巴普惠体 3.0 55 Regular" panose="00020600040101010101" charset="-122"/>
                        </a:rPr>
                        <a:t>标量</a:t>
                      </a:r>
                      <a:endParaRPr lang="zh-CN" altLang="en-US" sz="1200">
                        <a:latin typeface="阿里巴巴普惠体 3.0 55 Regular" panose="00020600040101010101" charset="-122"/>
                        <a:ea typeface="阿里巴巴普惠体 3.0 55 Regular" panose="00020600040101010101" charset="-122"/>
                      </a:endParaRPr>
                    </a:p>
                  </a:txBody>
                  <a:tcPr marL="76517" marR="76517" marT="76517" marB="76517" anchor="t" anchorCtr="0"/>
                </a:tc>
                <a:tc>
                  <a:txBody>
                    <a:bodyPr/>
                    <a:p>
                      <a:pPr marL="0" indent="0" algn="l" fontAlgn="t">
                        <a:spcBef>
                          <a:spcPct val="0"/>
                        </a:spcBef>
                        <a:spcAft>
                          <a:spcPct val="0"/>
                        </a:spcAft>
                      </a:pPr>
                      <a:r>
                        <a:rPr lang="zh-CN" altLang="en-US" sz="1200">
                          <a:latin typeface="阿里巴巴普惠体 3.0 55 Regular" panose="00020600040101010101" charset="-122"/>
                          <a:ea typeface="阿里巴巴普惠体 3.0 55 Regular" panose="00020600040101010101" charset="-122"/>
                        </a:rPr>
                        <a:t>和矩阵每个元素进行计算</a:t>
                      </a:r>
                      <a:endParaRPr lang="zh-CN" altLang="en-US" sz="1200">
                        <a:latin typeface="阿里巴巴普惠体 3.0 55 Regular" panose="00020600040101010101" charset="-122"/>
                        <a:ea typeface="阿里巴巴普惠体 3.0 55 Regular" panose="00020600040101010101" charset="-122"/>
                      </a:endParaRPr>
                    </a:p>
                  </a:txBody>
                  <a:tcPr marL="76517" marR="76517" marT="76517" marB="76517" anchor="t" anchorCtr="0"/>
                </a:tc>
              </a:tr>
              <a:tr h="335280">
                <a:tc vMerge="1">
                  <a:tcPr/>
                </a:tc>
                <a:tc>
                  <a:txBody>
                    <a:bodyPr/>
                    <a:p>
                      <a:pPr marL="0" indent="0" algn="l" fontAlgn="t">
                        <a:spcBef>
                          <a:spcPct val="0"/>
                        </a:spcBef>
                        <a:spcAft>
                          <a:spcPct val="0"/>
                        </a:spcAft>
                      </a:pPr>
                      <a:r>
                        <a:rPr lang="zh-CN" altLang="en-US" sz="1200">
                          <a:latin typeface="阿里巴巴普惠体 3.0 55 Regular" panose="00020600040101010101" charset="-122"/>
                          <a:ea typeface="阿里巴巴普惠体 3.0 55 Regular" panose="00020600040101010101" charset="-122"/>
                        </a:rPr>
                        <a:t>向量</a:t>
                      </a:r>
                      <a:endParaRPr lang="zh-CN" altLang="en-US" sz="1200">
                        <a:latin typeface="阿里巴巴普惠体 3.0 55 Regular" panose="00020600040101010101" charset="-122"/>
                        <a:ea typeface="阿里巴巴普惠体 3.0 55 Regular" panose="00020600040101010101" charset="-122"/>
                      </a:endParaRPr>
                    </a:p>
                  </a:txBody>
                  <a:tcPr marL="76517" marR="76517" marT="76517" marB="76517" anchor="t" anchorCtr="0"/>
                </a:tc>
                <a:tc>
                  <a:txBody>
                    <a:bodyPr/>
                    <a:p>
                      <a:pPr marL="0" indent="0" algn="l" fontAlgn="t">
                        <a:spcBef>
                          <a:spcPct val="0"/>
                        </a:spcBef>
                        <a:spcAft>
                          <a:spcPct val="0"/>
                        </a:spcAft>
                      </a:pPr>
                      <a:r>
                        <a:rPr lang="zh-CN" altLang="en-US" sz="1200">
                          <a:latin typeface="阿里巴巴普惠体 3.0 55 Regular" panose="00020600040101010101" charset="-122"/>
                          <a:ea typeface="阿里巴巴普惠体 3.0 55 Regular" panose="00020600040101010101" charset="-122"/>
                        </a:rPr>
                        <a:t>和矩阵每列进行计算</a:t>
                      </a:r>
                      <a:endParaRPr lang="zh-CN" altLang="en-US" sz="1200">
                        <a:latin typeface="阿里巴巴普惠体 3.0 55 Regular" panose="00020600040101010101" charset="-122"/>
                        <a:ea typeface="阿里巴巴普惠体 3.0 55 Regular" panose="00020600040101010101" charset="-122"/>
                      </a:endParaRPr>
                    </a:p>
                  </a:txBody>
                  <a:tcPr marL="76517" marR="76517" marT="76517" marB="76517" anchor="t" anchorCtr="0"/>
                </a:tc>
              </a:tr>
              <a:tr h="1432560">
                <a:tc vMerge="1">
                  <a:tcPr/>
                </a:tc>
                <a:tc>
                  <a:txBody>
                    <a:bodyPr/>
                    <a:p>
                      <a:pPr marL="0" indent="0" algn="l" fontAlgn="t">
                        <a:spcBef>
                          <a:spcPct val="0"/>
                        </a:spcBef>
                        <a:spcAft>
                          <a:spcPct val="0"/>
                        </a:spcAft>
                      </a:pPr>
                      <a:r>
                        <a:rPr lang="zh-CN" altLang="en-US" sz="1200">
                          <a:latin typeface="阿里巴巴普惠体 3.0 55 Regular" panose="00020600040101010101" charset="-122"/>
                          <a:ea typeface="阿里巴巴普惠体 3.0 55 Regular" panose="00020600040101010101" charset="-122"/>
                        </a:rPr>
                        <a:t>矩阵</a:t>
                      </a:r>
                      <a:endParaRPr lang="zh-CN" altLang="en-US" sz="1200">
                        <a:latin typeface="阿里巴巴普惠体 3.0 55 Regular" panose="00020600040101010101" charset="-122"/>
                        <a:ea typeface="阿里巴巴普惠体 3.0 55 Regular" panose="00020600040101010101" charset="-122"/>
                      </a:endParaRPr>
                    </a:p>
                  </a:txBody>
                  <a:tcPr marL="76517" marR="76517" marT="76517" marB="76517" anchor="t" anchorCtr="0"/>
                </a:tc>
                <a:tc>
                  <a:txBody>
                    <a:bodyPr/>
                    <a:p>
                      <a:pPr marL="0" indent="0" algn="l" fontAlgn="t">
                        <a:spcBef>
                          <a:spcPct val="0"/>
                        </a:spcBef>
                        <a:spcAft>
                          <a:spcPct val="0"/>
                        </a:spcAft>
                      </a:pPr>
                      <a:r>
                        <a:rPr lang="zh-CN" altLang="en-US" sz="1200">
                          <a:latin typeface="阿里巴巴普惠体 3.0 55 Regular" panose="00020600040101010101" charset="-122"/>
                          <a:ea typeface="阿里巴巴普惠体 3.0 55 Regular" panose="00020600040101010101" charset="-122"/>
                        </a:rPr>
                        <a:t>标量运算：对应元素两两计算</a:t>
                      </a:r>
                      <a:endParaRPr lang="zh-CN" altLang="en-US" sz="1200">
                        <a:latin typeface="阿里巴巴普惠体 3.0 55 Regular" panose="00020600040101010101" charset="-122"/>
                        <a:ea typeface="阿里巴巴普惠体 3.0 55 Regular" panose="00020600040101010101" charset="-122"/>
                      </a:endParaRPr>
                    </a:p>
                    <a:p>
                      <a:pPr marL="0" indent="0" algn="l" fontAlgn="t"/>
                      <a:r>
                        <a:rPr lang="zh-CN" altLang="en-US" sz="1200">
                          <a:latin typeface="阿里巴巴普惠体 3.0 55 Regular" panose="00020600040101010101" charset="-122"/>
                          <a:ea typeface="阿里巴巴普惠体 3.0 55 Regular" panose="00020600040101010101" charset="-122"/>
                        </a:rPr>
                        <a:t>聚合运算：列与列运算</a:t>
                      </a:r>
                      <a:endParaRPr lang="zh-CN" altLang="en-US" sz="1200">
                        <a:latin typeface="阿里巴巴普惠体 3.0 55 Regular" panose="00020600040101010101" charset="-122"/>
                        <a:ea typeface="阿里巴巴普惠体 3.0 55 Regular" panose="00020600040101010101" charset="-122"/>
                      </a:endParaRPr>
                    </a:p>
                    <a:p>
                      <a:pPr marL="0" indent="0" algn="l" fontAlgn="t"/>
                      <a:r>
                        <a:rPr lang="zh-CN" altLang="en-US" sz="1200">
                          <a:latin typeface="阿里巴巴普惠体 3.0 55 Regular" panose="00020600040101010101" charset="-122"/>
                          <a:ea typeface="阿里巴巴普惠体 3.0 55 Regular" panose="00020600040101010101" charset="-122"/>
                        </a:rPr>
                        <a:t>向量运算：列与列运算</a:t>
                      </a:r>
                      <a:endParaRPr lang="zh-CN" altLang="en-US" sz="1200">
                        <a:latin typeface="阿里巴巴普惠体 3.0 55 Regular" panose="00020600040101010101" charset="-122"/>
                        <a:ea typeface="阿里巴巴普惠体 3.0 55 Regular" panose="00020600040101010101" charset="-122"/>
                      </a:endParaRPr>
                    </a:p>
                    <a:p>
                      <a:pPr marL="0" indent="0" algn="l" fontAlgn="t"/>
                      <a:r>
                        <a:rPr lang="zh-CN" altLang="en-US" sz="1200">
                          <a:latin typeface="阿里巴巴普惠体 3.0 55 Regular" panose="00020600040101010101" charset="-122"/>
                          <a:ea typeface="阿里巴巴普惠体 3.0 55 Regular" panose="00020600040101010101" charset="-122"/>
                        </a:rPr>
                        <a:t>特殊的矩阵计算：矩阵乘法等，按照对应规则计算</a:t>
                      </a:r>
                      <a:endParaRPr lang="zh-CN" altLang="en-US" sz="1200">
                        <a:latin typeface="阿里巴巴普惠体 3.0 55 Regular" panose="00020600040101010101" charset="-122"/>
                        <a:ea typeface="阿里巴巴普惠体 3.0 55 Regular" panose="00020600040101010101" charset="-122"/>
                      </a:endParaRPr>
                    </a:p>
                  </a:txBody>
                  <a:tcPr marL="76517" marR="76517" marT="76517" marB="76517" anchor="t" anchorCtr="0"/>
                </a:tc>
              </a:tr>
            </a:tbl>
          </a:graphicData>
        </a:graphic>
      </p:graphicFrame>
      <p:sp>
        <p:nvSpPr>
          <p:cNvPr id="13" name="文本框 12"/>
          <p:cNvSpPr txBox="1"/>
          <p:nvPr/>
        </p:nvSpPr>
        <p:spPr>
          <a:xfrm>
            <a:off x="5661660" y="1640840"/>
            <a:ext cx="6096000" cy="4615815"/>
          </a:xfrm>
          <a:prstGeom prst="rect">
            <a:avLst/>
          </a:prstGeom>
          <a:noFill/>
        </p:spPr>
        <p:txBody>
          <a:bodyPr wrap="square" rtlCol="0" anchor="t">
            <a:spAutoFit/>
          </a:bodyPr>
          <a:p>
            <a:r>
              <a:rPr lang="en-US" altLang="zh-CN" sz="1400">
                <a:latin typeface="阿里巴巴普惠体 3.0 55 Regular" panose="00020600040101010101" charset="-122"/>
                <a:ea typeface="阿里巴巴普惠体 3.0 55 Regular" panose="00020600040101010101" charset="-122"/>
                <a:cs typeface="阿里巴巴普惠体 3.0 55 Regular" panose="00020600040101010101" charset="-122"/>
              </a:rPr>
              <a:t>concatMatrix	</a:t>
            </a:r>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矩阵拼接</a:t>
            </a:r>
            <a:endPar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r>
              <a:rPr lang="en-US" altLang="zh-CN" sz="1400">
                <a:latin typeface="阿里巴巴普惠体 3.0 55 Regular" panose="00020600040101010101" charset="-122"/>
                <a:ea typeface="阿里巴巴普惠体 3.0 55 Regular" panose="00020600040101010101" charset="-122"/>
                <a:cs typeface="阿里巴巴普惠体 3.0 55 Regular" panose="00020600040101010101" charset="-122"/>
              </a:rPr>
              <a:t>merge		</a:t>
            </a:r>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矩阵连接</a:t>
            </a:r>
            <a:endPar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r>
              <a:rPr lang="en-US" altLang="zh-CN" sz="1400">
                <a:latin typeface="阿里巴巴普惠体 3.0 55 Regular" panose="00020600040101010101" charset="-122"/>
                <a:ea typeface="阿里巴巴普惠体 3.0 55 Regular" panose="00020600040101010101" charset="-122"/>
                <a:cs typeface="阿里巴巴普惠体 3.0 55 Regular" panose="00020600040101010101" charset="-122"/>
              </a:rPr>
              <a:t>align		</a:t>
            </a:r>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矩阵对齐</a:t>
            </a:r>
            <a:endPar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r>
              <a:rPr lang="en-US" altLang="zh-CN" sz="1400">
                <a:latin typeface="阿里巴巴普惠体 3.0 55 Regular" panose="00020600040101010101" charset="-122"/>
                <a:ea typeface="阿里巴巴普惠体 3.0 55 Regular" panose="00020600040101010101" charset="-122"/>
                <a:cs typeface="阿里巴巴普惠体 3.0 55 Regular" panose="00020600040101010101" charset="-122"/>
              </a:rPr>
              <a:t>regroup		</a:t>
            </a:r>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根据给定的标签将矩阵进行分组聚合计算</a:t>
            </a:r>
            <a:endPar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r>
              <a:rPr lang="en-US" altLang="zh-CN" sz="1400">
                <a:latin typeface="阿里巴巴普惠体 3.0 55 Regular" panose="00020600040101010101" charset="-122"/>
                <a:ea typeface="阿里巴巴普惠体 3.0 55 Regular" panose="00020600040101010101" charset="-122"/>
                <a:cs typeface="阿里巴巴普惠体 3.0 55 Regular" panose="00020600040101010101" charset="-122"/>
              </a:rPr>
              <a:t>det		</a:t>
            </a:r>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求行列式，空值会被填充为</a:t>
            </a:r>
            <a:r>
              <a:rPr lang="en-US"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en-US" altLang="zh-CN" sz="1400">
                <a:latin typeface="阿里巴巴普惠体 3.0 55 Regular" panose="00020600040101010101" charset="-122"/>
                <a:ea typeface="阿里巴巴普惠体 3.0 55 Regular" panose="00020600040101010101" charset="-122"/>
                <a:cs typeface="阿里巴巴普惠体 3.0 55 Regular" panose="00020600040101010101" charset="-122"/>
              </a:rPr>
              <a:t>0</a:t>
            </a:r>
            <a:endParaRPr lang="en-US" altLang="zh-CN" sz="1400">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r>
              <a:rPr lang="en-US" altLang="zh-CN" sz="1400">
                <a:latin typeface="阿里巴巴普惠体 3.0 55 Regular" panose="00020600040101010101" charset="-122"/>
                <a:ea typeface="阿里巴巴普惠体 3.0 55 Regular" panose="00020600040101010101" charset="-122"/>
                <a:cs typeface="阿里巴巴普惠体 3.0 55 Regular" panose="00020600040101010101" charset="-122"/>
              </a:rPr>
              <a:t>diag		</a:t>
            </a:r>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生成一个对角矩阵；求对角线元素</a:t>
            </a:r>
            <a:endPar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r>
              <a:rPr lang="en-US" altLang="zh-CN" sz="1400">
                <a:latin typeface="阿里巴巴普惠体 3.0 55 Regular" panose="00020600040101010101" charset="-122"/>
                <a:ea typeface="阿里巴巴普惠体 3.0 55 Regular" panose="00020600040101010101" charset="-122"/>
                <a:cs typeface="阿里巴巴普惠体 3.0 55 Regular" panose="00020600040101010101" charset="-122"/>
              </a:rPr>
              <a:t>dot		</a:t>
            </a:r>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矩阵乘法</a:t>
            </a:r>
            <a:endPar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r>
              <a:rPr lang="en-US" altLang="zh-CN" sz="1400">
                <a:latin typeface="阿里巴巴普惠体 3.0 55 Regular" panose="00020600040101010101" charset="-122"/>
                <a:ea typeface="阿里巴巴普惠体 3.0 55 Regular" panose="00020600040101010101" charset="-122"/>
                <a:cs typeface="阿里巴巴普惠体 3.0 55 Regular" panose="00020600040101010101" charset="-122"/>
              </a:rPr>
              <a:t>eig		</a:t>
            </a:r>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求矩阵的特征值和特征向量</a:t>
            </a:r>
            <a:endPar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r>
              <a:rPr lang="en-US" altLang="zh-CN" sz="1400">
                <a:latin typeface="阿里巴巴普惠体 3.0 55 Regular" panose="00020600040101010101" charset="-122"/>
                <a:ea typeface="阿里巴巴普惠体 3.0 55 Regular" panose="00020600040101010101" charset="-122"/>
                <a:cs typeface="阿里巴巴普惠体 3.0 55 Regular" panose="00020600040101010101" charset="-122"/>
              </a:rPr>
              <a:t>tril</a:t>
            </a:r>
            <a:r>
              <a:rPr lang="en-US"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en-US" altLang="zh-CN" sz="1400">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en-US" altLang="zh-CN" sz="1400">
                <a:latin typeface="阿里巴巴普惠体 3.0 55 Regular" panose="00020600040101010101" charset="-122"/>
                <a:ea typeface="阿里巴巴普惠体 3.0 55 Regular" panose="00020600040101010101" charset="-122"/>
                <a:cs typeface="阿里巴巴普惠体 3.0 55 Regular" panose="00020600040101010101" charset="-122"/>
              </a:rPr>
              <a:t>triu		</a:t>
            </a:r>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返回矩阵对角线上方或下方的元素</a:t>
            </a:r>
            <a:endPar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r>
              <a:rPr lang="en-US" altLang="zh-CN" sz="1400">
                <a:latin typeface="阿里巴巴普惠体 3.0 55 Regular" panose="00020600040101010101" charset="-122"/>
                <a:ea typeface="阿里巴巴普惠体 3.0 55 Regular" panose="00020600040101010101" charset="-122"/>
                <a:cs typeface="阿里巴巴普惠体 3.0 55 Regular" panose="00020600040101010101" charset="-122"/>
              </a:rPr>
              <a:t>inverse		</a:t>
            </a:r>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求逆矩阵</a:t>
            </a:r>
            <a:endPar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r>
              <a:rPr lang="en-US" altLang="zh-CN" sz="1400">
                <a:latin typeface="阿里巴巴普惠体 3.0 55 Regular" panose="00020600040101010101" charset="-122"/>
                <a:ea typeface="阿里巴巴普惠体 3.0 55 Regular" panose="00020600040101010101" charset="-122"/>
                <a:cs typeface="阿里巴巴普惠体 3.0 55 Regular" panose="00020600040101010101" charset="-122"/>
              </a:rPr>
              <a:t>flatten		</a:t>
            </a:r>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将矩阵展开成向量</a:t>
            </a:r>
            <a:endPar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r>
              <a:rPr lang="en-US" altLang="zh-CN" sz="1400">
                <a:latin typeface="阿里巴巴普惠体 3.0 55 Regular" panose="00020600040101010101" charset="-122"/>
                <a:ea typeface="阿里巴巴普惠体 3.0 55 Regular" panose="00020600040101010101" charset="-122"/>
                <a:cs typeface="阿里巴巴普惠体 3.0 55 Regular" panose="00020600040101010101" charset="-122"/>
              </a:rPr>
              <a:t>gram		</a:t>
            </a:r>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计算数据源中对应列的数据的格拉姆矩阵</a:t>
            </a:r>
            <a:endPar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r>
              <a:rPr lang="en-US" altLang="zh-CN" sz="1400">
                <a:latin typeface="阿里巴巴普惠体 3.0 55 Regular" panose="00020600040101010101" charset="-122"/>
                <a:ea typeface="阿里巴巴普惠体 3.0 55 Regular" panose="00020600040101010101" charset="-122"/>
                <a:cs typeface="阿里巴巴普惠体 3.0 55 Regular" panose="00020600040101010101" charset="-122"/>
              </a:rPr>
              <a:t>covarMatrix	</a:t>
            </a:r>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计算协方差矩阵</a:t>
            </a:r>
            <a:endPar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r>
              <a:rPr lang="en-US" altLang="zh-CN" sz="1400">
                <a:latin typeface="阿里巴巴普惠体 3.0 55 Regular" panose="00020600040101010101" charset="-122"/>
                <a:ea typeface="阿里巴巴普惠体 3.0 55 Regular" panose="00020600040101010101" charset="-122"/>
                <a:cs typeface="阿里巴巴普惠体 3.0 55 Regular" panose="00020600040101010101" charset="-122"/>
              </a:rPr>
              <a:t>corrMatrix		</a:t>
            </a:r>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计算相关矩阵</a:t>
            </a:r>
            <a:endPar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r>
              <a:rPr lang="en-US" altLang="zh-CN" sz="1400">
                <a:latin typeface="阿里巴巴普惠体 3.0 55 Regular" panose="00020600040101010101" charset="-122"/>
                <a:ea typeface="阿里巴巴普惠体 3.0 55 Regular" panose="00020600040101010101" charset="-122"/>
                <a:cs typeface="阿里巴巴普惠体 3.0 55 Regular" panose="00020600040101010101" charset="-122"/>
              </a:rPr>
              <a:t>cholesky		</a:t>
            </a:r>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对矩阵进行</a:t>
            </a:r>
            <a:r>
              <a:rPr lang="en-US"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en-US" altLang="zh-CN" sz="1400">
                <a:latin typeface="阿里巴巴普惠体 3.0 55 Regular" panose="00020600040101010101" charset="-122"/>
                <a:ea typeface="阿里巴巴普惠体 3.0 55 Regular" panose="00020600040101010101" charset="-122"/>
                <a:cs typeface="阿里巴巴普惠体 3.0 55 Regular" panose="00020600040101010101" charset="-122"/>
              </a:rPr>
              <a:t>Cholesky</a:t>
            </a:r>
            <a:r>
              <a:rPr lang="en-US"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分解</a:t>
            </a:r>
            <a:endPar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r>
              <a:rPr lang="en-US" altLang="zh-CN" sz="1400">
                <a:latin typeface="阿里巴巴普惠体 3.0 55 Regular" panose="00020600040101010101" charset="-122"/>
                <a:ea typeface="阿里巴巴普惠体 3.0 55 Regular" panose="00020600040101010101" charset="-122"/>
                <a:cs typeface="阿里巴巴普惠体 3.0 55 Regular" panose="00020600040101010101" charset="-122"/>
              </a:rPr>
              <a:t>lu		</a:t>
            </a:r>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对矩阵进行</a:t>
            </a:r>
            <a:r>
              <a:rPr lang="en-US"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en-US" altLang="zh-CN" sz="1400">
                <a:latin typeface="阿里巴巴普惠体 3.0 55 Regular" panose="00020600040101010101" charset="-122"/>
                <a:ea typeface="阿里巴巴普惠体 3.0 55 Regular" panose="00020600040101010101" charset="-122"/>
                <a:cs typeface="阿里巴巴普惠体 3.0 55 Regular" panose="00020600040101010101" charset="-122"/>
              </a:rPr>
              <a:t>LU</a:t>
            </a:r>
            <a:r>
              <a:rPr lang="en-US"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分解</a:t>
            </a:r>
            <a:endPar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r>
              <a:rPr lang="en-US" altLang="zh-CN" sz="1400">
                <a:latin typeface="阿里巴巴普惠体 3.0 55 Regular" panose="00020600040101010101" charset="-122"/>
                <a:ea typeface="阿里巴巴普惠体 3.0 55 Regular" panose="00020600040101010101" charset="-122"/>
                <a:cs typeface="阿里巴巴普惠体 3.0 55 Regular" panose="00020600040101010101" charset="-122"/>
              </a:rPr>
              <a:t>qr		</a:t>
            </a:r>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对矩阵进行</a:t>
            </a:r>
            <a:r>
              <a:rPr lang="en-US"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en-US" altLang="zh-CN" sz="1400">
                <a:latin typeface="阿里巴巴普惠体 3.0 55 Regular" panose="00020600040101010101" charset="-122"/>
                <a:ea typeface="阿里巴巴普惠体 3.0 55 Regular" panose="00020600040101010101" charset="-122"/>
                <a:cs typeface="阿里巴巴普惠体 3.0 55 Regular" panose="00020600040101010101" charset="-122"/>
              </a:rPr>
              <a:t>QR</a:t>
            </a:r>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（正交三角）分解</a:t>
            </a:r>
            <a:endPar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r>
              <a:rPr lang="en-US" altLang="zh-CN" sz="1400">
                <a:latin typeface="阿里巴巴普惠体 3.0 55 Regular" panose="00020600040101010101" charset="-122"/>
                <a:ea typeface="阿里巴巴普惠体 3.0 55 Regular" panose="00020600040101010101" charset="-122"/>
                <a:cs typeface="阿里巴巴普惠体 3.0 55 Regular" panose="00020600040101010101" charset="-122"/>
              </a:rPr>
              <a:t>schur		</a:t>
            </a:r>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对矩阵进行</a:t>
            </a:r>
            <a:r>
              <a:rPr lang="en-US"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en-US" altLang="zh-CN" sz="1400">
                <a:latin typeface="阿里巴巴普惠体 3.0 55 Regular" panose="00020600040101010101" charset="-122"/>
                <a:ea typeface="阿里巴巴普惠体 3.0 55 Regular" panose="00020600040101010101" charset="-122"/>
                <a:cs typeface="阿里巴巴普惠体 3.0 55 Regular" panose="00020600040101010101" charset="-122"/>
              </a:rPr>
              <a:t>Schur</a:t>
            </a:r>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（舒尔）分解</a:t>
            </a:r>
            <a:endPar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r>
              <a:rPr lang="en-US" altLang="zh-CN" sz="1400">
                <a:latin typeface="阿里巴巴普惠体 3.0 55 Regular" panose="00020600040101010101" charset="-122"/>
                <a:ea typeface="阿里巴巴普惠体 3.0 55 Regular" panose="00020600040101010101" charset="-122"/>
                <a:cs typeface="阿里巴巴普惠体 3.0 55 Regular" panose="00020600040101010101" charset="-122"/>
              </a:rPr>
              <a:t>svd		</a:t>
            </a:r>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对矩阵进行奇异分解</a:t>
            </a:r>
            <a:endPar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r>
              <a:rPr lang="en-US" altLang="zh-CN" sz="1400">
                <a:latin typeface="阿里巴巴普惠体 3.0 55 Regular" panose="00020600040101010101" charset="-122"/>
                <a:ea typeface="阿里巴巴普惠体 3.0 55 Regular" panose="00020600040101010101" charset="-122"/>
                <a:cs typeface="阿里巴巴普惠体 3.0 55 Regular" panose="00020600040101010101" charset="-122"/>
              </a:rPr>
              <a:t>ols/wls		</a:t>
            </a:r>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求最小二乘回归和加权最小二乘回归</a:t>
            </a:r>
            <a:endPar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r>
              <a:rPr lang="en-US" altLang="zh-CN" sz="1400">
                <a:latin typeface="阿里巴巴普惠体 3.0 55 Regular" panose="00020600040101010101" charset="-122"/>
                <a:ea typeface="阿里巴巴普惠体 3.0 55 Regular" panose="00020600040101010101" charset="-122"/>
                <a:cs typeface="阿里巴巴普惠体 3.0 55 Regular" panose="00020600040101010101" charset="-122"/>
              </a:rPr>
              <a:t>solve		</a:t>
            </a:r>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求线性方程的解</a:t>
            </a:r>
            <a:endPar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cxnSp>
        <p:nvCxnSpPr>
          <p:cNvPr id="14" name="直接连接符 13"/>
          <p:cNvCxnSpPr/>
          <p:nvPr/>
        </p:nvCxnSpPr>
        <p:spPr>
          <a:xfrm>
            <a:off x="7207885" y="1701165"/>
            <a:ext cx="0" cy="4498340"/>
          </a:xfrm>
          <a:prstGeom prst="line">
            <a:avLst/>
          </a:prstGeom>
          <a:ln w="12700" cmpd="sng">
            <a:solidFill>
              <a:schemeClr val="bg1">
                <a:lumMod val="75000"/>
              </a:schemeClr>
            </a:solidFill>
            <a:prstDash val="solid"/>
            <a:headEnd type="oval"/>
            <a:tailEnd type="oval"/>
          </a:ln>
        </p:spPr>
        <p:style>
          <a:lnRef idx="1">
            <a:schemeClr val="accent1"/>
          </a:lnRef>
          <a:fillRef idx="0">
            <a:schemeClr val="accent1"/>
          </a:fillRef>
          <a:effectRef idx="0">
            <a:schemeClr val="accent1"/>
          </a:effectRef>
          <a:fontRef idx="minor">
            <a:schemeClr val="tx1"/>
          </a:fontRef>
        </p:style>
      </p:cxnSp>
      <p:sp>
        <p:nvSpPr>
          <p:cNvPr id="21" name="文本框 20"/>
          <p:cNvSpPr txBox="1"/>
          <p:nvPr/>
        </p:nvSpPr>
        <p:spPr>
          <a:xfrm>
            <a:off x="5777230" y="1134745"/>
            <a:ext cx="4064000" cy="306705"/>
          </a:xfrm>
          <a:prstGeom prst="rect">
            <a:avLst/>
          </a:prstGeom>
          <a:noFill/>
        </p:spPr>
        <p:txBody>
          <a:bodyPr wrap="square" rtlCol="0">
            <a:spAutoFit/>
          </a:bodyPr>
          <a:p>
            <a:r>
              <a:rPr lang="zh-CN" altLang="en-US" sz="1400" b="1">
                <a:latin typeface="阿里巴巴普惠体 3.0 55 Regular" panose="00020600040101010101" charset="-122"/>
                <a:ea typeface="阿里巴巴普惠体 3.0 55 Regular" panose="00020600040101010101" charset="-122"/>
                <a:cs typeface="阿里巴巴普惠体 3.0 55 Regular" panose="00020600040101010101" charset="-122"/>
              </a:rPr>
              <a:t>函数</a:t>
            </a:r>
            <a:r>
              <a:rPr lang="en-US" altLang="zh-CN" sz="1400" b="1">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zh-CN" altLang="en-US" sz="1400" b="1">
                <a:latin typeface="阿里巴巴普惠体 3.0 55 Regular" panose="00020600040101010101" charset="-122"/>
                <a:ea typeface="阿里巴巴普惠体 3.0 55 Regular" panose="00020600040101010101" charset="-122"/>
                <a:cs typeface="阿里巴巴普惠体 3.0 55 Regular" panose="00020600040101010101" charset="-122"/>
              </a:rPr>
              <a:t>功能</a:t>
            </a:r>
            <a:endParaRPr lang="zh-CN" altLang="en-US" sz="1400" b="1">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4" name="椭圆 3"/>
          <p:cNvSpPr/>
          <p:nvPr/>
        </p:nvSpPr>
        <p:spPr>
          <a:xfrm>
            <a:off x="127000" y="610235"/>
            <a:ext cx="253365" cy="25590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椭圆 16"/>
          <p:cNvSpPr/>
          <p:nvPr/>
        </p:nvSpPr>
        <p:spPr>
          <a:xfrm>
            <a:off x="127000" y="-160020"/>
            <a:ext cx="762635" cy="77025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阿里巴巴普惠体 3.0 55 Regular" panose="00020600040101010101" charset="-122"/>
              <a:ea typeface="阿里巴巴普惠体 3.0 55 Regular" panose="00020600040101010101" charset="-122"/>
            </a:endParaRPr>
          </a:p>
        </p:txBody>
      </p:sp>
      <p:sp>
        <p:nvSpPr>
          <p:cNvPr id="18" name="文本框 17"/>
          <p:cNvSpPr txBox="1"/>
          <p:nvPr/>
        </p:nvSpPr>
        <p:spPr>
          <a:xfrm>
            <a:off x="996315" y="213995"/>
            <a:ext cx="3925570" cy="460375"/>
          </a:xfrm>
          <a:prstGeom prst="rect">
            <a:avLst/>
          </a:prstGeom>
          <a:noFill/>
        </p:spPr>
        <p:txBody>
          <a:bodyPr wrap="square" rtlCol="0">
            <a:spAutoFit/>
          </a:bodyPr>
          <a:lstStyle/>
          <a:p>
            <a:pPr algn="l"/>
            <a:r>
              <a:rPr lang="zh-CN" altLang="en-US" sz="2400" b="1" dirty="0">
                <a:solidFill>
                  <a:srgbClr val="022EA6"/>
                </a:solidFill>
                <a:uFillTx/>
                <a:latin typeface="阿里巴巴普惠体 3.0 55 Regular" panose="00020600040101010101" charset="-122"/>
                <a:ea typeface="阿里巴巴普惠体 3.0 55 Regular" panose="00020600040101010101" charset="-122"/>
                <a:cs typeface="阿里巴巴普惠体 3.0 55 Regular" panose="00020600040101010101" charset="-122"/>
              </a:rPr>
              <a:t>面板矩阵</a:t>
            </a:r>
            <a:endParaRPr lang="zh-CN" altLang="en-US" sz="2400" b="1" dirty="0">
              <a:solidFill>
                <a:srgbClr val="022EA6"/>
              </a:solidFill>
              <a:uFillTx/>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pic>
        <p:nvPicPr>
          <p:cNvPr id="3" name="图片 2" descr="/Users/chenjiayuan/Desktop/公司logo2.png公司logo2"/>
          <p:cNvPicPr>
            <a:picLocks noChangeAspect="1"/>
          </p:cNvPicPr>
          <p:nvPr>
            <p:custDataLst>
              <p:tags r:id="rId1"/>
            </p:custDataLst>
          </p:nvPr>
        </p:nvPicPr>
        <p:blipFill>
          <a:blip r:embed="rId2" cstate="screen"/>
          <a:srcRect/>
          <a:stretch>
            <a:fillRect/>
          </a:stretch>
        </p:blipFill>
        <p:spPr>
          <a:xfrm>
            <a:off x="10701655" y="288925"/>
            <a:ext cx="1056005" cy="275590"/>
          </a:xfrm>
          <a:prstGeom prst="rect">
            <a:avLst/>
          </a:prstGeom>
        </p:spPr>
      </p:pic>
      <p:sp>
        <p:nvSpPr>
          <p:cNvPr id="4" name="文本框 3"/>
          <p:cNvSpPr txBox="1"/>
          <p:nvPr/>
        </p:nvSpPr>
        <p:spPr>
          <a:xfrm>
            <a:off x="1017905" y="1171575"/>
            <a:ext cx="9150350" cy="829945"/>
          </a:xfrm>
          <a:prstGeom prst="rect">
            <a:avLst/>
          </a:prstGeom>
        </p:spPr>
        <p:txBody>
          <a:bodyPr wrap="square">
            <a:spAutoFit/>
          </a:bodyPr>
          <a:p>
            <a:pPr marL="0" indent="0"/>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矩阵可以用于存储按时间序列和横截面两个维度进行排列的面板数据。在对矩阵表示的面板数据进行分析时，如行是时间标签，列是股票字段，我们既可以对某一只股票进行多个时间点的动态变化分析，也可以了解多个股票之间在某个时点的差异情况。</a:t>
            </a: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16" name="矩形 15"/>
          <p:cNvSpPr/>
          <p:nvPr/>
        </p:nvSpPr>
        <p:spPr>
          <a:xfrm>
            <a:off x="1068705" y="2933700"/>
            <a:ext cx="8980805" cy="2861310"/>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latin typeface="阿里巴巴普惠体 3.0 55 Regular" panose="00020600040101010101" charset="-122"/>
              <a:ea typeface="阿里巴巴普惠体 3.0 55 Regular" panose="00020600040101010101" charset="-122"/>
            </a:endParaRPr>
          </a:p>
        </p:txBody>
      </p:sp>
      <p:sp>
        <p:nvSpPr>
          <p:cNvPr id="9" name="文本框 8"/>
          <p:cNvSpPr txBox="1"/>
          <p:nvPr/>
        </p:nvSpPr>
        <p:spPr>
          <a:xfrm>
            <a:off x="979805" y="2384425"/>
            <a:ext cx="9115425" cy="337185"/>
          </a:xfrm>
          <a:prstGeom prst="rect">
            <a:avLst/>
          </a:prstGeom>
        </p:spPr>
        <p:txBody>
          <a:bodyPr wrap="square">
            <a:spAutoFit/>
          </a:bodyPr>
          <a:p>
            <a:pPr marL="0" indent="0"/>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计算</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ETF</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在每个时间戳的内在价值。假设</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ETF</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有两个成分股：</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AAPL</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和</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FB,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其</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成分权重分别为</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0.6</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和</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0.4</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11" name="文本框 10"/>
          <p:cNvSpPr txBox="1"/>
          <p:nvPr/>
        </p:nvSpPr>
        <p:spPr>
          <a:xfrm>
            <a:off x="1283335" y="3087688"/>
            <a:ext cx="8533765" cy="2553335"/>
          </a:xfrm>
          <a:prstGeom prst="rect">
            <a:avLst/>
          </a:prstGeom>
        </p:spPr>
        <p:txBody>
          <a:bodyPr wrap="square">
            <a:spAutoFit/>
          </a:bodyPr>
          <a:p>
            <a:pPr indent="0" fontAlgn="auto">
              <a:lnSpc>
                <a:spcPct val="100000"/>
              </a:lnSpc>
            </a:pPr>
            <a:r>
              <a:rPr lang="en-US" altLang="zh-CN" sz="1600" b="0">
                <a:solidFill>
                  <a:srgbClr val="000000"/>
                </a:solidFill>
                <a:latin typeface="阿里巴巴普惠体 3.0 55 Regular" panose="00020600040101010101" charset="-122"/>
                <a:ea typeface="阿里巴巴普惠体 3.0 55 Regular" panose="00020600040101010101" charset="-122"/>
              </a:rPr>
              <a:t>symbol </a:t>
            </a:r>
            <a:r>
              <a:rPr lang="en-US" altLang="zh-CN" sz="1600" b="0">
                <a:solidFill>
                  <a:srgbClr val="FF0000"/>
                </a:solidFill>
                <a:latin typeface="阿里巴巴普惠体 3.0 55 Regular" panose="00020600040101010101" charset="-122"/>
                <a:ea typeface="阿里巴巴普惠体 3.0 55 Regular" panose="00020600040101010101" charset="-122"/>
              </a:rPr>
              <a:t>= </a:t>
            </a:r>
            <a:r>
              <a:rPr lang="en-US" altLang="zh-CN" sz="1600" b="1">
                <a:solidFill>
                  <a:srgbClr val="000000"/>
                </a:solidFill>
                <a:latin typeface="阿里巴巴普惠体 3.0 55 Regular" panose="00020600040101010101" charset="-122"/>
                <a:ea typeface="阿里巴巴普惠体 3.0 55 Regular" panose="00020600040101010101" charset="-122"/>
              </a:rPr>
              <a:t>take</a:t>
            </a:r>
            <a:r>
              <a:rPr lang="en-US" altLang="zh-CN" sz="1600" b="0">
                <a:solidFill>
                  <a:srgbClr val="000000"/>
                </a:solidFill>
                <a:latin typeface="阿里巴巴普惠体 3.0 55 Regular" panose="00020600040101010101" charset="-122"/>
                <a:ea typeface="阿里巴巴普惠体 3.0 55 Regular" panose="00020600040101010101" charset="-122"/>
              </a:rPr>
              <a:t>(</a:t>
            </a:r>
            <a:r>
              <a:rPr lang="en-US" altLang="zh-CN" sz="1600" b="0">
                <a:solidFill>
                  <a:srgbClr val="A31515"/>
                </a:solidFill>
                <a:latin typeface="阿里巴巴普惠体 3.0 55 Regular" panose="00020600040101010101" charset="-122"/>
                <a:ea typeface="阿里巴巴普惠体 3.0 55 Regular" panose="00020600040101010101" charset="-122"/>
              </a:rPr>
              <a:t>`AAPL</a:t>
            </a:r>
            <a:r>
              <a:rPr lang="en-US" altLang="zh-CN" sz="1600" b="0">
                <a:solidFill>
                  <a:srgbClr val="000000"/>
                </a:solidFill>
                <a:latin typeface="阿里巴巴普惠体 3.0 55 Regular" panose="00020600040101010101" charset="-122"/>
                <a:ea typeface="阿里巴巴普惠体 3.0 55 Regular" panose="00020600040101010101" charset="-122"/>
              </a:rPr>
              <a:t>, </a:t>
            </a:r>
            <a:r>
              <a:rPr lang="en-US" altLang="zh-CN" sz="1600" b="0">
                <a:solidFill>
                  <a:srgbClr val="00A000"/>
                </a:solidFill>
                <a:latin typeface="阿里巴巴普惠体 3.0 55 Regular" panose="00020600040101010101" charset="-122"/>
                <a:ea typeface="阿里巴巴普惠体 3.0 55 Regular" panose="00020600040101010101" charset="-122"/>
              </a:rPr>
              <a:t>6</a:t>
            </a:r>
            <a:r>
              <a:rPr lang="en-US" altLang="zh-CN" sz="1600" b="0">
                <a:solidFill>
                  <a:srgbClr val="000000"/>
                </a:solidFill>
                <a:latin typeface="阿里巴巴普惠体 3.0 55 Regular" panose="00020600040101010101" charset="-122"/>
                <a:ea typeface="阿里巴巴普惠体 3.0 55 Regular" panose="00020600040101010101" charset="-122"/>
              </a:rPr>
              <a:t>)  </a:t>
            </a:r>
            <a:r>
              <a:rPr lang="en-US" altLang="zh-CN" sz="1600" b="0">
                <a:solidFill>
                  <a:srgbClr val="AF00DB"/>
                </a:solidFill>
                <a:latin typeface="阿里巴巴普惠体 3.0 55 Regular" panose="00020600040101010101" charset="-122"/>
                <a:ea typeface="阿里巴巴普惠体 3.0 55 Regular" panose="00020600040101010101" charset="-122"/>
              </a:rPr>
              <a:t>join </a:t>
            </a:r>
            <a:r>
              <a:rPr lang="en-US" altLang="zh-CN" sz="1600" b="1">
                <a:solidFill>
                  <a:srgbClr val="000000"/>
                </a:solidFill>
                <a:latin typeface="阿里巴巴普惠体 3.0 55 Regular" panose="00020600040101010101" charset="-122"/>
                <a:ea typeface="阿里巴巴普惠体 3.0 55 Regular" panose="00020600040101010101" charset="-122"/>
              </a:rPr>
              <a:t>take</a:t>
            </a:r>
            <a:r>
              <a:rPr lang="en-US" altLang="zh-CN" sz="1600" b="0">
                <a:solidFill>
                  <a:srgbClr val="000000"/>
                </a:solidFill>
                <a:latin typeface="阿里巴巴普惠体 3.0 55 Regular" panose="00020600040101010101" charset="-122"/>
                <a:ea typeface="阿里巴巴普惠体 3.0 55 Regular" panose="00020600040101010101" charset="-122"/>
              </a:rPr>
              <a:t>(</a:t>
            </a:r>
            <a:r>
              <a:rPr lang="en-US" altLang="zh-CN" sz="1600" b="0">
                <a:solidFill>
                  <a:srgbClr val="A31515"/>
                </a:solidFill>
                <a:latin typeface="阿里巴巴普惠体 3.0 55 Regular" panose="00020600040101010101" charset="-122"/>
                <a:ea typeface="阿里巴巴普惠体 3.0 55 Regular" panose="00020600040101010101" charset="-122"/>
              </a:rPr>
              <a:t>`FB</a:t>
            </a:r>
            <a:r>
              <a:rPr lang="en-US" altLang="zh-CN" sz="1600" b="0">
                <a:solidFill>
                  <a:srgbClr val="000000"/>
                </a:solidFill>
                <a:latin typeface="阿里巴巴普惠体 3.0 55 Regular" panose="00020600040101010101" charset="-122"/>
                <a:ea typeface="阿里巴巴普惠体 3.0 55 Regular" panose="00020600040101010101" charset="-122"/>
              </a:rPr>
              <a:t>, </a:t>
            </a:r>
            <a:r>
              <a:rPr lang="en-US" altLang="zh-CN" sz="1600" b="0">
                <a:solidFill>
                  <a:srgbClr val="00A000"/>
                </a:solidFill>
                <a:latin typeface="阿里巴巴普惠体 3.0 55 Regular" panose="00020600040101010101" charset="-122"/>
                <a:ea typeface="阿里巴巴普惠体 3.0 55 Regular" panose="00020600040101010101" charset="-122"/>
              </a:rPr>
              <a:t>5</a:t>
            </a:r>
            <a:r>
              <a:rPr lang="en-US" altLang="zh-CN" sz="1600" b="0">
                <a:solidFill>
                  <a:srgbClr val="000000"/>
                </a:solidFill>
                <a:latin typeface="阿里巴巴普惠体 3.0 55 Regular" panose="00020600040101010101" charset="-122"/>
                <a:ea typeface="阿里巴巴普惠体 3.0 55 Regular" panose="00020600040101010101" charset="-122"/>
              </a:rPr>
              <a:t>)</a:t>
            </a:r>
            <a:endParaRPr lang="en-US" altLang="zh-CN" sz="16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600" b="0">
                <a:solidFill>
                  <a:srgbClr val="000000"/>
                </a:solidFill>
                <a:latin typeface="阿里巴巴普惠体 3.0 55 Regular" panose="00020600040101010101" charset="-122"/>
                <a:ea typeface="阿里巴巴普惠体 3.0 55 Regular" panose="00020600040101010101" charset="-122"/>
              </a:rPr>
              <a:t>time </a:t>
            </a:r>
            <a:r>
              <a:rPr lang="en-US" altLang="zh-CN" sz="1600" b="0">
                <a:solidFill>
                  <a:srgbClr val="FF0000"/>
                </a:solidFill>
                <a:latin typeface="阿里巴巴普惠体 3.0 55 Regular" panose="00020600040101010101" charset="-122"/>
                <a:ea typeface="阿里巴巴普惠体 3.0 55 Regular" panose="00020600040101010101" charset="-122"/>
              </a:rPr>
              <a:t>= </a:t>
            </a:r>
            <a:r>
              <a:rPr lang="en-US" altLang="zh-CN" sz="1600" b="0">
                <a:solidFill>
                  <a:srgbClr val="00A000"/>
                </a:solidFill>
                <a:latin typeface="阿里巴巴普惠体 3.0 55 Regular" panose="00020600040101010101" charset="-122"/>
                <a:ea typeface="阿里巴巴普惠体 3.0 55 Regular" panose="00020600040101010101" charset="-122"/>
              </a:rPr>
              <a:t>2019.02.27T09:45:01.000000000</a:t>
            </a:r>
            <a:r>
              <a:rPr lang="en-US" altLang="zh-CN" sz="1600" b="0">
                <a:solidFill>
                  <a:srgbClr val="FF0000"/>
                </a:solidFill>
                <a:latin typeface="阿里巴巴普惠体 3.0 55 Regular" panose="00020600040101010101" charset="-122"/>
                <a:ea typeface="阿里巴巴普惠体 3.0 55 Regular" panose="00020600040101010101" charset="-122"/>
              </a:rPr>
              <a:t>+</a:t>
            </a:r>
            <a:r>
              <a:rPr lang="en-US" altLang="zh-CN" sz="1600" b="0">
                <a:solidFill>
                  <a:srgbClr val="000000"/>
                </a:solidFill>
                <a:latin typeface="阿里巴巴普惠体 3.0 55 Regular" panose="00020600040101010101" charset="-122"/>
                <a:ea typeface="阿里巴巴普惠体 3.0 55 Regular" panose="00020600040101010101" charset="-122"/>
              </a:rPr>
              <a:t> [</a:t>
            </a:r>
            <a:r>
              <a:rPr lang="en-US" altLang="zh-CN" sz="1600" b="0">
                <a:solidFill>
                  <a:srgbClr val="00A000"/>
                </a:solidFill>
                <a:latin typeface="阿里巴巴普惠体 3.0 55 Regular" panose="00020600040101010101" charset="-122"/>
                <a:ea typeface="阿里巴巴普惠体 3.0 55 Regular" panose="00020600040101010101" charset="-122"/>
              </a:rPr>
              <a:t>146</a:t>
            </a:r>
            <a:r>
              <a:rPr lang="en-US" altLang="zh-CN" sz="1600" b="0">
                <a:solidFill>
                  <a:srgbClr val="000000"/>
                </a:solidFill>
                <a:latin typeface="阿里巴巴普惠体 3.0 55 Regular" panose="00020600040101010101" charset="-122"/>
                <a:ea typeface="阿里巴巴普惠体 3.0 55 Regular" panose="00020600040101010101" charset="-122"/>
              </a:rPr>
              <a:t>, </a:t>
            </a:r>
            <a:r>
              <a:rPr lang="en-US" altLang="zh-CN" sz="1600" b="0">
                <a:solidFill>
                  <a:srgbClr val="00A000"/>
                </a:solidFill>
                <a:latin typeface="阿里巴巴普惠体 3.0 55 Regular" panose="00020600040101010101" charset="-122"/>
                <a:ea typeface="阿里巴巴普惠体 3.0 55 Regular" panose="00020600040101010101" charset="-122"/>
              </a:rPr>
              <a:t>278</a:t>
            </a:r>
            <a:r>
              <a:rPr lang="en-US" altLang="zh-CN" sz="1600" b="0">
                <a:solidFill>
                  <a:srgbClr val="000000"/>
                </a:solidFill>
                <a:latin typeface="阿里巴巴普惠体 3.0 55 Regular" panose="00020600040101010101" charset="-122"/>
                <a:ea typeface="阿里巴巴普惠体 3.0 55 Regular" panose="00020600040101010101" charset="-122"/>
              </a:rPr>
              <a:t>, </a:t>
            </a:r>
            <a:r>
              <a:rPr lang="en-US" altLang="zh-CN" sz="1600" b="0">
                <a:solidFill>
                  <a:srgbClr val="00A000"/>
                </a:solidFill>
                <a:latin typeface="阿里巴巴普惠体 3.0 55 Regular" panose="00020600040101010101" charset="-122"/>
                <a:ea typeface="阿里巴巴普惠体 3.0 55 Regular" panose="00020600040101010101" charset="-122"/>
              </a:rPr>
              <a:t>412</a:t>
            </a:r>
            <a:r>
              <a:rPr lang="en-US" altLang="zh-CN" sz="1600" b="0">
                <a:solidFill>
                  <a:srgbClr val="000000"/>
                </a:solidFill>
                <a:latin typeface="阿里巴巴普惠体 3.0 55 Regular" panose="00020600040101010101" charset="-122"/>
                <a:ea typeface="阿里巴巴普惠体 3.0 55 Regular" panose="00020600040101010101" charset="-122"/>
              </a:rPr>
              <a:t>, </a:t>
            </a:r>
            <a:r>
              <a:rPr lang="en-US" altLang="zh-CN" sz="1600" b="0">
                <a:solidFill>
                  <a:srgbClr val="00A000"/>
                </a:solidFill>
                <a:latin typeface="阿里巴巴普惠体 3.0 55 Regular" panose="00020600040101010101" charset="-122"/>
                <a:ea typeface="阿里巴巴普惠体 3.0 55 Regular" panose="00020600040101010101" charset="-122"/>
              </a:rPr>
              <a:t>445</a:t>
            </a:r>
            <a:r>
              <a:rPr lang="en-US" altLang="zh-CN" sz="1600" b="0">
                <a:solidFill>
                  <a:srgbClr val="000000"/>
                </a:solidFill>
                <a:latin typeface="阿里巴巴普惠体 3.0 55 Regular" panose="00020600040101010101" charset="-122"/>
                <a:ea typeface="阿里巴巴普惠体 3.0 55 Regular" panose="00020600040101010101" charset="-122"/>
              </a:rPr>
              <a:t>, </a:t>
            </a:r>
            <a:r>
              <a:rPr lang="en-US" altLang="zh-CN" sz="1600" b="0">
                <a:solidFill>
                  <a:srgbClr val="00A000"/>
                </a:solidFill>
                <a:latin typeface="阿里巴巴普惠体 3.0 55 Regular" panose="00020600040101010101" charset="-122"/>
                <a:ea typeface="阿里巴巴普惠体 3.0 55 Regular" panose="00020600040101010101" charset="-122"/>
              </a:rPr>
              <a:t>496</a:t>
            </a:r>
            <a:r>
              <a:rPr lang="en-US" altLang="zh-CN" sz="1600" b="0">
                <a:solidFill>
                  <a:srgbClr val="000000"/>
                </a:solidFill>
                <a:latin typeface="阿里巴巴普惠体 3.0 55 Regular" panose="00020600040101010101" charset="-122"/>
                <a:ea typeface="阿里巴巴普惠体 3.0 55 Regular" panose="00020600040101010101" charset="-122"/>
              </a:rPr>
              <a:t>, </a:t>
            </a:r>
            <a:r>
              <a:rPr lang="en-US" altLang="zh-CN" sz="1600" b="0">
                <a:solidFill>
                  <a:srgbClr val="00A000"/>
                </a:solidFill>
                <a:latin typeface="阿里巴巴普惠体 3.0 55 Regular" panose="00020600040101010101" charset="-122"/>
                <a:ea typeface="阿里巴巴普惠体 3.0 55 Regular" panose="00020600040101010101" charset="-122"/>
              </a:rPr>
              <a:t>789</a:t>
            </a:r>
            <a:r>
              <a:rPr lang="en-US" altLang="zh-CN" sz="1600" b="0">
                <a:solidFill>
                  <a:srgbClr val="000000"/>
                </a:solidFill>
                <a:latin typeface="阿里巴巴普惠体 3.0 55 Regular" panose="00020600040101010101" charset="-122"/>
                <a:ea typeface="阿里巴巴普惠体 3.0 55 Regular" panose="00020600040101010101" charset="-122"/>
              </a:rPr>
              <a:t>, </a:t>
            </a:r>
            <a:r>
              <a:rPr lang="en-US" altLang="zh-CN" sz="1600" b="0">
                <a:solidFill>
                  <a:srgbClr val="00A000"/>
                </a:solidFill>
                <a:latin typeface="阿里巴巴普惠体 3.0 55 Regular" panose="00020600040101010101" charset="-122"/>
                <a:ea typeface="阿里巴巴普惠体 3.0 55 Regular" panose="00020600040101010101" charset="-122"/>
              </a:rPr>
              <a:t>212</a:t>
            </a:r>
            <a:r>
              <a:rPr lang="en-US" altLang="zh-CN" sz="1600" b="0">
                <a:solidFill>
                  <a:srgbClr val="000000"/>
                </a:solidFill>
                <a:latin typeface="阿里巴巴普惠体 3.0 55 Regular" panose="00020600040101010101" charset="-122"/>
                <a:ea typeface="阿里巴巴普惠体 3.0 55 Regular" panose="00020600040101010101" charset="-122"/>
              </a:rPr>
              <a:t>, </a:t>
            </a:r>
            <a:r>
              <a:rPr lang="en-US" altLang="zh-CN" sz="1600" b="0">
                <a:solidFill>
                  <a:srgbClr val="00A000"/>
                </a:solidFill>
                <a:latin typeface="阿里巴巴普惠体 3.0 55 Regular" panose="00020600040101010101" charset="-122"/>
                <a:ea typeface="阿里巴巴普惠体 3.0 55 Regular" panose="00020600040101010101" charset="-122"/>
              </a:rPr>
              <a:t>556</a:t>
            </a:r>
            <a:r>
              <a:rPr lang="en-US" altLang="zh-CN" sz="1600" b="0">
                <a:solidFill>
                  <a:srgbClr val="000000"/>
                </a:solidFill>
                <a:latin typeface="阿里巴巴普惠体 3.0 55 Regular" panose="00020600040101010101" charset="-122"/>
                <a:ea typeface="阿里巴巴普惠体 3.0 55 Regular" panose="00020600040101010101" charset="-122"/>
              </a:rPr>
              <a:t>, </a:t>
            </a:r>
            <a:r>
              <a:rPr lang="en-US" altLang="zh-CN" sz="1600" b="0">
                <a:solidFill>
                  <a:srgbClr val="00A000"/>
                </a:solidFill>
                <a:latin typeface="阿里巴巴普惠体 3.0 55 Regular" panose="00020600040101010101" charset="-122"/>
                <a:ea typeface="阿里巴巴普惠体 3.0 55 Regular" panose="00020600040101010101" charset="-122"/>
              </a:rPr>
              <a:t>598</a:t>
            </a:r>
            <a:r>
              <a:rPr lang="en-US" altLang="zh-CN" sz="1600" b="0">
                <a:solidFill>
                  <a:srgbClr val="000000"/>
                </a:solidFill>
                <a:latin typeface="阿里巴巴普惠体 3.0 55 Regular" panose="00020600040101010101" charset="-122"/>
                <a:ea typeface="阿里巴巴普惠体 3.0 55 Regular" panose="00020600040101010101" charset="-122"/>
              </a:rPr>
              <a:t>, </a:t>
            </a:r>
            <a:r>
              <a:rPr lang="en-US" altLang="zh-CN" sz="1600" b="0">
                <a:solidFill>
                  <a:srgbClr val="00A000"/>
                </a:solidFill>
                <a:latin typeface="阿里巴巴普惠体 3.0 55 Regular" panose="00020600040101010101" charset="-122"/>
                <a:ea typeface="阿里巴巴普惠体 3.0 55 Regular" panose="00020600040101010101" charset="-122"/>
              </a:rPr>
              <a:t>712</a:t>
            </a:r>
            <a:r>
              <a:rPr lang="en-US" altLang="zh-CN" sz="1600" b="0">
                <a:solidFill>
                  <a:srgbClr val="000000"/>
                </a:solidFill>
                <a:latin typeface="阿里巴巴普惠体 3.0 55 Regular" panose="00020600040101010101" charset="-122"/>
                <a:ea typeface="阿里巴巴普惠体 3.0 55 Regular" panose="00020600040101010101" charset="-122"/>
              </a:rPr>
              <a:t>, </a:t>
            </a:r>
            <a:r>
              <a:rPr lang="en-US" altLang="zh-CN" sz="1600" b="0">
                <a:solidFill>
                  <a:srgbClr val="00A000"/>
                </a:solidFill>
                <a:latin typeface="阿里巴巴普惠体 3.0 55 Regular" panose="00020600040101010101" charset="-122"/>
                <a:ea typeface="阿里巴巴普惠体 3.0 55 Regular" panose="00020600040101010101" charset="-122"/>
              </a:rPr>
              <a:t>989</a:t>
            </a:r>
            <a:r>
              <a:rPr lang="en-US" altLang="zh-CN" sz="1600" b="0">
                <a:solidFill>
                  <a:srgbClr val="000000"/>
                </a:solidFill>
                <a:latin typeface="阿里巴巴普惠体 3.0 55 Regular" panose="00020600040101010101" charset="-122"/>
                <a:ea typeface="阿里巴巴普惠体 3.0 55 Regular" panose="00020600040101010101" charset="-122"/>
              </a:rPr>
              <a:t>]</a:t>
            </a:r>
            <a:endParaRPr lang="en-US" altLang="zh-CN" sz="16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600" b="0">
                <a:solidFill>
                  <a:srgbClr val="000000"/>
                </a:solidFill>
                <a:latin typeface="阿里巴巴普惠体 3.0 55 Regular" panose="00020600040101010101" charset="-122"/>
                <a:ea typeface="阿里巴巴普惠体 3.0 55 Regular" panose="00020600040101010101" charset="-122"/>
              </a:rPr>
              <a:t>price </a:t>
            </a:r>
            <a:r>
              <a:rPr lang="en-US" altLang="zh-CN" sz="1600" b="0">
                <a:solidFill>
                  <a:srgbClr val="FF0000"/>
                </a:solidFill>
                <a:latin typeface="阿里巴巴普惠体 3.0 55 Regular" panose="00020600040101010101" charset="-122"/>
                <a:ea typeface="阿里巴巴普惠体 3.0 55 Regular" panose="00020600040101010101" charset="-122"/>
              </a:rPr>
              <a:t>=</a:t>
            </a:r>
            <a:r>
              <a:rPr lang="en-US" altLang="zh-CN" sz="1600" b="0">
                <a:solidFill>
                  <a:srgbClr val="000000"/>
                </a:solidFill>
                <a:latin typeface="阿里巴巴普惠体 3.0 55 Regular" panose="00020600040101010101" charset="-122"/>
                <a:ea typeface="阿里巴巴普惠体 3.0 55 Regular" panose="00020600040101010101" charset="-122"/>
              </a:rPr>
              <a:t> [</a:t>
            </a:r>
            <a:r>
              <a:rPr lang="en-US" altLang="zh-CN" sz="1600" b="0">
                <a:solidFill>
                  <a:srgbClr val="00A000"/>
                </a:solidFill>
                <a:latin typeface="阿里巴巴普惠体 3.0 55 Regular" panose="00020600040101010101" charset="-122"/>
                <a:ea typeface="阿里巴巴普惠体 3.0 55 Regular" panose="00020600040101010101" charset="-122"/>
              </a:rPr>
              <a:t>173.27</a:t>
            </a:r>
            <a:r>
              <a:rPr lang="en-US" altLang="zh-CN" sz="1600" b="0">
                <a:solidFill>
                  <a:srgbClr val="000000"/>
                </a:solidFill>
                <a:latin typeface="阿里巴巴普惠体 3.0 55 Regular" panose="00020600040101010101" charset="-122"/>
                <a:ea typeface="阿里巴巴普惠体 3.0 55 Regular" panose="00020600040101010101" charset="-122"/>
              </a:rPr>
              <a:t>, </a:t>
            </a:r>
            <a:r>
              <a:rPr lang="en-US" altLang="zh-CN" sz="1600" b="0">
                <a:solidFill>
                  <a:srgbClr val="00A000"/>
                </a:solidFill>
                <a:latin typeface="阿里巴巴普惠体 3.0 55 Regular" panose="00020600040101010101" charset="-122"/>
                <a:ea typeface="阿里巴巴普惠体 3.0 55 Regular" panose="00020600040101010101" charset="-122"/>
              </a:rPr>
              <a:t>173.26</a:t>
            </a:r>
            <a:r>
              <a:rPr lang="en-US" altLang="zh-CN" sz="1600" b="0">
                <a:solidFill>
                  <a:srgbClr val="000000"/>
                </a:solidFill>
                <a:latin typeface="阿里巴巴普惠体 3.0 55 Regular" panose="00020600040101010101" charset="-122"/>
                <a:ea typeface="阿里巴巴普惠体 3.0 55 Regular" panose="00020600040101010101" charset="-122"/>
              </a:rPr>
              <a:t>, </a:t>
            </a:r>
            <a:r>
              <a:rPr lang="en-US" altLang="zh-CN" sz="1600" b="0">
                <a:solidFill>
                  <a:srgbClr val="00A000"/>
                </a:solidFill>
                <a:latin typeface="阿里巴巴普惠体 3.0 55 Regular" panose="00020600040101010101" charset="-122"/>
                <a:ea typeface="阿里巴巴普惠体 3.0 55 Regular" panose="00020600040101010101" charset="-122"/>
              </a:rPr>
              <a:t>173.24</a:t>
            </a:r>
            <a:r>
              <a:rPr lang="en-US" altLang="zh-CN" sz="1600" b="0">
                <a:solidFill>
                  <a:srgbClr val="000000"/>
                </a:solidFill>
                <a:latin typeface="阿里巴巴普惠体 3.0 55 Regular" panose="00020600040101010101" charset="-122"/>
                <a:ea typeface="阿里巴巴普惠体 3.0 55 Regular" panose="00020600040101010101" charset="-122"/>
              </a:rPr>
              <a:t>, </a:t>
            </a:r>
            <a:r>
              <a:rPr lang="en-US" altLang="zh-CN" sz="1600" b="0">
                <a:solidFill>
                  <a:srgbClr val="00A000"/>
                </a:solidFill>
                <a:latin typeface="阿里巴巴普惠体 3.0 55 Regular" panose="00020600040101010101" charset="-122"/>
                <a:ea typeface="阿里巴巴普惠体 3.0 55 Regular" panose="00020600040101010101" charset="-122"/>
              </a:rPr>
              <a:t>173.25</a:t>
            </a:r>
            <a:r>
              <a:rPr lang="en-US" altLang="zh-CN" sz="1600" b="0">
                <a:solidFill>
                  <a:srgbClr val="000000"/>
                </a:solidFill>
                <a:latin typeface="阿里巴巴普惠体 3.0 55 Regular" panose="00020600040101010101" charset="-122"/>
                <a:ea typeface="阿里巴巴普惠体 3.0 55 Regular" panose="00020600040101010101" charset="-122"/>
              </a:rPr>
              <a:t>, </a:t>
            </a:r>
            <a:r>
              <a:rPr lang="en-US" altLang="zh-CN" sz="1600" b="0">
                <a:solidFill>
                  <a:srgbClr val="00A000"/>
                </a:solidFill>
                <a:latin typeface="阿里巴巴普惠体 3.0 55 Regular" panose="00020600040101010101" charset="-122"/>
                <a:ea typeface="阿里巴巴普惠体 3.0 55 Regular" panose="00020600040101010101" charset="-122"/>
              </a:rPr>
              <a:t>173.26</a:t>
            </a:r>
            <a:r>
              <a:rPr lang="en-US" altLang="zh-CN" sz="1600" b="0">
                <a:solidFill>
                  <a:srgbClr val="000000"/>
                </a:solidFill>
                <a:latin typeface="阿里巴巴普惠体 3.0 55 Regular" panose="00020600040101010101" charset="-122"/>
                <a:ea typeface="阿里巴巴普惠体 3.0 55 Regular" panose="00020600040101010101" charset="-122"/>
              </a:rPr>
              <a:t>, </a:t>
            </a:r>
            <a:r>
              <a:rPr lang="en-US" altLang="zh-CN" sz="1600" b="0">
                <a:solidFill>
                  <a:srgbClr val="00A000"/>
                </a:solidFill>
                <a:latin typeface="阿里巴巴普惠体 3.0 55 Regular" panose="00020600040101010101" charset="-122"/>
                <a:ea typeface="阿里巴巴普惠体 3.0 55 Regular" panose="00020600040101010101" charset="-122"/>
              </a:rPr>
              <a:t>173.27</a:t>
            </a:r>
            <a:r>
              <a:rPr lang="en-US" altLang="zh-CN" sz="1600" b="0">
                <a:solidFill>
                  <a:srgbClr val="000000"/>
                </a:solidFill>
                <a:latin typeface="阿里巴巴普惠体 3.0 55 Regular" panose="00020600040101010101" charset="-122"/>
                <a:ea typeface="阿里巴巴普惠体 3.0 55 Regular" panose="00020600040101010101" charset="-122"/>
              </a:rPr>
              <a:t>, </a:t>
            </a:r>
            <a:r>
              <a:rPr lang="en-US" altLang="zh-CN" sz="1600" b="0">
                <a:solidFill>
                  <a:srgbClr val="00A000"/>
                </a:solidFill>
                <a:latin typeface="阿里巴巴普惠体 3.0 55 Regular" panose="00020600040101010101" charset="-122"/>
                <a:ea typeface="阿里巴巴普惠体 3.0 55 Regular" panose="00020600040101010101" charset="-122"/>
              </a:rPr>
              <a:t>161.51</a:t>
            </a:r>
            <a:r>
              <a:rPr lang="en-US" altLang="zh-CN" sz="1600" b="0">
                <a:solidFill>
                  <a:srgbClr val="000000"/>
                </a:solidFill>
                <a:latin typeface="阿里巴巴普惠体 3.0 55 Regular" panose="00020600040101010101" charset="-122"/>
                <a:ea typeface="阿里巴巴普惠体 3.0 55 Regular" panose="00020600040101010101" charset="-122"/>
              </a:rPr>
              <a:t>, </a:t>
            </a:r>
            <a:r>
              <a:rPr lang="en-US" altLang="zh-CN" sz="1600" b="0">
                <a:solidFill>
                  <a:srgbClr val="00A000"/>
                </a:solidFill>
                <a:latin typeface="阿里巴巴普惠体 3.0 55 Regular" panose="00020600040101010101" charset="-122"/>
                <a:ea typeface="阿里巴巴普惠体 3.0 55 Regular" panose="00020600040101010101" charset="-122"/>
              </a:rPr>
              <a:t>161.50</a:t>
            </a:r>
            <a:r>
              <a:rPr lang="en-US" altLang="zh-CN" sz="1600" b="0">
                <a:solidFill>
                  <a:srgbClr val="000000"/>
                </a:solidFill>
                <a:latin typeface="阿里巴巴普惠体 3.0 55 Regular" panose="00020600040101010101" charset="-122"/>
                <a:ea typeface="阿里巴巴普惠体 3.0 55 Regular" panose="00020600040101010101" charset="-122"/>
              </a:rPr>
              <a:t>, </a:t>
            </a:r>
            <a:r>
              <a:rPr lang="en-US" altLang="zh-CN" sz="1600" b="0">
                <a:solidFill>
                  <a:srgbClr val="00A000"/>
                </a:solidFill>
                <a:latin typeface="阿里巴巴普惠体 3.0 55 Regular" panose="00020600040101010101" charset="-122"/>
                <a:ea typeface="阿里巴巴普惠体 3.0 55 Regular" panose="00020600040101010101" charset="-122"/>
              </a:rPr>
              <a:t>161.49</a:t>
            </a:r>
            <a:r>
              <a:rPr lang="en-US" altLang="zh-CN" sz="1600" b="0">
                <a:solidFill>
                  <a:srgbClr val="000000"/>
                </a:solidFill>
                <a:latin typeface="阿里巴巴普惠体 3.0 55 Regular" panose="00020600040101010101" charset="-122"/>
                <a:ea typeface="阿里巴巴普惠体 3.0 55 Regular" panose="00020600040101010101" charset="-122"/>
              </a:rPr>
              <a:t>, </a:t>
            </a:r>
            <a:r>
              <a:rPr lang="en-US" altLang="zh-CN" sz="1600" b="0">
                <a:solidFill>
                  <a:srgbClr val="00A000"/>
                </a:solidFill>
                <a:latin typeface="阿里巴巴普惠体 3.0 55 Regular" panose="00020600040101010101" charset="-122"/>
                <a:ea typeface="阿里巴巴普惠体 3.0 55 Regular" panose="00020600040101010101" charset="-122"/>
              </a:rPr>
              <a:t>161.50</a:t>
            </a:r>
            <a:r>
              <a:rPr lang="en-US" altLang="zh-CN" sz="1600" b="0">
                <a:solidFill>
                  <a:srgbClr val="000000"/>
                </a:solidFill>
                <a:latin typeface="阿里巴巴普惠体 3.0 55 Regular" panose="00020600040101010101" charset="-122"/>
                <a:ea typeface="阿里巴巴普惠体 3.0 55 Regular" panose="00020600040101010101" charset="-122"/>
              </a:rPr>
              <a:t>, </a:t>
            </a:r>
            <a:r>
              <a:rPr lang="en-US" altLang="zh-CN" sz="1600" b="0">
                <a:solidFill>
                  <a:srgbClr val="00A000"/>
                </a:solidFill>
                <a:latin typeface="阿里巴巴普惠体 3.0 55 Regular" panose="00020600040101010101" charset="-122"/>
                <a:ea typeface="阿里巴巴普惠体 3.0 55 Regular" panose="00020600040101010101" charset="-122"/>
              </a:rPr>
              <a:t>161.51</a:t>
            </a:r>
            <a:r>
              <a:rPr lang="en-US" altLang="zh-CN" sz="1600" b="0">
                <a:solidFill>
                  <a:srgbClr val="000000"/>
                </a:solidFill>
                <a:latin typeface="阿里巴巴普惠体 3.0 55 Regular" panose="00020600040101010101" charset="-122"/>
                <a:ea typeface="阿里巴巴普惠体 3.0 55 Regular" panose="00020600040101010101" charset="-122"/>
              </a:rPr>
              <a:t>]</a:t>
            </a:r>
            <a:endParaRPr lang="en-US" altLang="zh-CN" sz="16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600" b="0">
                <a:solidFill>
                  <a:srgbClr val="000000"/>
                </a:solidFill>
                <a:latin typeface="阿里巴巴普惠体 3.0 55 Regular" panose="00020600040101010101" charset="-122"/>
                <a:ea typeface="阿里巴巴普惠体 3.0 55 Regular" panose="00020600040101010101" charset="-122"/>
              </a:rPr>
              <a:t>quotes </a:t>
            </a:r>
            <a:r>
              <a:rPr lang="en-US" altLang="zh-CN" sz="1600" b="0">
                <a:solidFill>
                  <a:srgbClr val="FF0000"/>
                </a:solidFill>
                <a:latin typeface="阿里巴巴普惠体 3.0 55 Regular" panose="00020600040101010101" charset="-122"/>
                <a:ea typeface="阿里巴巴普惠体 3.0 55 Regular" panose="00020600040101010101" charset="-122"/>
              </a:rPr>
              <a:t>= </a:t>
            </a:r>
            <a:r>
              <a:rPr lang="en-US" altLang="zh-CN" sz="1600" b="1">
                <a:solidFill>
                  <a:srgbClr val="000000"/>
                </a:solidFill>
                <a:latin typeface="阿里巴巴普惠体 3.0 55 Regular" panose="00020600040101010101" charset="-122"/>
                <a:ea typeface="阿里巴巴普惠体 3.0 55 Regular" panose="00020600040101010101" charset="-122"/>
              </a:rPr>
              <a:t>table</a:t>
            </a:r>
            <a:r>
              <a:rPr lang="en-US" altLang="zh-CN" sz="1600" b="0">
                <a:solidFill>
                  <a:srgbClr val="000000"/>
                </a:solidFill>
                <a:latin typeface="阿里巴巴普惠体 3.0 55 Regular" panose="00020600040101010101" charset="-122"/>
                <a:ea typeface="阿里巴巴普惠体 3.0 55 Regular" panose="00020600040101010101" charset="-122"/>
              </a:rPr>
              <a:t>(symbol, time, price)</a:t>
            </a:r>
            <a:endParaRPr lang="en-US" altLang="zh-CN" sz="16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600" b="0">
                <a:solidFill>
                  <a:srgbClr val="000000"/>
                </a:solidFill>
                <a:latin typeface="阿里巴巴普惠体 3.0 55 Regular" panose="00020600040101010101" charset="-122"/>
                <a:ea typeface="阿里巴巴普惠体 3.0 55 Regular" panose="00020600040101010101" charset="-122"/>
              </a:rPr>
              <a:t>weights </a:t>
            </a:r>
            <a:r>
              <a:rPr lang="en-US" altLang="zh-CN" sz="1600" b="0">
                <a:solidFill>
                  <a:srgbClr val="FF0000"/>
                </a:solidFill>
                <a:latin typeface="阿里巴巴普惠体 3.0 55 Regular" panose="00020600040101010101" charset="-122"/>
                <a:ea typeface="阿里巴巴普惠体 3.0 55 Regular" panose="00020600040101010101" charset="-122"/>
              </a:rPr>
              <a:t>= </a:t>
            </a:r>
            <a:r>
              <a:rPr lang="en-US" altLang="zh-CN" sz="1600" b="1">
                <a:solidFill>
                  <a:srgbClr val="000000"/>
                </a:solidFill>
                <a:latin typeface="阿里巴巴普惠体 3.0 55 Regular" panose="00020600040101010101" charset="-122"/>
                <a:ea typeface="阿里巴巴普惠体 3.0 55 Regular" panose="00020600040101010101" charset="-122"/>
              </a:rPr>
              <a:t>dict</a:t>
            </a:r>
            <a:r>
              <a:rPr lang="en-US" altLang="zh-CN" sz="1600" b="0">
                <a:solidFill>
                  <a:srgbClr val="000000"/>
                </a:solidFill>
                <a:latin typeface="阿里巴巴普惠体 3.0 55 Regular" panose="00020600040101010101" charset="-122"/>
                <a:ea typeface="阿里巴巴普惠体 3.0 55 Regular" panose="00020600040101010101" charset="-122"/>
              </a:rPr>
              <a:t>(</a:t>
            </a:r>
            <a:r>
              <a:rPr lang="en-US" altLang="zh-CN" sz="1600" b="0">
                <a:solidFill>
                  <a:srgbClr val="A31515"/>
                </a:solidFill>
                <a:latin typeface="阿里巴巴普惠体 3.0 55 Regular" panose="00020600040101010101" charset="-122"/>
                <a:ea typeface="阿里巴巴普惠体 3.0 55 Regular" panose="00020600040101010101" charset="-122"/>
              </a:rPr>
              <a:t>`AAPL`FB</a:t>
            </a:r>
            <a:r>
              <a:rPr lang="en-US" altLang="zh-CN" sz="1600" b="0">
                <a:solidFill>
                  <a:srgbClr val="000000"/>
                </a:solidFill>
                <a:latin typeface="阿里巴巴普惠体 3.0 55 Regular" panose="00020600040101010101" charset="-122"/>
                <a:ea typeface="阿里巴巴普惠体 3.0 55 Regular" panose="00020600040101010101" charset="-122"/>
              </a:rPr>
              <a:t>, </a:t>
            </a:r>
            <a:r>
              <a:rPr lang="en-US" altLang="zh-CN" sz="1600" b="0">
                <a:solidFill>
                  <a:srgbClr val="00A000"/>
                </a:solidFill>
                <a:latin typeface="阿里巴巴普惠体 3.0 55 Regular" panose="00020600040101010101" charset="-122"/>
                <a:ea typeface="阿里巴巴普惠体 3.0 55 Regular" panose="00020600040101010101" charset="-122"/>
              </a:rPr>
              <a:t>0.60.4</a:t>
            </a:r>
            <a:r>
              <a:rPr lang="en-US" altLang="zh-CN" sz="1600" b="0">
                <a:solidFill>
                  <a:srgbClr val="000000"/>
                </a:solidFill>
                <a:latin typeface="阿里巴巴普惠体 3.0 55 Regular" panose="00020600040101010101" charset="-122"/>
                <a:ea typeface="阿里巴巴普惠体 3.0 55 Regular" panose="00020600040101010101" charset="-122"/>
              </a:rPr>
              <a:t>)</a:t>
            </a:r>
            <a:endParaRPr lang="en-US" altLang="zh-CN" sz="16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600" b="0">
                <a:solidFill>
                  <a:srgbClr val="000000"/>
                </a:solidFill>
                <a:latin typeface="阿里巴巴普惠体 3.0 55 Regular" panose="00020600040101010101" charset="-122"/>
                <a:ea typeface="阿里巴巴普惠体 3.0 55 Regular" panose="00020600040101010101" charset="-122"/>
              </a:rPr>
              <a:t>ETF </a:t>
            </a:r>
            <a:r>
              <a:rPr lang="en-US" altLang="zh-CN" sz="1600" b="0">
                <a:solidFill>
                  <a:srgbClr val="FF0000"/>
                </a:solidFill>
                <a:latin typeface="阿里巴巴普惠体 3.0 55 Regular" panose="00020600040101010101" charset="-122"/>
                <a:ea typeface="阿里巴巴普惠体 3.0 55 Regular" panose="00020600040101010101" charset="-122"/>
              </a:rPr>
              <a:t>= </a:t>
            </a:r>
            <a:r>
              <a:rPr lang="en-US" altLang="zh-CN" sz="1600" b="0">
                <a:solidFill>
                  <a:srgbClr val="AF00DB"/>
                </a:solidFill>
                <a:latin typeface="阿里巴巴普惠体 3.0 55 Regular" panose="00020600040101010101" charset="-122"/>
                <a:ea typeface="阿里巴巴普惠体 3.0 55 Regular" panose="00020600040101010101" charset="-122"/>
              </a:rPr>
              <a:t>select</a:t>
            </a:r>
            <a:r>
              <a:rPr lang="en-US" altLang="zh-CN" sz="1600" b="0">
                <a:solidFill>
                  <a:srgbClr val="000000"/>
                </a:solidFill>
                <a:latin typeface="阿里巴巴普惠体 3.0 55 Regular" panose="00020600040101010101" charset="-122"/>
                <a:ea typeface="阿里巴巴普惠体 3.0 55 Regular" panose="00020600040101010101" charset="-122"/>
              </a:rPr>
              <a:t> symbol, time, price </a:t>
            </a:r>
            <a:r>
              <a:rPr lang="en-US" altLang="zh-CN" sz="1600" b="0">
                <a:solidFill>
                  <a:srgbClr val="FF0000"/>
                </a:solidFill>
                <a:latin typeface="阿里巴巴普惠体 3.0 55 Regular" panose="00020600040101010101" charset="-122"/>
                <a:ea typeface="阿里巴巴普惠体 3.0 55 Regular" panose="00020600040101010101" charset="-122"/>
              </a:rPr>
              <a:t>*</a:t>
            </a:r>
            <a:r>
              <a:rPr lang="en-US" altLang="zh-CN" sz="1600" b="0">
                <a:solidFill>
                  <a:srgbClr val="000000"/>
                </a:solidFill>
                <a:latin typeface="阿里巴巴普惠体 3.0 55 Regular" panose="00020600040101010101" charset="-122"/>
                <a:ea typeface="阿里巴巴普惠体 3.0 55 Regular" panose="00020600040101010101" charset="-122"/>
              </a:rPr>
              <a:t> weights[symbol] </a:t>
            </a:r>
            <a:r>
              <a:rPr lang="en-US" altLang="zh-CN" sz="1600" b="0">
                <a:solidFill>
                  <a:srgbClr val="AF00DB"/>
                </a:solidFill>
                <a:latin typeface="阿里巴巴普惠体 3.0 55 Regular" panose="00020600040101010101" charset="-122"/>
                <a:ea typeface="阿里巴巴普惠体 3.0 55 Regular" panose="00020600040101010101" charset="-122"/>
              </a:rPr>
              <a:t>as</a:t>
            </a:r>
            <a:r>
              <a:rPr lang="en-US" altLang="zh-CN" sz="1600" b="0">
                <a:solidFill>
                  <a:srgbClr val="000000"/>
                </a:solidFill>
                <a:latin typeface="阿里巴巴普惠体 3.0 55 Regular" panose="00020600040101010101" charset="-122"/>
                <a:ea typeface="阿里巴巴普惠体 3.0 55 Regular" panose="00020600040101010101" charset="-122"/>
              </a:rPr>
              <a:t> price </a:t>
            </a:r>
            <a:r>
              <a:rPr lang="en-US" altLang="zh-CN" sz="1600" b="0">
                <a:solidFill>
                  <a:srgbClr val="AF00DB"/>
                </a:solidFill>
                <a:latin typeface="阿里巴巴普惠体 3.0 55 Regular" panose="00020600040101010101" charset="-122"/>
                <a:ea typeface="阿里巴巴普惠体 3.0 55 Regular" panose="00020600040101010101" charset="-122"/>
              </a:rPr>
              <a:t>from</a:t>
            </a:r>
            <a:r>
              <a:rPr lang="en-US" altLang="zh-CN" sz="1600" b="0">
                <a:solidFill>
                  <a:srgbClr val="000000"/>
                </a:solidFill>
                <a:latin typeface="阿里巴巴普惠体 3.0 55 Regular" panose="00020600040101010101" charset="-122"/>
                <a:ea typeface="阿里巴巴普惠体 3.0 55 Regular" panose="00020600040101010101" charset="-122"/>
              </a:rPr>
              <a:t> quotes;</a:t>
            </a:r>
            <a:endParaRPr lang="en-US" altLang="zh-CN" sz="16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600" b="0">
                <a:solidFill>
                  <a:srgbClr val="000000"/>
                </a:solidFill>
                <a:latin typeface="阿里巴巴普惠体 3.0 55 Regular" panose="00020600040101010101" charset="-122"/>
                <a:ea typeface="阿里巴巴普惠体 3.0 55 Regular" panose="00020600040101010101" charset="-122"/>
              </a:rPr>
              <a:t>m </a:t>
            </a:r>
            <a:r>
              <a:rPr lang="en-US" altLang="zh-CN" sz="1600" b="0">
                <a:solidFill>
                  <a:srgbClr val="FF0000"/>
                </a:solidFill>
                <a:latin typeface="阿里巴巴普惠体 3.0 55 Regular" panose="00020600040101010101" charset="-122"/>
                <a:ea typeface="阿里巴巴普惠体 3.0 55 Regular" panose="00020600040101010101" charset="-122"/>
              </a:rPr>
              <a:t>= </a:t>
            </a:r>
            <a:r>
              <a:rPr lang="en-US" altLang="zh-CN" sz="1600" b="0">
                <a:solidFill>
                  <a:srgbClr val="AF00DB"/>
                </a:solidFill>
                <a:latin typeface="阿里巴巴普惠体 3.0 55 Regular" panose="00020600040101010101" charset="-122"/>
                <a:ea typeface="阿里巴巴普惠体 3.0 55 Regular" panose="00020600040101010101" charset="-122"/>
              </a:rPr>
              <a:t>exec</a:t>
            </a:r>
            <a:r>
              <a:rPr lang="en-US" altLang="zh-CN" sz="1600" b="0">
                <a:solidFill>
                  <a:srgbClr val="000000"/>
                </a:solidFill>
                <a:latin typeface="阿里巴巴普惠体 3.0 55 Regular" panose="00020600040101010101" charset="-122"/>
                <a:ea typeface="阿里巴巴普惠体 3.0 55 Regular" panose="00020600040101010101" charset="-122"/>
              </a:rPr>
              <a:t> price </a:t>
            </a:r>
            <a:r>
              <a:rPr lang="en-US" altLang="zh-CN" sz="1600" b="0">
                <a:solidFill>
                  <a:srgbClr val="AF00DB"/>
                </a:solidFill>
                <a:latin typeface="阿里巴巴普惠体 3.0 55 Regular" panose="00020600040101010101" charset="-122"/>
                <a:ea typeface="阿里巴巴普惠体 3.0 55 Regular" panose="00020600040101010101" charset="-122"/>
              </a:rPr>
              <a:t>from</a:t>
            </a:r>
            <a:r>
              <a:rPr lang="en-US" altLang="zh-CN" sz="1600" b="0">
                <a:solidFill>
                  <a:srgbClr val="000000"/>
                </a:solidFill>
                <a:latin typeface="阿里巴巴普惠体 3.0 55 Regular" panose="00020600040101010101" charset="-122"/>
                <a:ea typeface="阿里巴巴普惠体 3.0 55 Regular" panose="00020600040101010101" charset="-122"/>
              </a:rPr>
              <a:t> ETF </a:t>
            </a:r>
            <a:r>
              <a:rPr lang="en-US" altLang="zh-CN" sz="1600" b="0">
                <a:solidFill>
                  <a:srgbClr val="AF00DB"/>
                </a:solidFill>
                <a:latin typeface="阿里巴巴普惠体 3.0 55 Regular" panose="00020600040101010101" charset="-122"/>
                <a:ea typeface="阿里巴巴普惠体 3.0 55 Regular" panose="00020600040101010101" charset="-122"/>
              </a:rPr>
              <a:t>pivot by</a:t>
            </a:r>
            <a:r>
              <a:rPr lang="en-US" altLang="zh-CN" sz="1600" b="0">
                <a:solidFill>
                  <a:srgbClr val="000000"/>
                </a:solidFill>
                <a:latin typeface="阿里巴巴普惠体 3.0 55 Regular" panose="00020600040101010101" charset="-122"/>
                <a:ea typeface="阿里巴巴普惠体 3.0 55 Regular" panose="00020600040101010101" charset="-122"/>
              </a:rPr>
              <a:t> time, symbol;</a:t>
            </a:r>
            <a:endParaRPr lang="en-US" altLang="zh-CN" sz="16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600" b="0">
                <a:solidFill>
                  <a:srgbClr val="000000"/>
                </a:solidFill>
                <a:latin typeface="阿里巴巴普惠体 3.0 55 Regular" panose="00020600040101010101" charset="-122"/>
                <a:ea typeface="阿里巴巴普惠体 3.0 55 Regular" panose="00020600040101010101" charset="-122"/>
              </a:rPr>
              <a:t>m.</a:t>
            </a:r>
            <a:r>
              <a:rPr lang="en-US" altLang="zh-CN" sz="1600" b="1">
                <a:solidFill>
                  <a:srgbClr val="000000"/>
                </a:solidFill>
                <a:latin typeface="阿里巴巴普惠体 3.0 55 Regular" panose="00020600040101010101" charset="-122"/>
                <a:ea typeface="阿里巴巴普惠体 3.0 55 Regular" panose="00020600040101010101" charset="-122"/>
              </a:rPr>
              <a:t>ffill</a:t>
            </a:r>
            <a:r>
              <a:rPr lang="en-US" altLang="zh-CN" sz="1600" b="0">
                <a:solidFill>
                  <a:srgbClr val="000000"/>
                </a:solidFill>
                <a:latin typeface="阿里巴巴普惠体 3.0 55 Regular" panose="00020600040101010101" charset="-122"/>
                <a:ea typeface="阿里巴巴普惠体 3.0 55 Regular" panose="00020600040101010101" charset="-122"/>
              </a:rPr>
              <a:t>!().</a:t>
            </a:r>
            <a:r>
              <a:rPr lang="en-US" altLang="zh-CN" sz="1600" b="1">
                <a:solidFill>
                  <a:srgbClr val="000000"/>
                </a:solidFill>
                <a:latin typeface="阿里巴巴普惠体 3.0 55 Regular" panose="00020600040101010101" charset="-122"/>
                <a:ea typeface="阿里巴巴普惠体 3.0 55 Regular" panose="00020600040101010101" charset="-122"/>
              </a:rPr>
              <a:t>rowSum</a:t>
            </a:r>
            <a:r>
              <a:rPr lang="en-US" altLang="zh-CN" sz="1600" b="0">
                <a:solidFill>
                  <a:srgbClr val="000000"/>
                </a:solidFill>
                <a:latin typeface="阿里巴巴普惠体 3.0 55 Regular" panose="00020600040101010101" charset="-122"/>
                <a:ea typeface="阿里巴巴普惠体 3.0 55 Regular" panose="00020600040101010101" charset="-122"/>
              </a:rPr>
              <a:t>()</a:t>
            </a:r>
            <a:endParaRPr lang="en-US" altLang="zh-CN" sz="1600" b="0">
              <a:solidFill>
                <a:srgbClr val="000000"/>
              </a:solidFill>
              <a:latin typeface="阿里巴巴普惠体 3.0 55 Regular" panose="00020600040101010101" charset="-122"/>
              <a:ea typeface="阿里巴巴普惠体 3.0 55 Regular" panose="00020600040101010101" charset="-122"/>
            </a:endParaRPr>
          </a:p>
        </p:txBody>
      </p:sp>
      <p:sp>
        <p:nvSpPr>
          <p:cNvPr id="2" name="椭圆 1"/>
          <p:cNvSpPr/>
          <p:nvPr/>
        </p:nvSpPr>
        <p:spPr>
          <a:xfrm>
            <a:off x="127000" y="610235"/>
            <a:ext cx="253365" cy="25590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rgbClr val="022EA6"/>
        </a:solidFill>
        <a:effectLst/>
      </p:bgPr>
    </p:bg>
    <p:spTree>
      <p:nvGrpSpPr>
        <p:cNvPr id="1" name=""/>
        <p:cNvGrpSpPr/>
        <p:nvPr/>
      </p:nvGrpSpPr>
      <p:grpSpPr>
        <a:xfrm>
          <a:off x="0" y="0"/>
          <a:ext cx="0" cy="0"/>
          <a:chOff x="0" y="0"/>
          <a:chExt cx="0" cy="0"/>
        </a:xfrm>
      </p:grpSpPr>
      <p:pic>
        <p:nvPicPr>
          <p:cNvPr id="5" name="图片 4" descr="VCG211260803510"/>
          <p:cNvPicPr>
            <a:picLocks noChangeAspect="1"/>
          </p:cNvPicPr>
          <p:nvPr>
            <p:custDataLst>
              <p:tags r:id="rId1"/>
            </p:custDataLst>
          </p:nvPr>
        </p:nvPicPr>
        <p:blipFill>
          <a:blip r:embed="rId2" cstate="screen">
            <a:alphaModFix amt="20000"/>
            <a:grayscl/>
            <a:lum bright="24000"/>
          </a:blip>
          <a:srcRect/>
          <a:stretch>
            <a:fillRect/>
          </a:stretch>
        </p:blipFill>
        <p:spPr>
          <a:xfrm flipH="1">
            <a:off x="-1351280" y="0"/>
            <a:ext cx="13543280" cy="6951345"/>
          </a:xfrm>
          <a:prstGeom prst="rect">
            <a:avLst/>
          </a:prstGeom>
        </p:spPr>
      </p:pic>
      <p:sp>
        <p:nvSpPr>
          <p:cNvPr id="3" name="矩形 2"/>
          <p:cNvSpPr/>
          <p:nvPr>
            <p:custDataLst>
              <p:tags r:id="rId3"/>
            </p:custDataLst>
          </p:nvPr>
        </p:nvSpPr>
        <p:spPr>
          <a:xfrm>
            <a:off x="-1270" y="0"/>
            <a:ext cx="12192635" cy="6858000"/>
          </a:xfrm>
          <a:prstGeom prst="rect">
            <a:avLst/>
          </a:prstGeom>
          <a:solidFill>
            <a:srgbClr val="022EA6">
              <a:alpha val="29000"/>
            </a:srgb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13" name="椭圆 12"/>
          <p:cNvSpPr/>
          <p:nvPr/>
        </p:nvSpPr>
        <p:spPr>
          <a:xfrm rot="6960000">
            <a:off x="1805940" y="1903730"/>
            <a:ext cx="1305560" cy="1305560"/>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7" name="文本框 6"/>
          <p:cNvSpPr txBox="1"/>
          <p:nvPr/>
        </p:nvSpPr>
        <p:spPr>
          <a:xfrm>
            <a:off x="2402205" y="2419350"/>
            <a:ext cx="1810385" cy="768350"/>
          </a:xfrm>
          <a:prstGeom prst="rect">
            <a:avLst/>
          </a:prstGeom>
          <a:noFill/>
        </p:spPr>
        <p:txBody>
          <a:bodyPr wrap="square" rtlCol="0">
            <a:spAutoFit/>
          </a:bodyPr>
          <a:lstStyle/>
          <a:p>
            <a:r>
              <a:rPr lang="en-US" altLang="zh-CN" sz="4400" i="1" u="sng" dirty="0">
                <a:solidFill>
                  <a:schemeClr val="bg1"/>
                </a:solidFill>
                <a:latin typeface="Noto Sans S Chinese Regular" panose="020B0500000000000000" pitchFamily="34" charset="-128"/>
                <a:ea typeface="Noto Sans S Chinese Regular" panose="020B0500000000000000" pitchFamily="34" charset="-128"/>
                <a:sym typeface="+mn-ea"/>
              </a:rPr>
              <a:t>05</a:t>
            </a:r>
            <a:endParaRPr lang="en-US" altLang="zh-CN" sz="4400" i="1" u="sng" dirty="0">
              <a:solidFill>
                <a:schemeClr val="bg1"/>
              </a:solidFill>
              <a:latin typeface="Noto Sans S Chinese Regular" panose="020B0500000000000000" pitchFamily="34" charset="-128"/>
              <a:ea typeface="Noto Sans S Chinese Regular" panose="020B0500000000000000" pitchFamily="34" charset="-128"/>
              <a:sym typeface="+mn-ea"/>
            </a:endParaRPr>
          </a:p>
        </p:txBody>
      </p:sp>
      <p:sp>
        <p:nvSpPr>
          <p:cNvPr id="9" name="文本框 8"/>
          <p:cNvSpPr txBox="1"/>
          <p:nvPr/>
        </p:nvSpPr>
        <p:spPr>
          <a:xfrm>
            <a:off x="2402205" y="3246120"/>
            <a:ext cx="7030085" cy="922020"/>
          </a:xfrm>
          <a:prstGeom prst="rect">
            <a:avLst/>
          </a:prstGeom>
          <a:noFill/>
        </p:spPr>
        <p:txBody>
          <a:bodyPr wrap="square" rtlCol="0">
            <a:spAutoFit/>
          </a:bodyPr>
          <a:lstStyle/>
          <a:p>
            <a:pPr algn="l"/>
            <a:r>
              <a:rPr lang="zh-CN" altLang="en-US" sz="5400" b="1" spc="200" dirty="0">
                <a:ln w="38100">
                  <a:noFill/>
                </a:ln>
                <a:solidFill>
                  <a:schemeClr val="bg1"/>
                </a:solidFill>
                <a:uFillTx/>
                <a:latin typeface="Noto Sans S Chinese Bold" panose="020B0800000000000000" pitchFamily="34" charset="-128"/>
                <a:ea typeface="Noto Sans S Chinese Bold" panose="020B0800000000000000" pitchFamily="34" charset="-128"/>
                <a:sym typeface="思源黑体 CN Normal" panose="020B0400000000000000" charset="-122"/>
              </a:rPr>
              <a:t>表与字典</a:t>
            </a:r>
            <a:endParaRPr lang="zh-CN" sz="5400" dirty="0">
              <a:solidFill>
                <a:schemeClr val="bg1"/>
              </a:solidFill>
              <a:latin typeface="Noto Sans S Chinese Regular" panose="020B0500000000000000" pitchFamily="34" charset="-128"/>
              <a:ea typeface="Noto Sans S Chinese Regular" panose="020B0500000000000000" pitchFamily="34" charset="-128"/>
            </a:endParaRPr>
          </a:p>
        </p:txBody>
      </p:sp>
      <p:grpSp>
        <p:nvGrpSpPr>
          <p:cNvPr id="14" name="组合 13"/>
          <p:cNvGrpSpPr/>
          <p:nvPr/>
        </p:nvGrpSpPr>
        <p:grpSpPr>
          <a:xfrm>
            <a:off x="11428427" y="340526"/>
            <a:ext cx="388923" cy="346007"/>
            <a:chOff x="3933635" y="-1495234"/>
            <a:chExt cx="842211" cy="749278"/>
          </a:xfrm>
          <a:solidFill>
            <a:schemeClr val="bg1">
              <a:alpha val="86000"/>
            </a:schemeClr>
          </a:solidFill>
        </p:grpSpPr>
        <p:grpSp>
          <p:nvGrpSpPr>
            <p:cNvPr id="15" name="组合 14"/>
            <p:cNvGrpSpPr/>
            <p:nvPr/>
          </p:nvGrpSpPr>
          <p:grpSpPr>
            <a:xfrm>
              <a:off x="3933635" y="-1495234"/>
              <a:ext cx="203846" cy="749278"/>
              <a:chOff x="3933635" y="-1487213"/>
              <a:chExt cx="203846" cy="749278"/>
            </a:xfrm>
            <a:grpFill/>
          </p:grpSpPr>
          <p:sp>
            <p:nvSpPr>
              <p:cNvPr id="16" name="椭圆 15"/>
              <p:cNvSpPr/>
              <p:nvPr>
                <p:custDataLst>
                  <p:tags r:id="rId4"/>
                </p:custDataLst>
              </p:nvPr>
            </p:nvSpPr>
            <p:spPr>
              <a:xfrm>
                <a:off x="3933635" y="-1487213"/>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17" name="椭圆 16"/>
              <p:cNvSpPr/>
              <p:nvPr>
                <p:custDataLst>
                  <p:tags r:id="rId5"/>
                </p:custDataLst>
              </p:nvPr>
            </p:nvSpPr>
            <p:spPr>
              <a:xfrm>
                <a:off x="3933635" y="-1214497"/>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18" name="椭圆 17"/>
              <p:cNvSpPr/>
              <p:nvPr>
                <p:custDataLst>
                  <p:tags r:id="rId6"/>
                </p:custDataLst>
              </p:nvPr>
            </p:nvSpPr>
            <p:spPr>
              <a:xfrm>
                <a:off x="3933635" y="-941781"/>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grpSp>
        <p:grpSp>
          <p:nvGrpSpPr>
            <p:cNvPr id="19" name="组合 18"/>
            <p:cNvGrpSpPr/>
            <p:nvPr/>
          </p:nvGrpSpPr>
          <p:grpSpPr>
            <a:xfrm>
              <a:off x="4252817" y="-1495234"/>
              <a:ext cx="203846" cy="749278"/>
              <a:chOff x="4254477" y="-1495234"/>
              <a:chExt cx="203846" cy="749278"/>
            </a:xfrm>
            <a:grpFill/>
          </p:grpSpPr>
          <p:sp>
            <p:nvSpPr>
              <p:cNvPr id="20" name="椭圆 19"/>
              <p:cNvSpPr/>
              <p:nvPr>
                <p:custDataLst>
                  <p:tags r:id="rId7"/>
                </p:custDataLst>
              </p:nvPr>
            </p:nvSpPr>
            <p:spPr>
              <a:xfrm>
                <a:off x="4254477" y="-1495234"/>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23" name="椭圆 22"/>
              <p:cNvSpPr/>
              <p:nvPr>
                <p:custDataLst>
                  <p:tags r:id="rId8"/>
                </p:custDataLst>
              </p:nvPr>
            </p:nvSpPr>
            <p:spPr>
              <a:xfrm>
                <a:off x="4254477" y="-1222518"/>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25" name="椭圆 24"/>
              <p:cNvSpPr/>
              <p:nvPr>
                <p:custDataLst>
                  <p:tags r:id="rId9"/>
                </p:custDataLst>
              </p:nvPr>
            </p:nvSpPr>
            <p:spPr>
              <a:xfrm>
                <a:off x="4254477" y="-949802"/>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grpSp>
        <p:grpSp>
          <p:nvGrpSpPr>
            <p:cNvPr id="26" name="组合 25"/>
            <p:cNvGrpSpPr/>
            <p:nvPr/>
          </p:nvGrpSpPr>
          <p:grpSpPr>
            <a:xfrm>
              <a:off x="4572000" y="-1495234"/>
              <a:ext cx="203846" cy="749278"/>
              <a:chOff x="4572000" y="-1503255"/>
              <a:chExt cx="203846" cy="749278"/>
            </a:xfrm>
            <a:grpFill/>
          </p:grpSpPr>
          <p:sp>
            <p:nvSpPr>
              <p:cNvPr id="27" name="椭圆 26"/>
              <p:cNvSpPr/>
              <p:nvPr>
                <p:custDataLst>
                  <p:tags r:id="rId10"/>
                </p:custDataLst>
              </p:nvPr>
            </p:nvSpPr>
            <p:spPr>
              <a:xfrm>
                <a:off x="4572000" y="-1503255"/>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28" name="椭圆 27"/>
              <p:cNvSpPr/>
              <p:nvPr>
                <p:custDataLst>
                  <p:tags r:id="rId11"/>
                </p:custDataLst>
              </p:nvPr>
            </p:nvSpPr>
            <p:spPr>
              <a:xfrm>
                <a:off x="4572000" y="-1230539"/>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29" name="椭圆 28"/>
              <p:cNvSpPr/>
              <p:nvPr>
                <p:custDataLst>
                  <p:tags r:id="rId12"/>
                </p:custDataLst>
              </p:nvPr>
            </p:nvSpPr>
            <p:spPr>
              <a:xfrm>
                <a:off x="4572000" y="-957823"/>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grpSp>
      </p:grpSp>
      <p:cxnSp>
        <p:nvCxnSpPr>
          <p:cNvPr id="30" name="直接连接符 29"/>
          <p:cNvCxnSpPr/>
          <p:nvPr>
            <p:custDataLst>
              <p:tags r:id="rId13"/>
            </p:custDataLst>
          </p:nvPr>
        </p:nvCxnSpPr>
        <p:spPr>
          <a:xfrm>
            <a:off x="11218545" y="6332220"/>
            <a:ext cx="598805" cy="0"/>
          </a:xfrm>
          <a:prstGeom prst="line">
            <a:avLst/>
          </a:prstGeom>
          <a:ln w="60325">
            <a:solidFill>
              <a:schemeClr val="bg1">
                <a:alpha val="86000"/>
              </a:schemeClr>
            </a:solidFill>
          </a:ln>
        </p:spPr>
        <p:style>
          <a:lnRef idx="1">
            <a:schemeClr val="accent1"/>
          </a:lnRef>
          <a:fillRef idx="0">
            <a:schemeClr val="accent1"/>
          </a:fillRef>
          <a:effectRef idx="0">
            <a:schemeClr val="accent1"/>
          </a:effectRef>
          <a:fontRef idx="minor">
            <a:schemeClr val="tx1"/>
          </a:fontRef>
        </p:style>
      </p:cxnSp>
      <p:pic>
        <p:nvPicPr>
          <p:cNvPr id="47" name="图片 46" descr="公司logo"/>
          <p:cNvPicPr>
            <a:picLocks noChangeAspect="1"/>
          </p:cNvPicPr>
          <p:nvPr>
            <p:custDataLst>
              <p:tags r:id="rId14"/>
            </p:custDataLst>
          </p:nvPr>
        </p:nvPicPr>
        <p:blipFill>
          <a:blip r:embed="rId15" cstate="screen"/>
          <a:stretch>
            <a:fillRect/>
          </a:stretch>
        </p:blipFill>
        <p:spPr>
          <a:xfrm>
            <a:off x="582930" y="356235"/>
            <a:ext cx="1620520" cy="889000"/>
          </a:xfrm>
          <a:prstGeom prst="rect">
            <a:avLst/>
          </a:prstGeom>
        </p:spPr>
      </p:pic>
    </p:spTree>
    <p:custDataLst>
      <p:tags r:id="rId16"/>
    </p:custData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022EA6"/>
        </a:solidFill>
        <a:effectLst/>
      </p:bgPr>
    </p:bg>
    <p:spTree>
      <p:nvGrpSpPr>
        <p:cNvPr id="1" name=""/>
        <p:cNvGrpSpPr/>
        <p:nvPr/>
      </p:nvGrpSpPr>
      <p:grpSpPr>
        <a:xfrm>
          <a:off x="0" y="0"/>
          <a:ext cx="0" cy="0"/>
          <a:chOff x="0" y="0"/>
          <a:chExt cx="0" cy="0"/>
        </a:xfrm>
      </p:grpSpPr>
      <p:pic>
        <p:nvPicPr>
          <p:cNvPr id="5" name="图片 4" descr="VCG211260803510"/>
          <p:cNvPicPr>
            <a:picLocks noChangeAspect="1"/>
          </p:cNvPicPr>
          <p:nvPr>
            <p:custDataLst>
              <p:tags r:id="rId1"/>
            </p:custDataLst>
          </p:nvPr>
        </p:nvPicPr>
        <p:blipFill>
          <a:blip r:embed="rId2" cstate="screen">
            <a:alphaModFix amt="20000"/>
            <a:grayscl/>
            <a:lum bright="24000"/>
          </a:blip>
          <a:srcRect/>
          <a:stretch>
            <a:fillRect/>
          </a:stretch>
        </p:blipFill>
        <p:spPr>
          <a:xfrm flipH="1">
            <a:off x="-1351280" y="0"/>
            <a:ext cx="13543280" cy="6951345"/>
          </a:xfrm>
          <a:prstGeom prst="rect">
            <a:avLst/>
          </a:prstGeom>
        </p:spPr>
      </p:pic>
      <p:sp>
        <p:nvSpPr>
          <p:cNvPr id="3" name="矩形 2"/>
          <p:cNvSpPr/>
          <p:nvPr>
            <p:custDataLst>
              <p:tags r:id="rId3"/>
            </p:custDataLst>
          </p:nvPr>
        </p:nvSpPr>
        <p:spPr>
          <a:xfrm>
            <a:off x="-1270" y="0"/>
            <a:ext cx="12192635" cy="6858000"/>
          </a:xfrm>
          <a:prstGeom prst="rect">
            <a:avLst/>
          </a:prstGeom>
          <a:solidFill>
            <a:srgbClr val="022EA6">
              <a:alpha val="29000"/>
            </a:srgb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13" name="椭圆 12"/>
          <p:cNvSpPr/>
          <p:nvPr/>
        </p:nvSpPr>
        <p:spPr>
          <a:xfrm rot="6960000">
            <a:off x="1805940" y="1903730"/>
            <a:ext cx="1305560" cy="1305560"/>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7" name="文本框 6"/>
          <p:cNvSpPr txBox="1"/>
          <p:nvPr/>
        </p:nvSpPr>
        <p:spPr>
          <a:xfrm>
            <a:off x="2402205" y="2419350"/>
            <a:ext cx="1810385" cy="768350"/>
          </a:xfrm>
          <a:prstGeom prst="rect">
            <a:avLst/>
          </a:prstGeom>
          <a:noFill/>
        </p:spPr>
        <p:txBody>
          <a:bodyPr wrap="square" rtlCol="0">
            <a:spAutoFit/>
          </a:bodyPr>
          <a:lstStyle/>
          <a:p>
            <a:r>
              <a:rPr lang="en-US" altLang="zh-CN" sz="4400" i="1" u="sng" dirty="0">
                <a:solidFill>
                  <a:schemeClr val="bg1"/>
                </a:solidFill>
                <a:latin typeface="Noto Sans S Chinese Regular" panose="020B0500000000000000" pitchFamily="34" charset="-128"/>
                <a:ea typeface="Noto Sans S Chinese Regular" panose="020B0500000000000000" pitchFamily="34" charset="-128"/>
                <a:sym typeface="+mn-ea"/>
              </a:rPr>
              <a:t>01</a:t>
            </a:r>
            <a:endParaRPr lang="en-US" altLang="zh-CN" sz="4400" i="1" u="sng" dirty="0">
              <a:solidFill>
                <a:schemeClr val="bg1"/>
              </a:solidFill>
              <a:latin typeface="Noto Sans S Chinese Regular" panose="020B0500000000000000" pitchFamily="34" charset="-128"/>
              <a:ea typeface="Noto Sans S Chinese Regular" panose="020B0500000000000000" pitchFamily="34" charset="-128"/>
              <a:sym typeface="+mn-ea"/>
            </a:endParaRPr>
          </a:p>
        </p:txBody>
      </p:sp>
      <p:sp>
        <p:nvSpPr>
          <p:cNvPr id="9" name="文本框 8"/>
          <p:cNvSpPr txBox="1"/>
          <p:nvPr/>
        </p:nvSpPr>
        <p:spPr>
          <a:xfrm>
            <a:off x="2402205" y="3246120"/>
            <a:ext cx="7030085" cy="922020"/>
          </a:xfrm>
          <a:prstGeom prst="rect">
            <a:avLst/>
          </a:prstGeom>
          <a:noFill/>
        </p:spPr>
        <p:txBody>
          <a:bodyPr wrap="square" rtlCol="0">
            <a:spAutoFit/>
          </a:bodyPr>
          <a:lstStyle/>
          <a:p>
            <a:pPr algn="l"/>
            <a:r>
              <a:rPr lang="zh-CN" sz="5400" dirty="0">
                <a:solidFill>
                  <a:schemeClr val="bg1"/>
                </a:solidFill>
                <a:latin typeface="Noto Sans S Chinese Regular" panose="020B0500000000000000" pitchFamily="34" charset="-128"/>
                <a:ea typeface="Noto Sans S Chinese Regular" panose="020B0500000000000000" pitchFamily="34" charset="-128"/>
              </a:rPr>
              <a:t>概述</a:t>
            </a:r>
            <a:endParaRPr lang="zh-CN" sz="5400" dirty="0">
              <a:solidFill>
                <a:schemeClr val="bg1"/>
              </a:solidFill>
              <a:latin typeface="Noto Sans S Chinese Regular" panose="020B0500000000000000" pitchFamily="34" charset="-128"/>
              <a:ea typeface="Noto Sans S Chinese Regular" panose="020B0500000000000000" pitchFamily="34" charset="-128"/>
            </a:endParaRPr>
          </a:p>
        </p:txBody>
      </p:sp>
      <p:grpSp>
        <p:nvGrpSpPr>
          <p:cNvPr id="14" name="组合 13"/>
          <p:cNvGrpSpPr/>
          <p:nvPr/>
        </p:nvGrpSpPr>
        <p:grpSpPr>
          <a:xfrm>
            <a:off x="11428427" y="340526"/>
            <a:ext cx="388923" cy="346007"/>
            <a:chOff x="3933635" y="-1495234"/>
            <a:chExt cx="842211" cy="749278"/>
          </a:xfrm>
          <a:solidFill>
            <a:schemeClr val="bg1">
              <a:alpha val="86000"/>
            </a:schemeClr>
          </a:solidFill>
        </p:grpSpPr>
        <p:grpSp>
          <p:nvGrpSpPr>
            <p:cNvPr id="15" name="组合 14"/>
            <p:cNvGrpSpPr/>
            <p:nvPr/>
          </p:nvGrpSpPr>
          <p:grpSpPr>
            <a:xfrm>
              <a:off x="3933635" y="-1495234"/>
              <a:ext cx="203846" cy="749278"/>
              <a:chOff x="3933635" y="-1487213"/>
              <a:chExt cx="203846" cy="749278"/>
            </a:xfrm>
            <a:grpFill/>
          </p:grpSpPr>
          <p:sp>
            <p:nvSpPr>
              <p:cNvPr id="16" name="椭圆 15"/>
              <p:cNvSpPr/>
              <p:nvPr>
                <p:custDataLst>
                  <p:tags r:id="rId4"/>
                </p:custDataLst>
              </p:nvPr>
            </p:nvSpPr>
            <p:spPr>
              <a:xfrm>
                <a:off x="3933635" y="-1487213"/>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17" name="椭圆 16"/>
              <p:cNvSpPr/>
              <p:nvPr>
                <p:custDataLst>
                  <p:tags r:id="rId5"/>
                </p:custDataLst>
              </p:nvPr>
            </p:nvSpPr>
            <p:spPr>
              <a:xfrm>
                <a:off x="3933635" y="-1214497"/>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18" name="椭圆 17"/>
              <p:cNvSpPr/>
              <p:nvPr>
                <p:custDataLst>
                  <p:tags r:id="rId6"/>
                </p:custDataLst>
              </p:nvPr>
            </p:nvSpPr>
            <p:spPr>
              <a:xfrm>
                <a:off x="3933635" y="-941781"/>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grpSp>
        <p:grpSp>
          <p:nvGrpSpPr>
            <p:cNvPr id="19" name="组合 18"/>
            <p:cNvGrpSpPr/>
            <p:nvPr/>
          </p:nvGrpSpPr>
          <p:grpSpPr>
            <a:xfrm>
              <a:off x="4252817" y="-1495234"/>
              <a:ext cx="203846" cy="749278"/>
              <a:chOff x="4254477" y="-1495234"/>
              <a:chExt cx="203846" cy="749278"/>
            </a:xfrm>
            <a:grpFill/>
          </p:grpSpPr>
          <p:sp>
            <p:nvSpPr>
              <p:cNvPr id="20" name="椭圆 19"/>
              <p:cNvSpPr/>
              <p:nvPr>
                <p:custDataLst>
                  <p:tags r:id="rId7"/>
                </p:custDataLst>
              </p:nvPr>
            </p:nvSpPr>
            <p:spPr>
              <a:xfrm>
                <a:off x="4254477" y="-1495234"/>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23" name="椭圆 22"/>
              <p:cNvSpPr/>
              <p:nvPr>
                <p:custDataLst>
                  <p:tags r:id="rId8"/>
                </p:custDataLst>
              </p:nvPr>
            </p:nvSpPr>
            <p:spPr>
              <a:xfrm>
                <a:off x="4254477" y="-1222518"/>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25" name="椭圆 24"/>
              <p:cNvSpPr/>
              <p:nvPr>
                <p:custDataLst>
                  <p:tags r:id="rId9"/>
                </p:custDataLst>
              </p:nvPr>
            </p:nvSpPr>
            <p:spPr>
              <a:xfrm>
                <a:off x="4254477" y="-949802"/>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grpSp>
        <p:grpSp>
          <p:nvGrpSpPr>
            <p:cNvPr id="26" name="组合 25"/>
            <p:cNvGrpSpPr/>
            <p:nvPr/>
          </p:nvGrpSpPr>
          <p:grpSpPr>
            <a:xfrm>
              <a:off x="4572000" y="-1495234"/>
              <a:ext cx="203846" cy="749278"/>
              <a:chOff x="4572000" y="-1503255"/>
              <a:chExt cx="203846" cy="749278"/>
            </a:xfrm>
            <a:grpFill/>
          </p:grpSpPr>
          <p:sp>
            <p:nvSpPr>
              <p:cNvPr id="27" name="椭圆 26"/>
              <p:cNvSpPr/>
              <p:nvPr>
                <p:custDataLst>
                  <p:tags r:id="rId10"/>
                </p:custDataLst>
              </p:nvPr>
            </p:nvSpPr>
            <p:spPr>
              <a:xfrm>
                <a:off x="4572000" y="-1503255"/>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28" name="椭圆 27"/>
              <p:cNvSpPr/>
              <p:nvPr>
                <p:custDataLst>
                  <p:tags r:id="rId11"/>
                </p:custDataLst>
              </p:nvPr>
            </p:nvSpPr>
            <p:spPr>
              <a:xfrm>
                <a:off x="4572000" y="-1230539"/>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29" name="椭圆 28"/>
              <p:cNvSpPr/>
              <p:nvPr>
                <p:custDataLst>
                  <p:tags r:id="rId12"/>
                </p:custDataLst>
              </p:nvPr>
            </p:nvSpPr>
            <p:spPr>
              <a:xfrm>
                <a:off x="4572000" y="-957823"/>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grpSp>
      </p:grpSp>
      <p:cxnSp>
        <p:nvCxnSpPr>
          <p:cNvPr id="30" name="直接连接符 29"/>
          <p:cNvCxnSpPr/>
          <p:nvPr>
            <p:custDataLst>
              <p:tags r:id="rId13"/>
            </p:custDataLst>
          </p:nvPr>
        </p:nvCxnSpPr>
        <p:spPr>
          <a:xfrm>
            <a:off x="11218545" y="6332220"/>
            <a:ext cx="598805" cy="0"/>
          </a:xfrm>
          <a:prstGeom prst="line">
            <a:avLst/>
          </a:prstGeom>
          <a:ln w="60325">
            <a:solidFill>
              <a:schemeClr val="bg1">
                <a:alpha val="86000"/>
              </a:schemeClr>
            </a:solidFill>
          </a:ln>
        </p:spPr>
        <p:style>
          <a:lnRef idx="1">
            <a:schemeClr val="accent1"/>
          </a:lnRef>
          <a:fillRef idx="0">
            <a:schemeClr val="accent1"/>
          </a:fillRef>
          <a:effectRef idx="0">
            <a:schemeClr val="accent1"/>
          </a:effectRef>
          <a:fontRef idx="minor">
            <a:schemeClr val="tx1"/>
          </a:fontRef>
        </p:style>
      </p:cxnSp>
      <p:pic>
        <p:nvPicPr>
          <p:cNvPr id="47" name="图片 46" descr="公司logo"/>
          <p:cNvPicPr>
            <a:picLocks noChangeAspect="1"/>
          </p:cNvPicPr>
          <p:nvPr>
            <p:custDataLst>
              <p:tags r:id="rId14"/>
            </p:custDataLst>
          </p:nvPr>
        </p:nvPicPr>
        <p:blipFill>
          <a:blip r:embed="rId15" cstate="screen"/>
          <a:stretch>
            <a:fillRect/>
          </a:stretch>
        </p:blipFill>
        <p:spPr>
          <a:xfrm>
            <a:off x="582930" y="356235"/>
            <a:ext cx="1620520" cy="889000"/>
          </a:xfrm>
          <a:prstGeom prst="rect">
            <a:avLst/>
          </a:prstGeom>
        </p:spPr>
      </p:pic>
    </p:spTree>
    <p:custDataLst>
      <p:tags r:id="rId16"/>
    </p:custDataLst>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椭圆 16"/>
          <p:cNvSpPr/>
          <p:nvPr/>
        </p:nvSpPr>
        <p:spPr>
          <a:xfrm>
            <a:off x="127000" y="-160020"/>
            <a:ext cx="762635" cy="77025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阿里巴巴普惠体 3.0 55 Regular" panose="00020600040101010101" charset="-122"/>
              <a:ea typeface="阿里巴巴普惠体 3.0 55 Regular" panose="00020600040101010101" charset="-122"/>
            </a:endParaRPr>
          </a:p>
        </p:txBody>
      </p:sp>
      <p:sp>
        <p:nvSpPr>
          <p:cNvPr id="18" name="文本框 17"/>
          <p:cNvSpPr txBox="1"/>
          <p:nvPr/>
        </p:nvSpPr>
        <p:spPr>
          <a:xfrm>
            <a:off x="996315" y="213995"/>
            <a:ext cx="3925570" cy="460375"/>
          </a:xfrm>
          <a:prstGeom prst="rect">
            <a:avLst/>
          </a:prstGeom>
          <a:noFill/>
        </p:spPr>
        <p:txBody>
          <a:bodyPr wrap="square" rtlCol="0">
            <a:spAutoFit/>
          </a:bodyPr>
          <a:lstStyle/>
          <a:p>
            <a:pPr algn="l"/>
            <a:r>
              <a:rPr lang="zh-CN" altLang="en-US" sz="2400" b="1" dirty="0">
                <a:solidFill>
                  <a:srgbClr val="022EA6"/>
                </a:solidFill>
                <a:uFillTx/>
                <a:latin typeface="阿里巴巴普惠体 3.0 55 Regular" panose="00020600040101010101" charset="-122"/>
                <a:ea typeface="阿里巴巴普惠体 3.0 55 Regular" panose="00020600040101010101" charset="-122"/>
                <a:cs typeface="阿里巴巴普惠体 3.0 55 Regular" panose="00020600040101010101" charset="-122"/>
              </a:rPr>
              <a:t>表架构</a:t>
            </a:r>
            <a:endParaRPr lang="zh-CN" altLang="en-US" sz="2400" b="1" dirty="0">
              <a:solidFill>
                <a:srgbClr val="022EA6"/>
              </a:solidFill>
              <a:uFillTx/>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pic>
        <p:nvPicPr>
          <p:cNvPr id="3" name="图片 2" descr="/Users/chenjiayuan/Desktop/公司logo2.png公司logo2"/>
          <p:cNvPicPr>
            <a:picLocks noChangeAspect="1"/>
          </p:cNvPicPr>
          <p:nvPr>
            <p:custDataLst>
              <p:tags r:id="rId1"/>
            </p:custDataLst>
          </p:nvPr>
        </p:nvPicPr>
        <p:blipFill>
          <a:blip r:embed="rId2" cstate="screen"/>
          <a:srcRect/>
          <a:stretch>
            <a:fillRect/>
          </a:stretch>
        </p:blipFill>
        <p:spPr>
          <a:xfrm>
            <a:off x="10701655" y="288925"/>
            <a:ext cx="1056005" cy="275590"/>
          </a:xfrm>
          <a:prstGeom prst="rect">
            <a:avLst/>
          </a:prstGeom>
        </p:spPr>
      </p:pic>
      <p:pic>
        <p:nvPicPr>
          <p:cNvPr id="2" name="图片 1"/>
          <p:cNvPicPr>
            <a:picLocks noChangeAspect="1"/>
          </p:cNvPicPr>
          <p:nvPr/>
        </p:nvPicPr>
        <p:blipFill>
          <a:blip r:embed="rId3"/>
          <a:stretch>
            <a:fillRect/>
          </a:stretch>
        </p:blipFill>
        <p:spPr>
          <a:xfrm>
            <a:off x="1024255" y="2842260"/>
            <a:ext cx="3026410" cy="1721485"/>
          </a:xfrm>
          <a:prstGeom prst="rect">
            <a:avLst/>
          </a:prstGeom>
          <a:ln>
            <a:solidFill>
              <a:schemeClr val="tx1">
                <a:lumMod val="50000"/>
                <a:lumOff val="50000"/>
              </a:schemeClr>
            </a:solidFill>
          </a:ln>
        </p:spPr>
      </p:pic>
      <p:sp>
        <p:nvSpPr>
          <p:cNvPr id="5" name="圆角矩形 4"/>
          <p:cNvSpPr/>
          <p:nvPr/>
        </p:nvSpPr>
        <p:spPr>
          <a:xfrm>
            <a:off x="916940" y="3386455"/>
            <a:ext cx="3234690" cy="381000"/>
          </a:xfrm>
          <a:prstGeom prst="roundRect">
            <a:avLst/>
          </a:prstGeom>
          <a:noFill/>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6" name="文本框 5"/>
          <p:cNvSpPr txBox="1"/>
          <p:nvPr/>
        </p:nvSpPr>
        <p:spPr>
          <a:xfrm>
            <a:off x="4273550" y="3424555"/>
            <a:ext cx="788035" cy="337185"/>
          </a:xfrm>
          <a:prstGeom prst="rect">
            <a:avLst/>
          </a:prstGeom>
          <a:noFill/>
        </p:spPr>
        <p:txBody>
          <a:bodyPr wrap="square" rtlCol="0">
            <a:spAutoFit/>
          </a:bodyPr>
          <a:p>
            <a:r>
              <a:rPr lang="zh-CN" altLang="en-US" sz="1600">
                <a:latin typeface="阿里巴巴普惠体 3.0 55 Regular" panose="00020600040101010101" charset="-122"/>
                <a:ea typeface="阿里巴巴普惠体 3.0 55 Regular" panose="00020600040101010101" charset="-122"/>
              </a:rPr>
              <a:t>记录</a:t>
            </a:r>
            <a:endParaRPr lang="zh-CN" altLang="en-US" sz="1600">
              <a:latin typeface="阿里巴巴普惠体 3.0 55 Regular" panose="00020600040101010101" charset="-122"/>
              <a:ea typeface="阿里巴巴普惠体 3.0 55 Regular" panose="00020600040101010101" charset="-122"/>
            </a:endParaRPr>
          </a:p>
        </p:txBody>
      </p:sp>
      <p:sp>
        <p:nvSpPr>
          <p:cNvPr id="7" name="圆角矩形 6"/>
          <p:cNvSpPr/>
          <p:nvPr/>
        </p:nvSpPr>
        <p:spPr>
          <a:xfrm>
            <a:off x="1449705" y="2751455"/>
            <a:ext cx="1393825" cy="1955800"/>
          </a:xfrm>
          <a:prstGeom prst="roundRect">
            <a:avLst/>
          </a:prstGeom>
          <a:noFill/>
          <a:ln>
            <a:solidFill>
              <a:schemeClr val="accent6"/>
            </a:solid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8" name="文本框 7"/>
          <p:cNvSpPr txBox="1"/>
          <p:nvPr/>
        </p:nvSpPr>
        <p:spPr>
          <a:xfrm>
            <a:off x="1752600" y="2263775"/>
            <a:ext cx="788035" cy="337185"/>
          </a:xfrm>
          <a:prstGeom prst="rect">
            <a:avLst/>
          </a:prstGeom>
          <a:noFill/>
        </p:spPr>
        <p:txBody>
          <a:bodyPr wrap="square" rtlCol="0">
            <a:spAutoFit/>
          </a:bodyPr>
          <a:p>
            <a:pPr algn="ctr"/>
            <a:r>
              <a:rPr lang="zh-CN" altLang="en-US" sz="1600">
                <a:latin typeface="阿里巴巴普惠体 3.0 55 Regular" panose="00020600040101010101" charset="-122"/>
                <a:ea typeface="阿里巴巴普惠体 3.0 55 Regular" panose="00020600040101010101" charset="-122"/>
              </a:rPr>
              <a:t>字段</a:t>
            </a:r>
            <a:endParaRPr lang="zh-CN" altLang="en-US" sz="1600">
              <a:latin typeface="阿里巴巴普惠体 3.0 55 Regular" panose="00020600040101010101" charset="-122"/>
              <a:ea typeface="阿里巴巴普惠体 3.0 55 Regular" panose="00020600040101010101" charset="-122"/>
            </a:endParaRPr>
          </a:p>
        </p:txBody>
      </p:sp>
      <p:sp>
        <p:nvSpPr>
          <p:cNvPr id="10" name="文本框 9"/>
          <p:cNvSpPr txBox="1"/>
          <p:nvPr/>
        </p:nvSpPr>
        <p:spPr>
          <a:xfrm>
            <a:off x="612775" y="5000625"/>
            <a:ext cx="4151630" cy="337185"/>
          </a:xfrm>
          <a:prstGeom prst="rect">
            <a:avLst/>
          </a:prstGeom>
        </p:spPr>
        <p:txBody>
          <a:bodyPr wrap="square">
            <a:spAutoFit/>
          </a:bodyPr>
          <a:p>
            <a:pPr marL="0" indent="0" algn="ctr"/>
            <a:r>
              <a:rPr lang="zh-CN" altLang="en-US" sz="1600" b="0" i="0">
                <a:solidFill>
                  <a:srgbClr val="292A2E"/>
                </a:solidFill>
                <a:latin typeface="阿里巴巴普惠体 3.0 55 Regular" panose="00020600040101010101" charset="-122"/>
                <a:ea typeface="阿里巴巴普惠体 3.0 55 Regular" panose="00020600040101010101" charset="-122"/>
              </a:rPr>
              <a:t>用于存储结构化、组织性较强的关系型数据</a:t>
            </a:r>
            <a:endParaRPr lang="zh-CN" altLang="en-US" sz="1600" b="0" i="0">
              <a:solidFill>
                <a:srgbClr val="292A2E"/>
              </a:solidFill>
              <a:latin typeface="阿里巴巴普惠体 3.0 55 Regular" panose="00020600040101010101" charset="-122"/>
              <a:ea typeface="阿里巴巴普惠体 3.0 55 Regular" panose="00020600040101010101" charset="-122"/>
            </a:endParaRPr>
          </a:p>
        </p:txBody>
      </p:sp>
      <p:sp>
        <p:nvSpPr>
          <p:cNvPr id="12" name="文本框 11"/>
          <p:cNvSpPr txBox="1"/>
          <p:nvPr/>
        </p:nvSpPr>
        <p:spPr>
          <a:xfrm rot="5400000">
            <a:off x="-202565" y="3620135"/>
            <a:ext cx="1518920" cy="368300"/>
          </a:xfrm>
          <a:prstGeom prst="rect">
            <a:avLst/>
          </a:prstGeom>
          <a:noFill/>
        </p:spPr>
        <p:txBody>
          <a:bodyPr vert="vert270" wrap="square" rtlCol="0">
            <a:noAutofit/>
          </a:bodyPr>
          <a:p>
            <a:r>
              <a:rPr lang="zh-CN" altLang="en-US" b="1">
                <a:latin typeface="阿里巴巴普惠体 3.0 55 Regular" panose="00020600040101010101" charset="-122"/>
                <a:ea typeface="阿里巴巴普惠体 3.0 55 Regular" panose="00020600040101010101" charset="-122"/>
              </a:rPr>
              <a:t>列式存储</a:t>
            </a:r>
            <a:endParaRPr lang="zh-CN" altLang="en-US" b="1">
              <a:latin typeface="阿里巴巴普惠体 3.0 55 Regular" panose="00020600040101010101" charset="-122"/>
              <a:ea typeface="阿里巴巴普惠体 3.0 55 Regular" panose="00020600040101010101" charset="-122"/>
            </a:endParaRPr>
          </a:p>
        </p:txBody>
      </p:sp>
      <p:graphicFrame>
        <p:nvGraphicFramePr>
          <p:cNvPr id="14" name="表格 13"/>
          <p:cNvGraphicFramePr/>
          <p:nvPr>
            <p:custDataLst>
              <p:tags r:id="rId4"/>
            </p:custDataLst>
          </p:nvPr>
        </p:nvGraphicFramePr>
        <p:xfrm>
          <a:off x="5405755" y="1049655"/>
          <a:ext cx="6047105" cy="5053965"/>
        </p:xfrm>
        <a:graphic>
          <a:graphicData uri="http://schemas.openxmlformats.org/drawingml/2006/table">
            <a:tbl>
              <a:tblPr firstRow="1">
                <a:tableStyleId>{9E56EBCE-241F-4889-992D-B96601765EA8}</a:tableStyleId>
              </a:tblPr>
              <a:tblGrid>
                <a:gridCol w="1404620"/>
                <a:gridCol w="2087245"/>
                <a:gridCol w="2555240"/>
              </a:tblGrid>
              <a:tr h="557530">
                <a:tc>
                  <a:txBody>
                    <a:bodyPr/>
                    <a:p>
                      <a:pPr marL="0" indent="0" algn="ctr" fontAlgn="t">
                        <a:lnSpc>
                          <a:spcPct val="200000"/>
                        </a:lnSpc>
                        <a:spcBef>
                          <a:spcPct val="0"/>
                        </a:spcBef>
                        <a:spcAft>
                          <a:spcPct val="0"/>
                        </a:spcAft>
                      </a:pPr>
                      <a:r>
                        <a:rPr lang="zh-CN" altLang="en-US" sz="1400">
                          <a:latin typeface="阿里巴巴普惠体 3.0 55 Regular" panose="00020600040101010101" charset="-122"/>
                          <a:ea typeface="阿里巴巴普惠体 3.0 55 Regular" panose="00020600040101010101" charset="-122"/>
                        </a:rPr>
                        <a:t>存储介质</a:t>
                      </a:r>
                      <a:endParaRPr lang="zh-CN" altLang="en-US" sz="1400">
                        <a:latin typeface="阿里巴巴普惠体 3.0 55 Regular" panose="00020600040101010101" charset="-122"/>
                        <a:ea typeface="阿里巴巴普惠体 3.0 55 Regular" panose="00020600040101010101" charset="-122"/>
                      </a:endParaRPr>
                    </a:p>
                  </a:txBody>
                  <a:tcPr marL="0" marR="0" marT="0" marB="0" anchor="t" anchorCtr="0"/>
                </a:tc>
                <a:tc>
                  <a:txBody>
                    <a:bodyPr/>
                    <a:p>
                      <a:pPr marL="0" indent="0" algn="ctr" fontAlgn="t">
                        <a:lnSpc>
                          <a:spcPct val="200000"/>
                        </a:lnSpc>
                        <a:spcBef>
                          <a:spcPct val="0"/>
                        </a:spcBef>
                        <a:spcAft>
                          <a:spcPct val="0"/>
                        </a:spcAft>
                      </a:pPr>
                      <a:r>
                        <a:rPr lang="zh-CN" altLang="en-US" sz="1400">
                          <a:latin typeface="阿里巴巴普惠体 3.0 55 Regular" panose="00020600040101010101" charset="-122"/>
                          <a:ea typeface="阿里巴巴普惠体 3.0 55 Regular" panose="00020600040101010101" charset="-122"/>
                        </a:rPr>
                        <a:t>分类</a:t>
                      </a:r>
                      <a:endParaRPr lang="zh-CN" altLang="en-US" sz="1400">
                        <a:latin typeface="阿里巴巴普惠体 3.0 55 Regular" panose="00020600040101010101" charset="-122"/>
                        <a:ea typeface="阿里巴巴普惠体 3.0 55 Regular" panose="00020600040101010101" charset="-122"/>
                      </a:endParaRPr>
                    </a:p>
                  </a:txBody>
                  <a:tcPr marL="0" marR="0" marT="0" marB="0" anchor="t" anchorCtr="0"/>
                </a:tc>
                <a:tc>
                  <a:txBody>
                    <a:bodyPr/>
                    <a:p>
                      <a:pPr marL="0" indent="0" algn="ctr" fontAlgn="t">
                        <a:lnSpc>
                          <a:spcPct val="200000"/>
                        </a:lnSpc>
                        <a:spcBef>
                          <a:spcPct val="0"/>
                        </a:spcBef>
                        <a:spcAft>
                          <a:spcPct val="0"/>
                        </a:spcAft>
                      </a:pPr>
                      <a:r>
                        <a:rPr lang="zh-CN" altLang="en-US" sz="1400">
                          <a:latin typeface="阿里巴巴普惠体 3.0 55 Regular" panose="00020600040101010101" charset="-122"/>
                          <a:ea typeface="阿里巴巴普惠体 3.0 55 Regular" panose="00020600040101010101" charset="-122"/>
                        </a:rPr>
                        <a:t>使用场景</a:t>
                      </a:r>
                      <a:endParaRPr lang="zh-CN" altLang="en-US" sz="1400">
                        <a:latin typeface="阿里巴巴普惠体 3.0 55 Regular" panose="00020600040101010101" charset="-122"/>
                        <a:ea typeface="阿里巴巴普惠体 3.0 55 Regular" panose="00020600040101010101" charset="-122"/>
                      </a:endParaRPr>
                    </a:p>
                  </a:txBody>
                  <a:tcPr marL="0" marR="0" marT="0" marB="0" anchor="t" anchorCtr="0"/>
                </a:tc>
              </a:tr>
              <a:tr h="391160">
                <a:tc rowSpan="7">
                  <a:txBody>
                    <a:bodyPr/>
                    <a:p>
                      <a:pPr marL="0" indent="0" algn="ctr" fontAlgn="t">
                        <a:lnSpc>
                          <a:spcPct val="960000"/>
                        </a:lnSpc>
                        <a:spcBef>
                          <a:spcPct val="0"/>
                        </a:spcBef>
                        <a:spcAft>
                          <a:spcPct val="0"/>
                        </a:spcAft>
                      </a:pPr>
                      <a:r>
                        <a:rPr lang="zh-CN" altLang="en-US" sz="1400">
                          <a:latin typeface="阿里巴巴普惠体 3.0 55 Regular" panose="00020600040101010101" charset="-122"/>
                          <a:ea typeface="阿里巴巴普惠体 3.0 55 Regular" panose="00020600040101010101" charset="-122"/>
                        </a:rPr>
                        <a:t>内存</a:t>
                      </a:r>
                      <a:endParaRPr lang="zh-CN" altLang="en-US" sz="1400">
                        <a:latin typeface="阿里巴巴普惠体 3.0 55 Regular" panose="00020600040101010101" charset="-122"/>
                        <a:ea typeface="阿里巴巴普惠体 3.0 55 Regular" panose="00020600040101010101" charset="-122"/>
                      </a:endParaRPr>
                    </a:p>
                  </a:txBody>
                  <a:tcPr marL="76517" marR="76517" marT="76517" marB="76517" anchor="t" anchorCtr="0"/>
                </a:tc>
                <a:tc>
                  <a:txBody>
                    <a:bodyPr/>
                    <a:p>
                      <a:pPr marL="0" indent="0" algn="ctr" fontAlgn="t">
                        <a:spcBef>
                          <a:spcPct val="0"/>
                        </a:spcBef>
                        <a:spcAft>
                          <a:spcPct val="0"/>
                        </a:spcAft>
                      </a:pPr>
                      <a:r>
                        <a:rPr lang="zh-CN" altLang="en-US" sz="1200">
                          <a:latin typeface="阿里巴巴普惠体 3.0 55 Regular" panose="00020600040101010101" charset="-122"/>
                          <a:ea typeface="阿里巴巴普惠体 3.0 55 Regular" panose="00020600040101010101" charset="-122"/>
                        </a:rPr>
                        <a:t>普通内存表</a:t>
                      </a:r>
                      <a:endParaRPr lang="zh-CN" altLang="en-US" sz="1200">
                        <a:latin typeface="阿里巴巴普惠体 3.0 55 Regular" panose="00020600040101010101" charset="-122"/>
                        <a:ea typeface="阿里巴巴普惠体 3.0 55 Regular" panose="00020600040101010101" charset="-122"/>
                      </a:endParaRPr>
                    </a:p>
                  </a:txBody>
                  <a:tcPr marL="76517" marR="76517" marT="76517" marB="76517" anchor="ctr" anchorCtr="0"/>
                </a:tc>
                <a:tc>
                  <a:txBody>
                    <a:bodyPr/>
                    <a:p>
                      <a:pPr marL="0" indent="0" algn="ctr" fontAlgn="t">
                        <a:spcBef>
                          <a:spcPct val="0"/>
                        </a:spcBef>
                        <a:spcAft>
                          <a:spcPct val="0"/>
                        </a:spcAft>
                      </a:pPr>
                      <a:r>
                        <a:rPr lang="zh-CN" altLang="en-US" sz="1200">
                          <a:latin typeface="阿里巴巴普惠体 3.0 55 Regular" panose="00020600040101010101" charset="-122"/>
                          <a:ea typeface="阿里巴巴普惠体 3.0 55 Regular" panose="00020600040101010101" charset="-122"/>
                        </a:rPr>
                        <a:t>内存计算，支持在会话间共享</a:t>
                      </a:r>
                      <a:endParaRPr lang="zh-CN" altLang="en-US" sz="1200">
                        <a:latin typeface="阿里巴巴普惠体 3.0 55 Regular" panose="00020600040101010101" charset="-122"/>
                        <a:ea typeface="阿里巴巴普惠体 3.0 55 Regular" panose="00020600040101010101" charset="-122"/>
                      </a:endParaRPr>
                    </a:p>
                  </a:txBody>
                  <a:tcPr marL="76517" marR="76517" marT="76517" marB="76517" anchor="ctr" anchorCtr="0"/>
                </a:tc>
              </a:tr>
              <a:tr h="391160">
                <a:tc vMerge="1">
                  <a:tcPr/>
                </a:tc>
                <a:tc>
                  <a:txBody>
                    <a:bodyPr/>
                    <a:p>
                      <a:pPr marL="0" indent="0" algn="ctr" fontAlgn="t">
                        <a:spcBef>
                          <a:spcPct val="0"/>
                        </a:spcBef>
                        <a:spcAft>
                          <a:spcPct val="0"/>
                        </a:spcAft>
                      </a:pPr>
                      <a:r>
                        <a:rPr lang="zh-CN" altLang="en-US" sz="1200">
                          <a:latin typeface="阿里巴巴普惠体 3.0 55 Regular" panose="00020600040101010101" charset="-122"/>
                          <a:ea typeface="阿里巴巴普惠体 3.0 55 Regular" panose="00020600040101010101" charset="-122"/>
                        </a:rPr>
                        <a:t>索引内存表</a:t>
                      </a:r>
                      <a:endParaRPr lang="zh-CN" altLang="en-US" sz="1200">
                        <a:latin typeface="阿里巴巴普惠体 3.0 55 Regular" panose="00020600040101010101" charset="-122"/>
                        <a:ea typeface="阿里巴巴普惠体 3.0 55 Regular" panose="00020600040101010101" charset="-122"/>
                      </a:endParaRPr>
                    </a:p>
                  </a:txBody>
                  <a:tcPr marL="76517" marR="76517" marT="76517" marB="76517" anchor="ctr" anchorCtr="0"/>
                </a:tc>
                <a:tc>
                  <a:txBody>
                    <a:bodyPr/>
                    <a:p>
                      <a:pPr marL="0" indent="0" algn="ctr" fontAlgn="t">
                        <a:spcBef>
                          <a:spcPct val="0"/>
                        </a:spcBef>
                        <a:spcAft>
                          <a:spcPct val="0"/>
                        </a:spcAft>
                      </a:pPr>
                      <a:r>
                        <a:rPr lang="zh-CN" altLang="en-US" sz="1200">
                          <a:latin typeface="阿里巴巴普惠体 3.0 55 Regular" panose="00020600040101010101" charset="-122"/>
                          <a:ea typeface="阿里巴巴普惠体 3.0 55 Regular" panose="00020600040101010101" charset="-122"/>
                        </a:rPr>
                        <a:t>适用于范围检索的场景</a:t>
                      </a:r>
                      <a:endParaRPr lang="zh-CN" altLang="en-US" sz="1200">
                        <a:latin typeface="阿里巴巴普惠体 3.0 55 Regular" panose="00020600040101010101" charset="-122"/>
                        <a:ea typeface="阿里巴巴普惠体 3.0 55 Regular" panose="00020600040101010101" charset="-122"/>
                      </a:endParaRPr>
                    </a:p>
                  </a:txBody>
                  <a:tcPr marL="76517" marR="76517" marT="76517" marB="76517" anchor="ctr" anchorCtr="0"/>
                </a:tc>
              </a:tr>
              <a:tr h="391160">
                <a:tc vMerge="1">
                  <a:tcPr/>
                </a:tc>
                <a:tc>
                  <a:txBody>
                    <a:bodyPr/>
                    <a:p>
                      <a:pPr marL="0" indent="0" algn="ctr" fontAlgn="t">
                        <a:spcBef>
                          <a:spcPct val="0"/>
                        </a:spcBef>
                        <a:spcAft>
                          <a:spcPct val="0"/>
                        </a:spcAft>
                      </a:pPr>
                      <a:r>
                        <a:rPr lang="zh-CN" altLang="en-US" sz="1200">
                          <a:latin typeface="阿里巴巴普惠体 3.0 55 Regular" panose="00020600040101010101" charset="-122"/>
                          <a:ea typeface="阿里巴巴普惠体 3.0 55 Regular" panose="00020600040101010101" charset="-122"/>
                        </a:rPr>
                        <a:t>键值内存表</a:t>
                      </a:r>
                      <a:endParaRPr lang="zh-CN" altLang="en-US" sz="1200">
                        <a:latin typeface="阿里巴巴普惠体 3.0 55 Regular" panose="00020600040101010101" charset="-122"/>
                        <a:ea typeface="阿里巴巴普惠体 3.0 55 Regular" panose="00020600040101010101" charset="-122"/>
                      </a:endParaRPr>
                    </a:p>
                  </a:txBody>
                  <a:tcPr marL="76517" marR="76517" marT="76517" marB="76517" anchor="ctr" anchorCtr="0"/>
                </a:tc>
                <a:tc>
                  <a:txBody>
                    <a:bodyPr/>
                    <a:p>
                      <a:pPr marL="0" indent="0" algn="ctr" fontAlgn="t">
                        <a:spcBef>
                          <a:spcPct val="0"/>
                        </a:spcBef>
                        <a:spcAft>
                          <a:spcPct val="0"/>
                        </a:spcAft>
                      </a:pPr>
                      <a:r>
                        <a:rPr lang="zh-CN" altLang="en-US" sz="1200">
                          <a:latin typeface="阿里巴巴普惠体 3.0 55 Regular" panose="00020600040101010101" charset="-122"/>
                          <a:ea typeface="阿里巴巴普惠体 3.0 55 Regular" panose="00020600040101010101" charset="-122"/>
                        </a:rPr>
                        <a:t>基于键的快速查找的场景</a:t>
                      </a:r>
                      <a:endParaRPr lang="zh-CN" altLang="en-US" sz="1200">
                        <a:latin typeface="阿里巴巴普惠体 3.0 55 Regular" panose="00020600040101010101" charset="-122"/>
                        <a:ea typeface="阿里巴巴普惠体 3.0 55 Regular" panose="00020600040101010101" charset="-122"/>
                      </a:endParaRPr>
                    </a:p>
                  </a:txBody>
                  <a:tcPr marL="76517" marR="76517" marT="76517" marB="76517" anchor="ctr" anchorCtr="0"/>
                </a:tc>
              </a:tr>
              <a:tr h="528955">
                <a:tc vMerge="1">
                  <a:tcPr/>
                </a:tc>
                <a:tc>
                  <a:txBody>
                    <a:bodyPr/>
                    <a:p>
                      <a:pPr marL="0" indent="0" algn="ctr" fontAlgn="t">
                        <a:spcBef>
                          <a:spcPct val="0"/>
                        </a:spcBef>
                        <a:spcAft>
                          <a:spcPct val="0"/>
                        </a:spcAft>
                      </a:pPr>
                      <a:r>
                        <a:rPr lang="zh-CN" altLang="en-US" sz="1200">
                          <a:latin typeface="阿里巴巴普惠体 3.0 55 Regular" panose="00020600040101010101" charset="-122"/>
                          <a:ea typeface="阿里巴巴普惠体 3.0 55 Regular" panose="00020600040101010101" charset="-122"/>
                        </a:rPr>
                        <a:t>流数据表</a:t>
                      </a:r>
                      <a:endParaRPr lang="zh-CN" altLang="en-US" sz="1200">
                        <a:latin typeface="阿里巴巴普惠体 3.0 55 Regular" panose="00020600040101010101" charset="-122"/>
                        <a:ea typeface="阿里巴巴普惠体 3.0 55 Regular" panose="00020600040101010101" charset="-122"/>
                      </a:endParaRPr>
                    </a:p>
                  </a:txBody>
                  <a:tcPr marL="76517" marR="76517" marT="76517" marB="76517" anchor="ctr" anchorCtr="0"/>
                </a:tc>
                <a:tc>
                  <a:txBody>
                    <a:bodyPr/>
                    <a:p>
                      <a:pPr marL="0" indent="0" algn="ctr" fontAlgn="t">
                        <a:spcBef>
                          <a:spcPct val="0"/>
                        </a:spcBef>
                        <a:spcAft>
                          <a:spcPct val="0"/>
                        </a:spcAft>
                      </a:pPr>
                      <a:r>
                        <a:rPr lang="zh-CN" altLang="en-US" sz="1200">
                          <a:latin typeface="阿里巴巴普惠体 3.0 55 Regular" panose="00020600040101010101" charset="-122"/>
                          <a:ea typeface="阿里巴巴普惠体 3.0 55 Regular" panose="00020600040101010101" charset="-122"/>
                        </a:rPr>
                        <a:t>存储实时数据，类似消息队列，支持持久化</a:t>
                      </a:r>
                      <a:endParaRPr lang="zh-CN" altLang="en-US" sz="1200">
                        <a:latin typeface="阿里巴巴普惠体 3.0 55 Regular" panose="00020600040101010101" charset="-122"/>
                        <a:ea typeface="阿里巴巴普惠体 3.0 55 Regular" panose="00020600040101010101" charset="-122"/>
                      </a:endParaRPr>
                    </a:p>
                  </a:txBody>
                  <a:tcPr marL="76517" marR="76517" marT="76517" marB="76517" anchor="ctr" anchorCtr="0"/>
                </a:tc>
              </a:tr>
              <a:tr h="701040">
                <a:tc vMerge="1">
                  <a:tcPr/>
                </a:tc>
                <a:tc>
                  <a:txBody>
                    <a:bodyPr/>
                    <a:p>
                      <a:pPr marL="0" indent="0" algn="ctr" fontAlgn="t">
                        <a:spcBef>
                          <a:spcPct val="0"/>
                        </a:spcBef>
                        <a:spcAft>
                          <a:spcPct val="0"/>
                        </a:spcAft>
                      </a:pPr>
                      <a:r>
                        <a:rPr lang="en-US" altLang="zh-CN" sz="1200">
                          <a:latin typeface="阿里巴巴普惠体 3.0 55 Regular" panose="00020600040101010101" charset="-122"/>
                          <a:ea typeface="阿里巴巴普惠体 3.0 55 Regular" panose="00020600040101010101" charset="-122"/>
                          <a:cs typeface="阿里巴巴普惠体 3.0 55 Regular" panose="00020600040101010101" charset="-122"/>
                        </a:rPr>
                        <a:t>mvcc </a:t>
                      </a:r>
                      <a:r>
                        <a:rPr lang="zh-CN" altLang="en-US" sz="1200">
                          <a:latin typeface="阿里巴巴普惠体 3.0 55 Regular" panose="00020600040101010101" charset="-122"/>
                          <a:ea typeface="阿里巴巴普惠体 3.0 55 Regular" panose="00020600040101010101" charset="-122"/>
                          <a:cs typeface="阿里巴巴普惠体 3.0 55 Regular" panose="00020600040101010101" charset="-122"/>
                        </a:rPr>
                        <a:t>内存表</a:t>
                      </a:r>
                      <a:endParaRPr lang="zh-CN" altLang="en-US" sz="1200">
                        <a:latin typeface="阿里巴巴普惠体 3.0 55 Regular" panose="00020600040101010101" charset="-122"/>
                        <a:ea typeface="阿里巴巴普惠体 3.0 55 Regular" panose="00020600040101010101" charset="-122"/>
                        <a:cs typeface="阿里巴巴普惠体 3.0 55 Regular" panose="00020600040101010101" charset="-122"/>
                      </a:endParaRPr>
                    </a:p>
                  </a:txBody>
                  <a:tcPr marL="76517" marR="76517" marT="76517" marB="76517" anchor="ctr" anchorCtr="0"/>
                </a:tc>
                <a:tc>
                  <a:txBody>
                    <a:bodyPr/>
                    <a:p>
                      <a:pPr marL="0" indent="0" algn="ctr" fontAlgn="t">
                        <a:spcBef>
                          <a:spcPct val="0"/>
                        </a:spcBef>
                        <a:spcAft>
                          <a:spcPct val="0"/>
                        </a:spcAft>
                      </a:pPr>
                      <a:r>
                        <a:rPr lang="zh-CN" altLang="en-US" sz="1200">
                          <a:latin typeface="阿里巴巴普惠体 3.0 55 Regular" panose="00020600040101010101" charset="-122"/>
                          <a:ea typeface="阿里巴巴普惠体 3.0 55 Regular" panose="00020600040101010101" charset="-122"/>
                        </a:rPr>
                        <a:t>可并发读写的内存表，更新效率较分布式表更快，支持持久化到磁盘</a:t>
                      </a:r>
                      <a:endParaRPr lang="zh-CN" altLang="en-US" sz="1200">
                        <a:latin typeface="阿里巴巴普惠体 3.0 55 Regular" panose="00020600040101010101" charset="-122"/>
                        <a:ea typeface="阿里巴巴普惠体 3.0 55 Regular" panose="00020600040101010101" charset="-122"/>
                      </a:endParaRPr>
                    </a:p>
                  </a:txBody>
                  <a:tcPr marL="76517" marR="76517" marT="76517" marB="76517" anchor="ctr" anchorCtr="0"/>
                </a:tc>
              </a:tr>
              <a:tr h="368300">
                <a:tc vMerge="1">
                  <a:tcPr/>
                </a:tc>
                <a:tc>
                  <a:txBody>
                    <a:bodyPr/>
                    <a:p>
                      <a:pPr marL="0" indent="0" algn="ctr" fontAlgn="t">
                        <a:spcBef>
                          <a:spcPct val="0"/>
                        </a:spcBef>
                        <a:spcAft>
                          <a:spcPct val="0"/>
                        </a:spcAft>
                      </a:pPr>
                      <a:r>
                        <a:rPr lang="zh-CN" altLang="en-US" sz="1200">
                          <a:latin typeface="阿里巴巴普惠体 3.0 55 Regular" panose="00020600040101010101" charset="-122"/>
                          <a:ea typeface="阿里巴巴普惠体 3.0 55 Regular" panose="00020600040101010101" charset="-122"/>
                        </a:rPr>
                        <a:t>分区内存表</a:t>
                      </a:r>
                      <a:endParaRPr lang="zh-CN" altLang="en-US" sz="1200">
                        <a:latin typeface="阿里巴巴普惠体 3.0 55 Regular" panose="00020600040101010101" charset="-122"/>
                        <a:ea typeface="阿里巴巴普惠体 3.0 55 Regular" panose="00020600040101010101" charset="-122"/>
                      </a:endParaRPr>
                    </a:p>
                  </a:txBody>
                  <a:tcPr marL="76517" marR="76517" marT="76517" marB="76517" anchor="ctr" anchorCtr="0"/>
                </a:tc>
                <a:tc>
                  <a:txBody>
                    <a:bodyPr/>
                    <a:p>
                      <a:pPr marL="0" indent="0" algn="ctr" fontAlgn="t">
                        <a:spcBef>
                          <a:spcPct val="0"/>
                        </a:spcBef>
                        <a:spcAft>
                          <a:spcPct val="0"/>
                        </a:spcAft>
                      </a:pPr>
                      <a:r>
                        <a:rPr lang="zh-CN" altLang="en-US" sz="1200">
                          <a:latin typeface="阿里巴巴普惠体 3.0 55 Regular" panose="00020600040101010101" charset="-122"/>
                          <a:ea typeface="阿里巴巴普惠体 3.0 55 Regular" panose="00020600040101010101" charset="-122"/>
                        </a:rPr>
                        <a:t>内存并行计算</a:t>
                      </a:r>
                      <a:endParaRPr lang="zh-CN" altLang="en-US" sz="1200">
                        <a:latin typeface="阿里巴巴普惠体 3.0 55 Regular" panose="00020600040101010101" charset="-122"/>
                        <a:ea typeface="阿里巴巴普惠体 3.0 55 Regular" panose="00020600040101010101" charset="-122"/>
                      </a:endParaRPr>
                    </a:p>
                  </a:txBody>
                  <a:tcPr marL="76517" marR="76517" marT="76517" marB="76517" anchor="ctr" anchorCtr="0"/>
                </a:tc>
              </a:tr>
              <a:tr h="804545">
                <a:tc vMerge="1">
                  <a:tcPr/>
                </a:tc>
                <a:tc>
                  <a:txBody>
                    <a:bodyPr/>
                    <a:p>
                      <a:pPr marL="0" indent="0" algn="ctr" fontAlgn="t">
                        <a:spcBef>
                          <a:spcPct val="0"/>
                        </a:spcBef>
                        <a:spcAft>
                          <a:spcPct val="0"/>
                        </a:spcAft>
                      </a:pPr>
                      <a:r>
                        <a:rPr lang="zh-CN" altLang="en-US" sz="1200">
                          <a:latin typeface="阿里巴巴普惠体 3.0 55 Regular" panose="00020600040101010101" charset="-122"/>
                          <a:ea typeface="阿里巴巴普惠体 3.0 55 Regular" panose="00020600040101010101" charset="-122"/>
                        </a:rPr>
                        <a:t>跨进程共享内存表</a:t>
                      </a:r>
                      <a:endParaRPr lang="zh-CN" altLang="en-US" sz="1200">
                        <a:latin typeface="阿里巴巴普惠体 3.0 55 Regular" panose="00020600040101010101" charset="-122"/>
                        <a:ea typeface="阿里巴巴普惠体 3.0 55 Regular" panose="00020600040101010101" charset="-122"/>
                      </a:endParaRPr>
                    </a:p>
                  </a:txBody>
                  <a:tcPr marL="76517" marR="76517" marT="76517" marB="76517" anchor="ctr" anchorCtr="0"/>
                </a:tc>
                <a:tc>
                  <a:txBody>
                    <a:bodyPr/>
                    <a:p>
                      <a:pPr marL="0" indent="0" algn="ctr" fontAlgn="t">
                        <a:spcBef>
                          <a:spcPct val="0"/>
                        </a:spcBef>
                        <a:spcAft>
                          <a:spcPct val="0"/>
                        </a:spcAft>
                      </a:pPr>
                      <a:r>
                        <a:rPr lang="zh-CN" altLang="en-US" sz="1200">
                          <a:latin typeface="阿里巴巴普惠体 3.0 55 Regular" panose="00020600040101010101" charset="-122"/>
                          <a:ea typeface="阿里巴巴普惠体 3.0 55 Regular" panose="00020600040101010101" charset="-122"/>
                        </a:rPr>
                        <a:t>时延要求极高的场景下，例如流数据场景，用户进程通过插件直接访问共享内存获取数据</a:t>
                      </a:r>
                      <a:endParaRPr lang="zh-CN" altLang="en-US" sz="1200">
                        <a:latin typeface="阿里巴巴普惠体 3.0 55 Regular" panose="00020600040101010101" charset="-122"/>
                        <a:ea typeface="阿里巴巴普惠体 3.0 55 Regular" panose="00020600040101010101" charset="-122"/>
                      </a:endParaRPr>
                    </a:p>
                  </a:txBody>
                  <a:tcPr marL="76517" marR="76517" marT="76517" marB="76517" anchor="ctr" anchorCtr="0"/>
                </a:tc>
              </a:tr>
              <a:tr h="528955">
                <a:tc rowSpan="2">
                  <a:txBody>
                    <a:bodyPr/>
                    <a:p>
                      <a:pPr marL="0" indent="0" algn="ctr" fontAlgn="t">
                        <a:lnSpc>
                          <a:spcPct val="270000"/>
                        </a:lnSpc>
                        <a:spcBef>
                          <a:spcPct val="0"/>
                        </a:spcBef>
                        <a:spcAft>
                          <a:spcPct val="0"/>
                        </a:spcAft>
                      </a:pPr>
                      <a:r>
                        <a:rPr lang="zh-CN" altLang="en-US" sz="1400">
                          <a:latin typeface="阿里巴巴普惠体 3.0 55 Regular" panose="00020600040101010101" charset="-122"/>
                          <a:ea typeface="阿里巴巴普惠体 3.0 55 Regular" panose="00020600040101010101" charset="-122"/>
                        </a:rPr>
                        <a:t>磁盘</a:t>
                      </a:r>
                      <a:endParaRPr lang="zh-CN" altLang="en-US" sz="1400">
                        <a:latin typeface="阿里巴巴普惠体 3.0 55 Regular" panose="00020600040101010101" charset="-122"/>
                        <a:ea typeface="阿里巴巴普惠体 3.0 55 Regular" panose="00020600040101010101" charset="-122"/>
                      </a:endParaRPr>
                    </a:p>
                  </a:txBody>
                  <a:tcPr marL="76517" marR="76517" marT="76517" marB="76517" anchor="t" anchorCtr="0"/>
                </a:tc>
                <a:tc>
                  <a:txBody>
                    <a:bodyPr/>
                    <a:p>
                      <a:pPr marL="0" indent="0" algn="ctr" fontAlgn="t">
                        <a:spcBef>
                          <a:spcPct val="0"/>
                        </a:spcBef>
                        <a:spcAft>
                          <a:spcPct val="0"/>
                        </a:spcAft>
                      </a:pPr>
                      <a:r>
                        <a:rPr lang="zh-CN" altLang="en-US" sz="1200">
                          <a:latin typeface="阿里巴巴普惠体 3.0 55 Regular" panose="00020600040101010101" charset="-122"/>
                          <a:ea typeface="阿里巴巴普惠体 3.0 55 Regular" panose="00020600040101010101" charset="-122"/>
                        </a:rPr>
                        <a:t>分布式表</a:t>
                      </a:r>
                      <a:endParaRPr lang="zh-CN" altLang="en-US" sz="1200">
                        <a:latin typeface="阿里巴巴普惠体 3.0 55 Regular" panose="00020600040101010101" charset="-122"/>
                        <a:ea typeface="阿里巴巴普惠体 3.0 55 Regular" panose="00020600040101010101" charset="-122"/>
                      </a:endParaRPr>
                    </a:p>
                  </a:txBody>
                  <a:tcPr marL="76517" marR="76517" marT="76517" marB="76517" anchor="ctr" anchorCtr="0"/>
                </a:tc>
                <a:tc>
                  <a:txBody>
                    <a:bodyPr/>
                    <a:p>
                      <a:pPr marL="0" indent="0" algn="ctr" fontAlgn="t">
                        <a:spcBef>
                          <a:spcPct val="0"/>
                        </a:spcBef>
                        <a:spcAft>
                          <a:spcPct val="0"/>
                        </a:spcAft>
                      </a:pPr>
                      <a:r>
                        <a:rPr lang="zh-CN" altLang="en-US" sz="1200">
                          <a:latin typeface="阿里巴巴普惠体 3.0 55 Regular" panose="00020600040101010101" charset="-122"/>
                          <a:ea typeface="阿里巴巴普惠体 3.0 55 Regular" panose="00020600040101010101" charset="-122"/>
                        </a:rPr>
                        <a:t>适用于海量数据存储场景，通过分布式存储与计算提高性能</a:t>
                      </a:r>
                      <a:endParaRPr lang="zh-CN" altLang="en-US" sz="1200">
                        <a:latin typeface="阿里巴巴普惠体 3.0 55 Regular" panose="00020600040101010101" charset="-122"/>
                        <a:ea typeface="阿里巴巴普惠体 3.0 55 Regular" panose="00020600040101010101" charset="-122"/>
                      </a:endParaRPr>
                    </a:p>
                  </a:txBody>
                  <a:tcPr marL="76517" marR="76517" marT="76517" marB="76517" anchor="ctr" anchorCtr="0"/>
                </a:tc>
              </a:tr>
              <a:tr h="391160">
                <a:tc vMerge="1">
                  <a:tcPr/>
                </a:tc>
                <a:tc>
                  <a:txBody>
                    <a:bodyPr/>
                    <a:p>
                      <a:pPr marL="0" indent="0" algn="ctr" fontAlgn="t">
                        <a:spcBef>
                          <a:spcPct val="0"/>
                        </a:spcBef>
                        <a:spcAft>
                          <a:spcPct val="0"/>
                        </a:spcAft>
                      </a:pPr>
                      <a:r>
                        <a:rPr lang="zh-CN" altLang="en-US" sz="1200">
                          <a:latin typeface="阿里巴巴普惠体 3.0 55 Regular" panose="00020600040101010101" charset="-122"/>
                          <a:ea typeface="阿里巴巴普惠体 3.0 55 Regular" panose="00020600040101010101" charset="-122"/>
                        </a:rPr>
                        <a:t>维度表</a:t>
                      </a:r>
                      <a:endParaRPr lang="zh-CN" altLang="en-US" sz="1200">
                        <a:latin typeface="阿里巴巴普惠体 3.0 55 Regular" panose="00020600040101010101" charset="-122"/>
                        <a:ea typeface="阿里巴巴普惠体 3.0 55 Regular" panose="00020600040101010101" charset="-122"/>
                      </a:endParaRPr>
                    </a:p>
                  </a:txBody>
                  <a:tcPr marL="76517" marR="76517" marT="76517" marB="76517" anchor="ctr" anchorCtr="0"/>
                </a:tc>
                <a:tc>
                  <a:txBody>
                    <a:bodyPr/>
                    <a:p>
                      <a:pPr marL="0" indent="0" algn="ctr" fontAlgn="t">
                        <a:spcBef>
                          <a:spcPct val="0"/>
                        </a:spcBef>
                        <a:spcAft>
                          <a:spcPct val="0"/>
                        </a:spcAft>
                      </a:pPr>
                      <a:r>
                        <a:rPr lang="zh-CN" altLang="en-US" sz="1200">
                          <a:latin typeface="阿里巴巴普惠体 3.0 55 Regular" panose="00020600040101010101" charset="-122"/>
                          <a:ea typeface="阿里巴巴普惠体 3.0 55 Regular" panose="00020600040101010101" charset="-122"/>
                        </a:rPr>
                        <a:t>较小数据量的持久化存储</a:t>
                      </a:r>
                      <a:endParaRPr lang="zh-CN" altLang="en-US" sz="1200">
                        <a:latin typeface="阿里巴巴普惠体 3.0 55 Regular" panose="00020600040101010101" charset="-122"/>
                        <a:ea typeface="阿里巴巴普惠体 3.0 55 Regular" panose="00020600040101010101" charset="-122"/>
                      </a:endParaRPr>
                    </a:p>
                  </a:txBody>
                  <a:tcPr marL="76517" marR="76517" marT="76517" marB="76517" anchor="ctr" anchorCtr="0"/>
                </a:tc>
              </a:tr>
            </a:tbl>
          </a:graphicData>
        </a:graphic>
      </p:graphicFrame>
      <p:sp>
        <p:nvSpPr>
          <p:cNvPr id="15" name="文本框 14"/>
          <p:cNvSpPr txBox="1"/>
          <p:nvPr/>
        </p:nvSpPr>
        <p:spPr>
          <a:xfrm>
            <a:off x="588010" y="1556385"/>
            <a:ext cx="4232275" cy="583565"/>
          </a:xfrm>
          <a:prstGeom prst="rect">
            <a:avLst/>
          </a:prstGeom>
        </p:spPr>
        <p:txBody>
          <a:bodyPr wrap="square">
            <a:spAutoFit/>
          </a:bodyPr>
          <a:p>
            <a:pPr marL="0" indent="0"/>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字段名必须由中文或英文字母、数字或下划线</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(_)</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组成，且必须以中文或英文字母开头。</a:t>
            </a: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4" name="椭圆 3"/>
          <p:cNvSpPr/>
          <p:nvPr/>
        </p:nvSpPr>
        <p:spPr>
          <a:xfrm>
            <a:off x="127000" y="610235"/>
            <a:ext cx="253365" cy="25590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椭圆 16"/>
          <p:cNvSpPr/>
          <p:nvPr/>
        </p:nvSpPr>
        <p:spPr>
          <a:xfrm>
            <a:off x="127000" y="-160020"/>
            <a:ext cx="762635" cy="77025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阿里巴巴普惠体 3.0 55 Regular" panose="00020600040101010101" charset="-122"/>
              <a:ea typeface="阿里巴巴普惠体 3.0 55 Regular" panose="00020600040101010101" charset="-122"/>
            </a:endParaRPr>
          </a:p>
        </p:txBody>
      </p:sp>
      <p:sp>
        <p:nvSpPr>
          <p:cNvPr id="18" name="文本框 17"/>
          <p:cNvSpPr txBox="1"/>
          <p:nvPr/>
        </p:nvSpPr>
        <p:spPr>
          <a:xfrm>
            <a:off x="996315" y="213995"/>
            <a:ext cx="3925570" cy="460375"/>
          </a:xfrm>
          <a:prstGeom prst="rect">
            <a:avLst/>
          </a:prstGeom>
          <a:noFill/>
        </p:spPr>
        <p:txBody>
          <a:bodyPr wrap="square" rtlCol="0">
            <a:spAutoFit/>
          </a:bodyPr>
          <a:lstStyle/>
          <a:p>
            <a:pPr algn="l"/>
            <a:r>
              <a:rPr lang="zh-CN" altLang="en-US" sz="2400" b="1" dirty="0">
                <a:solidFill>
                  <a:srgbClr val="022EA6"/>
                </a:solidFill>
                <a:uFillTx/>
                <a:latin typeface="阿里巴巴普惠体 3.0 55 Regular" panose="00020600040101010101" charset="-122"/>
                <a:ea typeface="阿里巴巴普惠体 3.0 55 Regular" panose="00020600040101010101" charset="-122"/>
                <a:cs typeface="阿里巴巴普惠体 3.0 55 Regular" panose="00020600040101010101" charset="-122"/>
              </a:rPr>
              <a:t>表的创建</a:t>
            </a:r>
            <a:endParaRPr lang="zh-CN" altLang="en-US" sz="2400" b="1" dirty="0">
              <a:solidFill>
                <a:srgbClr val="022EA6"/>
              </a:solidFill>
              <a:uFillTx/>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pic>
        <p:nvPicPr>
          <p:cNvPr id="3" name="图片 2" descr="/Users/chenjiayuan/Desktop/公司logo2.png公司logo2"/>
          <p:cNvPicPr>
            <a:picLocks noChangeAspect="1"/>
          </p:cNvPicPr>
          <p:nvPr>
            <p:custDataLst>
              <p:tags r:id="rId1"/>
            </p:custDataLst>
          </p:nvPr>
        </p:nvPicPr>
        <p:blipFill>
          <a:blip r:embed="rId2" cstate="screen"/>
          <a:srcRect/>
          <a:stretch>
            <a:fillRect/>
          </a:stretch>
        </p:blipFill>
        <p:spPr>
          <a:xfrm>
            <a:off x="10701655" y="288925"/>
            <a:ext cx="1056005" cy="275590"/>
          </a:xfrm>
          <a:prstGeom prst="rect">
            <a:avLst/>
          </a:prstGeom>
        </p:spPr>
      </p:pic>
      <p:graphicFrame>
        <p:nvGraphicFramePr>
          <p:cNvPr id="9" name="表格 8"/>
          <p:cNvGraphicFramePr/>
          <p:nvPr>
            <p:custDataLst>
              <p:tags r:id="rId3"/>
            </p:custDataLst>
          </p:nvPr>
        </p:nvGraphicFramePr>
        <p:xfrm>
          <a:off x="753110" y="1155065"/>
          <a:ext cx="5031740" cy="4619625"/>
        </p:xfrm>
        <a:graphic>
          <a:graphicData uri="http://schemas.openxmlformats.org/drawingml/2006/table">
            <a:tbl>
              <a:tblPr firstRow="1">
                <a:tableStyleId>{D2CADD0C-98C3-4B0B-A881-9621B12E4A7D}</a:tableStyleId>
              </a:tblPr>
              <a:tblGrid>
                <a:gridCol w="1001395"/>
                <a:gridCol w="1590040"/>
                <a:gridCol w="2440305"/>
              </a:tblGrid>
              <a:tr h="511810">
                <a:tc>
                  <a:txBody>
                    <a:bodyPr/>
                    <a:p>
                      <a:pPr marL="0" indent="0" algn="ctr" fontAlgn="t">
                        <a:lnSpc>
                          <a:spcPct val="100000"/>
                        </a:lnSpc>
                        <a:spcBef>
                          <a:spcPct val="0"/>
                        </a:spcBef>
                        <a:spcAft>
                          <a:spcPct val="0"/>
                        </a:spcAft>
                      </a:pPr>
                      <a:r>
                        <a:rPr lang="zh-CN" altLang="en-US" sz="1400">
                          <a:latin typeface="阿里巴巴普惠体 3.0 55 Regular" panose="00020600040101010101" charset="-122"/>
                          <a:ea typeface="阿里巴巴普惠体 3.0 55 Regular" panose="00020600040101010101" charset="-122"/>
                        </a:rPr>
                        <a:t>存储介质</a:t>
                      </a:r>
                      <a:endParaRPr lang="zh-CN" altLang="en-US" sz="1400">
                        <a:latin typeface="阿里巴巴普惠体 3.0 55 Regular" panose="00020600040101010101" charset="-122"/>
                        <a:ea typeface="阿里巴巴普惠体 3.0 55 Regular" panose="00020600040101010101" charset="-122"/>
                      </a:endParaRPr>
                    </a:p>
                  </a:txBody>
                  <a:tcPr marL="0" marR="0" marT="0" marB="0" anchor="ctr" anchorCtr="0"/>
                </a:tc>
                <a:tc>
                  <a:txBody>
                    <a:bodyPr/>
                    <a:p>
                      <a:pPr marL="0" indent="0" algn="ctr" fontAlgn="t">
                        <a:lnSpc>
                          <a:spcPct val="100000"/>
                        </a:lnSpc>
                        <a:spcBef>
                          <a:spcPct val="0"/>
                        </a:spcBef>
                        <a:spcAft>
                          <a:spcPct val="0"/>
                        </a:spcAft>
                      </a:pPr>
                      <a:r>
                        <a:rPr lang="zh-CN" altLang="en-US" sz="1400">
                          <a:latin typeface="阿里巴巴普惠体 3.0 55 Regular" panose="00020600040101010101" charset="-122"/>
                          <a:ea typeface="阿里巴巴普惠体 3.0 55 Regular" panose="00020600040101010101" charset="-122"/>
                        </a:rPr>
                        <a:t>分类</a:t>
                      </a:r>
                      <a:endParaRPr lang="zh-CN" altLang="en-US" sz="1400">
                        <a:latin typeface="阿里巴巴普惠体 3.0 55 Regular" panose="00020600040101010101" charset="-122"/>
                        <a:ea typeface="阿里巴巴普惠体 3.0 55 Regular" panose="00020600040101010101" charset="-122"/>
                      </a:endParaRPr>
                    </a:p>
                  </a:txBody>
                  <a:tcPr marL="0" marR="0" marT="0" marB="0" anchor="ctr" anchorCtr="0"/>
                </a:tc>
                <a:tc>
                  <a:txBody>
                    <a:bodyPr/>
                    <a:p>
                      <a:pPr marL="0" indent="0" algn="ctr" fontAlgn="t">
                        <a:lnSpc>
                          <a:spcPct val="100000"/>
                        </a:lnSpc>
                        <a:spcBef>
                          <a:spcPct val="0"/>
                        </a:spcBef>
                        <a:spcAft>
                          <a:spcPct val="0"/>
                        </a:spcAft>
                      </a:pPr>
                      <a:r>
                        <a:rPr lang="zh-CN" altLang="en-US" sz="1400">
                          <a:latin typeface="阿里巴巴普惠体 3.0 55 Regular" panose="00020600040101010101" charset="-122"/>
                          <a:ea typeface="阿里巴巴普惠体 3.0 55 Regular" panose="00020600040101010101" charset="-122"/>
                        </a:rPr>
                        <a:t>创建函数</a:t>
                      </a:r>
                      <a:endParaRPr lang="zh-CN" altLang="en-US" sz="1400">
                        <a:latin typeface="阿里巴巴普惠体 3.0 55 Regular" panose="00020600040101010101" charset="-122"/>
                        <a:ea typeface="阿里巴巴普惠体 3.0 55 Regular" panose="00020600040101010101" charset="-122"/>
                      </a:endParaRPr>
                    </a:p>
                  </a:txBody>
                  <a:tcPr marL="0" marR="0" marT="0" marB="0" anchor="ctr" anchorCtr="0"/>
                </a:tc>
              </a:tr>
              <a:tr h="365760">
                <a:tc rowSpan="7">
                  <a:txBody>
                    <a:bodyPr/>
                    <a:p>
                      <a:pPr marL="0" indent="0" algn="ctr" fontAlgn="t">
                        <a:lnSpc>
                          <a:spcPct val="100000"/>
                        </a:lnSpc>
                        <a:spcBef>
                          <a:spcPct val="0"/>
                        </a:spcBef>
                        <a:spcAft>
                          <a:spcPct val="0"/>
                        </a:spcAft>
                      </a:pPr>
                      <a:r>
                        <a:rPr lang="zh-CN" altLang="en-US" sz="1400">
                          <a:latin typeface="阿里巴巴普惠体 3.0 55 Regular" panose="00020600040101010101" charset="-122"/>
                          <a:ea typeface="阿里巴巴普惠体 3.0 55 Regular" panose="00020600040101010101" charset="-122"/>
                        </a:rPr>
                        <a:t>内存</a:t>
                      </a:r>
                      <a:endParaRPr lang="zh-CN" altLang="en-US" sz="1400">
                        <a:latin typeface="阿里巴巴普惠体 3.0 55 Regular" panose="00020600040101010101" charset="-122"/>
                        <a:ea typeface="阿里巴巴普惠体 3.0 55 Regular" panose="00020600040101010101" charset="-122"/>
                      </a:endParaRPr>
                    </a:p>
                  </a:txBody>
                  <a:tcPr marL="76517" marR="76517" marT="76517" marB="76517" anchor="ctr" anchorCtr="0"/>
                </a:tc>
                <a:tc>
                  <a:txBody>
                    <a:bodyPr/>
                    <a:p>
                      <a:pPr marL="0" indent="0" algn="ctr" fontAlgn="t">
                        <a:lnSpc>
                          <a:spcPct val="100000"/>
                        </a:lnSpc>
                        <a:spcBef>
                          <a:spcPct val="0"/>
                        </a:spcBef>
                        <a:spcAft>
                          <a:spcPct val="0"/>
                        </a:spcAft>
                      </a:pPr>
                      <a:r>
                        <a:rPr lang="zh-CN" altLang="en-US" sz="1400">
                          <a:latin typeface="阿里巴巴普惠体 3.0 55 Regular" panose="00020600040101010101" charset="-122"/>
                          <a:ea typeface="阿里巴巴普惠体 3.0 55 Regular" panose="00020600040101010101" charset="-122"/>
                        </a:rPr>
                        <a:t>普通内存表</a:t>
                      </a:r>
                      <a:endParaRPr lang="zh-CN" altLang="en-US" sz="1400">
                        <a:latin typeface="阿里巴巴普惠体 3.0 55 Regular" panose="00020600040101010101" charset="-122"/>
                        <a:ea typeface="阿里巴巴普惠体 3.0 55 Regular" panose="00020600040101010101" charset="-122"/>
                      </a:endParaRPr>
                    </a:p>
                  </a:txBody>
                  <a:tcPr marL="76517" marR="76517" marT="76517" marB="76517" anchor="ctr" anchorCtr="0"/>
                </a:tc>
                <a:tc>
                  <a:txBody>
                    <a:bodyPr/>
                    <a:p>
                      <a:pPr marL="0" indent="0" algn="ctr" fontAlgn="t">
                        <a:lnSpc>
                          <a:spcPct val="100000"/>
                        </a:lnSpc>
                        <a:spcBef>
                          <a:spcPct val="0"/>
                        </a:spcBef>
                        <a:spcAft>
                          <a:spcPct val="0"/>
                        </a:spcAft>
                      </a:pPr>
                      <a:r>
                        <a:rPr lang="en-US" altLang="zh-CN" sz="1400">
                          <a:latin typeface="阿里巴巴普惠体 3.0 55 Regular" panose="00020600040101010101" charset="-122"/>
                          <a:ea typeface="阿里巴巴普惠体 3.0 55 Regular" panose="00020600040101010101" charset="-122"/>
                        </a:rPr>
                        <a:t>table</a:t>
                      </a:r>
                      <a:endParaRPr lang="en-US" altLang="zh-CN" sz="1400">
                        <a:latin typeface="阿里巴巴普惠体 3.0 55 Regular" panose="00020600040101010101" charset="-122"/>
                        <a:ea typeface="阿里巴巴普惠体 3.0 55 Regular" panose="00020600040101010101" charset="-122"/>
                      </a:endParaRPr>
                    </a:p>
                  </a:txBody>
                  <a:tcPr marL="76517" marR="76517" marT="76517" marB="76517" anchor="ctr" anchorCtr="0"/>
                </a:tc>
              </a:tr>
              <a:tr h="365760">
                <a:tc vMerge="1">
                  <a:tcPr/>
                </a:tc>
                <a:tc>
                  <a:txBody>
                    <a:bodyPr/>
                    <a:p>
                      <a:pPr marL="0" indent="0" algn="ctr" fontAlgn="t">
                        <a:lnSpc>
                          <a:spcPct val="100000"/>
                        </a:lnSpc>
                        <a:spcBef>
                          <a:spcPct val="0"/>
                        </a:spcBef>
                        <a:spcAft>
                          <a:spcPct val="0"/>
                        </a:spcAft>
                      </a:pPr>
                      <a:r>
                        <a:rPr lang="zh-CN" altLang="en-US" sz="1400">
                          <a:latin typeface="阿里巴巴普惠体 3.0 55 Regular" panose="00020600040101010101" charset="-122"/>
                          <a:ea typeface="阿里巴巴普惠体 3.0 55 Regular" panose="00020600040101010101" charset="-122"/>
                        </a:rPr>
                        <a:t>索引内存表</a:t>
                      </a:r>
                      <a:endParaRPr lang="zh-CN" altLang="en-US" sz="1400">
                        <a:latin typeface="阿里巴巴普惠体 3.0 55 Regular" panose="00020600040101010101" charset="-122"/>
                        <a:ea typeface="阿里巴巴普惠体 3.0 55 Regular" panose="00020600040101010101" charset="-122"/>
                      </a:endParaRPr>
                    </a:p>
                  </a:txBody>
                  <a:tcPr marL="76517" marR="76517" marT="76517" marB="76517" anchor="ctr" anchorCtr="0"/>
                </a:tc>
                <a:tc>
                  <a:txBody>
                    <a:bodyPr/>
                    <a:p>
                      <a:pPr marL="0" indent="0" algn="ctr" fontAlgn="t">
                        <a:lnSpc>
                          <a:spcPct val="100000"/>
                        </a:lnSpc>
                        <a:spcBef>
                          <a:spcPct val="0"/>
                        </a:spcBef>
                        <a:spcAft>
                          <a:spcPct val="0"/>
                        </a:spcAft>
                      </a:pPr>
                      <a:r>
                        <a:rPr lang="en-US" altLang="zh-CN" sz="1400">
                          <a:latin typeface="阿里巴巴普惠体 3.0 55 Regular" panose="00020600040101010101" charset="-122"/>
                          <a:ea typeface="阿里巴巴普惠体 3.0 55 Regular" panose="00020600040101010101" charset="-122"/>
                        </a:rPr>
                        <a:t>indexedTable</a:t>
                      </a:r>
                      <a:endParaRPr lang="en-US" altLang="zh-CN" sz="1400">
                        <a:latin typeface="阿里巴巴普惠体 3.0 55 Regular" panose="00020600040101010101" charset="-122"/>
                        <a:ea typeface="阿里巴巴普惠体 3.0 55 Regular" panose="00020600040101010101" charset="-122"/>
                      </a:endParaRPr>
                    </a:p>
                  </a:txBody>
                  <a:tcPr marL="76517" marR="76517" marT="76517" marB="76517" anchor="ctr" anchorCtr="0"/>
                </a:tc>
              </a:tr>
              <a:tr h="365760">
                <a:tc vMerge="1">
                  <a:tcPr/>
                </a:tc>
                <a:tc>
                  <a:txBody>
                    <a:bodyPr/>
                    <a:p>
                      <a:pPr marL="0" indent="0" algn="ctr" fontAlgn="t">
                        <a:lnSpc>
                          <a:spcPct val="100000"/>
                        </a:lnSpc>
                        <a:spcBef>
                          <a:spcPct val="0"/>
                        </a:spcBef>
                        <a:spcAft>
                          <a:spcPct val="0"/>
                        </a:spcAft>
                      </a:pPr>
                      <a:r>
                        <a:rPr lang="zh-CN" altLang="en-US" sz="1400">
                          <a:latin typeface="阿里巴巴普惠体 3.0 55 Regular" panose="00020600040101010101" charset="-122"/>
                          <a:ea typeface="阿里巴巴普惠体 3.0 55 Regular" panose="00020600040101010101" charset="-122"/>
                        </a:rPr>
                        <a:t>键值内存表</a:t>
                      </a:r>
                      <a:endParaRPr lang="zh-CN" altLang="en-US" sz="1400">
                        <a:latin typeface="阿里巴巴普惠体 3.0 55 Regular" panose="00020600040101010101" charset="-122"/>
                        <a:ea typeface="阿里巴巴普惠体 3.0 55 Regular" panose="00020600040101010101" charset="-122"/>
                      </a:endParaRPr>
                    </a:p>
                  </a:txBody>
                  <a:tcPr marL="76517" marR="76517" marT="76517" marB="76517" anchor="ctr" anchorCtr="0"/>
                </a:tc>
                <a:tc>
                  <a:txBody>
                    <a:bodyPr/>
                    <a:p>
                      <a:pPr marL="0" indent="0" algn="ctr" fontAlgn="t">
                        <a:lnSpc>
                          <a:spcPct val="100000"/>
                        </a:lnSpc>
                        <a:spcBef>
                          <a:spcPct val="0"/>
                        </a:spcBef>
                        <a:spcAft>
                          <a:spcPct val="0"/>
                        </a:spcAft>
                      </a:pPr>
                      <a:r>
                        <a:rPr lang="en-US" altLang="zh-CN" sz="1400">
                          <a:latin typeface="阿里巴巴普惠体 3.0 55 Regular" panose="00020600040101010101" charset="-122"/>
                          <a:ea typeface="阿里巴巴普惠体 3.0 55 Regular" panose="00020600040101010101" charset="-122"/>
                        </a:rPr>
                        <a:t>keyedTable</a:t>
                      </a:r>
                      <a:endParaRPr lang="en-US" altLang="zh-CN" sz="1400">
                        <a:latin typeface="阿里巴巴普惠体 3.0 55 Regular" panose="00020600040101010101" charset="-122"/>
                        <a:ea typeface="阿里巴巴普惠体 3.0 55 Regular" panose="00020600040101010101" charset="-122"/>
                      </a:endParaRPr>
                    </a:p>
                  </a:txBody>
                  <a:tcPr marL="76517" marR="76517" marT="76517" marB="76517" anchor="ctr" anchorCtr="0"/>
                </a:tc>
              </a:tr>
              <a:tr h="634365">
                <a:tc vMerge="1">
                  <a:tcPr/>
                </a:tc>
                <a:tc>
                  <a:txBody>
                    <a:bodyPr/>
                    <a:p>
                      <a:pPr marL="0" indent="0" algn="ctr" fontAlgn="t">
                        <a:lnSpc>
                          <a:spcPct val="100000"/>
                        </a:lnSpc>
                        <a:spcBef>
                          <a:spcPct val="0"/>
                        </a:spcBef>
                        <a:spcAft>
                          <a:spcPct val="0"/>
                        </a:spcAft>
                      </a:pPr>
                      <a:r>
                        <a:rPr lang="zh-CN" altLang="en-US" sz="1400">
                          <a:latin typeface="阿里巴巴普惠体 3.0 55 Regular" panose="00020600040101010101" charset="-122"/>
                          <a:ea typeface="阿里巴巴普惠体 3.0 55 Regular" panose="00020600040101010101" charset="-122"/>
                        </a:rPr>
                        <a:t>流数据表</a:t>
                      </a:r>
                      <a:endParaRPr lang="zh-CN" altLang="en-US" sz="1400">
                        <a:latin typeface="阿里巴巴普惠体 3.0 55 Regular" panose="00020600040101010101" charset="-122"/>
                        <a:ea typeface="阿里巴巴普惠体 3.0 55 Regular" panose="00020600040101010101" charset="-122"/>
                      </a:endParaRPr>
                    </a:p>
                  </a:txBody>
                  <a:tcPr marL="76517" marR="76517" marT="76517" marB="76517" anchor="ctr" anchorCtr="0"/>
                </a:tc>
                <a:tc>
                  <a:txBody>
                    <a:bodyPr/>
                    <a:p>
                      <a:pPr marL="0" indent="0" algn="ctr" fontAlgn="t">
                        <a:lnSpc>
                          <a:spcPct val="100000"/>
                        </a:lnSpc>
                        <a:spcBef>
                          <a:spcPct val="0"/>
                        </a:spcBef>
                        <a:spcAft>
                          <a:spcPct val="0"/>
                        </a:spcAft>
                      </a:pPr>
                      <a:r>
                        <a:rPr lang="en-US" altLang="zh-CN" sz="1400">
                          <a:latin typeface="阿里巴巴普惠体 3.0 55 Regular" panose="00020600040101010101" charset="-122"/>
                          <a:ea typeface="阿里巴巴普惠体 3.0 55 Regular" panose="00020600040101010101" charset="-122"/>
                        </a:rPr>
                        <a:t>streamTable</a:t>
                      </a:r>
                      <a:endParaRPr lang="en-US" altLang="zh-CN" sz="1400">
                        <a:latin typeface="阿里巴巴普惠体 3.0 55 Regular" panose="00020600040101010101" charset="-122"/>
                        <a:ea typeface="阿里巴巴普惠体 3.0 55 Regular" panose="00020600040101010101" charset="-122"/>
                      </a:endParaRPr>
                    </a:p>
                    <a:p>
                      <a:pPr marL="0" indent="0" algn="ctr" fontAlgn="t">
                        <a:lnSpc>
                          <a:spcPct val="100000"/>
                        </a:lnSpc>
                      </a:pPr>
                      <a:r>
                        <a:rPr lang="en-US" altLang="zh-CN" sz="1400">
                          <a:latin typeface="阿里巴巴普惠体 3.0 55 Regular" panose="00020600040101010101" charset="-122"/>
                          <a:ea typeface="阿里巴巴普惠体 3.0 55 Regular" panose="00020600040101010101" charset="-122"/>
                        </a:rPr>
                        <a:t>keyedStreamTable</a:t>
                      </a:r>
                      <a:endParaRPr lang="en-US" altLang="zh-CN" sz="1400">
                        <a:latin typeface="阿里巴巴普惠体 3.0 55 Regular" panose="00020600040101010101" charset="-122"/>
                        <a:ea typeface="阿里巴巴普惠体 3.0 55 Regular" panose="00020600040101010101" charset="-122"/>
                      </a:endParaRPr>
                    </a:p>
                  </a:txBody>
                  <a:tcPr marL="76517" marR="76517" marT="76517" marB="76517" anchor="ctr" anchorCtr="0"/>
                </a:tc>
              </a:tr>
              <a:tr h="365760">
                <a:tc vMerge="1">
                  <a:tcPr/>
                </a:tc>
                <a:tc>
                  <a:txBody>
                    <a:bodyPr/>
                    <a:p>
                      <a:pPr marL="0" indent="0" algn="ctr" fontAlgn="t">
                        <a:lnSpc>
                          <a:spcPct val="100000"/>
                        </a:lnSpc>
                        <a:spcBef>
                          <a:spcPct val="0"/>
                        </a:spcBef>
                        <a:spcAft>
                          <a:spcPct val="0"/>
                        </a:spcAft>
                      </a:pPr>
                      <a:r>
                        <a:rPr lang="en-US" altLang="zh-CN" sz="1400">
                          <a:latin typeface="阿里巴巴普惠体 3.0 55 Regular" panose="00020600040101010101" charset="-122"/>
                          <a:ea typeface="阿里巴巴普惠体 3.0 55 Regular" panose="00020600040101010101" charset="-122"/>
                          <a:cs typeface="阿里巴巴普惠体 3.0 55 Regular" panose="00020600040101010101" charset="-122"/>
                        </a:rPr>
                        <a:t>mvcc </a:t>
                      </a:r>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内存表</a:t>
                      </a:r>
                      <a:endPar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endParaRPr>
                    </a:p>
                  </a:txBody>
                  <a:tcPr marL="76517" marR="76517" marT="76517" marB="76517" anchor="ctr" anchorCtr="0"/>
                </a:tc>
                <a:tc>
                  <a:txBody>
                    <a:bodyPr/>
                    <a:p>
                      <a:pPr marL="0" indent="0" algn="ctr" fontAlgn="t">
                        <a:lnSpc>
                          <a:spcPct val="100000"/>
                        </a:lnSpc>
                        <a:spcBef>
                          <a:spcPct val="0"/>
                        </a:spcBef>
                        <a:spcAft>
                          <a:spcPct val="0"/>
                        </a:spcAft>
                      </a:pPr>
                      <a:r>
                        <a:rPr lang="en-US" altLang="zh-CN" sz="1400">
                          <a:latin typeface="阿里巴巴普惠体 3.0 55 Regular" panose="00020600040101010101" charset="-122"/>
                          <a:ea typeface="阿里巴巴普惠体 3.0 55 Regular" panose="00020600040101010101" charset="-122"/>
                        </a:rPr>
                        <a:t>mvccTable</a:t>
                      </a:r>
                      <a:endParaRPr lang="en-US" altLang="zh-CN" sz="1400">
                        <a:latin typeface="阿里巴巴普惠体 3.0 55 Regular" panose="00020600040101010101" charset="-122"/>
                        <a:ea typeface="阿里巴巴普惠体 3.0 55 Regular" panose="00020600040101010101" charset="-122"/>
                      </a:endParaRPr>
                    </a:p>
                  </a:txBody>
                  <a:tcPr marL="76517" marR="76517" marT="76517" marB="76517" anchor="ctr" anchorCtr="0"/>
                </a:tc>
              </a:tr>
              <a:tr h="476885">
                <a:tc vMerge="1">
                  <a:tcPr/>
                </a:tc>
                <a:tc>
                  <a:txBody>
                    <a:bodyPr/>
                    <a:p>
                      <a:pPr marL="0" indent="0" algn="ctr" fontAlgn="t">
                        <a:lnSpc>
                          <a:spcPct val="100000"/>
                        </a:lnSpc>
                        <a:spcBef>
                          <a:spcPct val="0"/>
                        </a:spcBef>
                        <a:spcAft>
                          <a:spcPct val="0"/>
                        </a:spcAft>
                      </a:pPr>
                      <a:r>
                        <a:rPr lang="zh-CN" altLang="en-US" sz="1400">
                          <a:latin typeface="阿里巴巴普惠体 3.0 55 Regular" panose="00020600040101010101" charset="-122"/>
                          <a:ea typeface="阿里巴巴普惠体 3.0 55 Regular" panose="00020600040101010101" charset="-122"/>
                        </a:rPr>
                        <a:t>分区内存表</a:t>
                      </a:r>
                      <a:endParaRPr lang="zh-CN" altLang="en-US" sz="1400">
                        <a:latin typeface="阿里巴巴普惠体 3.0 55 Regular" panose="00020600040101010101" charset="-122"/>
                        <a:ea typeface="阿里巴巴普惠体 3.0 55 Regular" panose="00020600040101010101" charset="-122"/>
                      </a:endParaRPr>
                    </a:p>
                  </a:txBody>
                  <a:tcPr marL="76517" marR="76517" marT="76517" marB="76517" anchor="ctr" anchorCtr="0"/>
                </a:tc>
                <a:tc>
                  <a:txBody>
                    <a:bodyPr/>
                    <a:p>
                      <a:pPr marL="0" indent="0" algn="ctr" fontAlgn="t">
                        <a:lnSpc>
                          <a:spcPct val="100000"/>
                        </a:lnSpc>
                        <a:spcBef>
                          <a:spcPct val="0"/>
                        </a:spcBef>
                        <a:spcAft>
                          <a:spcPct val="0"/>
                        </a:spcAft>
                      </a:pPr>
                      <a:r>
                        <a:rPr lang="en-US" altLang="zh-CN" sz="1400">
                          <a:latin typeface="阿里巴巴普惠体 3.0 55 Regular" panose="00020600040101010101" charset="-122"/>
                          <a:ea typeface="阿里巴巴普惠体 3.0 55 Regular" panose="00020600040101010101" charset="-122"/>
                        </a:rPr>
                        <a:t>createPartitionedTable</a:t>
                      </a:r>
                      <a:endParaRPr lang="en-US" altLang="zh-CN" sz="1400">
                        <a:latin typeface="阿里巴巴普惠体 3.0 55 Regular" panose="00020600040101010101" charset="-122"/>
                        <a:ea typeface="阿里巴巴普惠体 3.0 55 Regular" panose="00020600040101010101" charset="-122"/>
                      </a:endParaRPr>
                    </a:p>
                  </a:txBody>
                  <a:tcPr marL="76517" marR="76517" marT="76517" marB="76517" anchor="ctr" anchorCtr="0"/>
                </a:tc>
              </a:tr>
              <a:tr h="579120">
                <a:tc vMerge="1">
                  <a:tcPr/>
                </a:tc>
                <a:tc>
                  <a:txBody>
                    <a:bodyPr/>
                    <a:p>
                      <a:pPr marL="0" indent="0" algn="ctr" fontAlgn="t">
                        <a:lnSpc>
                          <a:spcPct val="100000"/>
                        </a:lnSpc>
                        <a:spcBef>
                          <a:spcPct val="0"/>
                        </a:spcBef>
                        <a:spcAft>
                          <a:spcPct val="0"/>
                        </a:spcAft>
                      </a:pPr>
                      <a:r>
                        <a:rPr lang="zh-CN" altLang="en-US" sz="1400">
                          <a:latin typeface="阿里巴巴普惠体 3.0 55 Regular" panose="00020600040101010101" charset="-122"/>
                          <a:ea typeface="阿里巴巴普惠体 3.0 55 Regular" panose="00020600040101010101" charset="-122"/>
                        </a:rPr>
                        <a:t>跨进程共享内存表</a:t>
                      </a:r>
                      <a:endParaRPr lang="zh-CN" altLang="en-US" sz="1400">
                        <a:latin typeface="阿里巴巴普惠体 3.0 55 Regular" panose="00020600040101010101" charset="-122"/>
                        <a:ea typeface="阿里巴巴普惠体 3.0 55 Regular" panose="00020600040101010101" charset="-122"/>
                      </a:endParaRPr>
                    </a:p>
                  </a:txBody>
                  <a:tcPr marL="76517" marR="76517" marT="76517" marB="76517" anchor="ctr" anchorCtr="0"/>
                </a:tc>
                <a:tc>
                  <a:txBody>
                    <a:bodyPr/>
                    <a:p>
                      <a:pPr marL="0" indent="0" algn="ctr" fontAlgn="t">
                        <a:lnSpc>
                          <a:spcPct val="100000"/>
                        </a:lnSpc>
                        <a:spcBef>
                          <a:spcPct val="0"/>
                        </a:spcBef>
                        <a:spcAft>
                          <a:spcPct val="0"/>
                        </a:spcAft>
                      </a:pPr>
                      <a:r>
                        <a:rPr lang="en-US" altLang="zh-CN" sz="1400">
                          <a:latin typeface="阿里巴巴普惠体 3.0 55 Regular" panose="00020600040101010101" charset="-122"/>
                          <a:ea typeface="阿里巴巴普惠体 3.0 55 Regular" panose="00020600040101010101" charset="-122"/>
                        </a:rPr>
                        <a:t>createIPCInMemoryTable</a:t>
                      </a:r>
                      <a:endParaRPr lang="en-US" altLang="zh-CN" sz="1400">
                        <a:latin typeface="阿里巴巴普惠体 3.0 55 Regular" panose="00020600040101010101" charset="-122"/>
                        <a:ea typeface="阿里巴巴普惠体 3.0 55 Regular" panose="00020600040101010101" charset="-122"/>
                      </a:endParaRPr>
                    </a:p>
                  </a:txBody>
                  <a:tcPr marL="76517" marR="76517" marT="76517" marB="76517" anchor="ctr" anchorCtr="0"/>
                </a:tc>
              </a:tr>
              <a:tr h="476885">
                <a:tc rowSpan="2">
                  <a:txBody>
                    <a:bodyPr/>
                    <a:p>
                      <a:pPr marL="0" indent="0" algn="ctr" fontAlgn="t">
                        <a:lnSpc>
                          <a:spcPct val="100000"/>
                        </a:lnSpc>
                        <a:spcBef>
                          <a:spcPct val="0"/>
                        </a:spcBef>
                        <a:spcAft>
                          <a:spcPct val="0"/>
                        </a:spcAft>
                      </a:pPr>
                      <a:r>
                        <a:rPr lang="zh-CN" altLang="en-US" sz="1400">
                          <a:latin typeface="阿里巴巴普惠体 3.0 55 Regular" panose="00020600040101010101" charset="-122"/>
                          <a:ea typeface="阿里巴巴普惠体 3.0 55 Regular" panose="00020600040101010101" charset="-122"/>
                        </a:rPr>
                        <a:t>磁盘</a:t>
                      </a:r>
                      <a:endParaRPr lang="zh-CN" altLang="en-US" sz="1400">
                        <a:latin typeface="阿里巴巴普惠体 3.0 55 Regular" panose="00020600040101010101" charset="-122"/>
                        <a:ea typeface="阿里巴巴普惠体 3.0 55 Regular" panose="00020600040101010101" charset="-122"/>
                      </a:endParaRPr>
                    </a:p>
                  </a:txBody>
                  <a:tcPr marL="76517" marR="76517" marT="76517" marB="76517" anchor="ctr" anchorCtr="0"/>
                </a:tc>
                <a:tc>
                  <a:txBody>
                    <a:bodyPr/>
                    <a:p>
                      <a:pPr marL="0" indent="0" algn="ctr" fontAlgn="t">
                        <a:lnSpc>
                          <a:spcPct val="100000"/>
                        </a:lnSpc>
                        <a:spcBef>
                          <a:spcPct val="0"/>
                        </a:spcBef>
                        <a:spcAft>
                          <a:spcPct val="0"/>
                        </a:spcAft>
                      </a:pPr>
                      <a:r>
                        <a:rPr lang="zh-CN" altLang="en-US" sz="1400">
                          <a:latin typeface="阿里巴巴普惠体 3.0 55 Regular" panose="00020600040101010101" charset="-122"/>
                          <a:ea typeface="阿里巴巴普惠体 3.0 55 Regular" panose="00020600040101010101" charset="-122"/>
                        </a:rPr>
                        <a:t>分布式表</a:t>
                      </a:r>
                      <a:endParaRPr lang="zh-CN" altLang="en-US" sz="1400">
                        <a:latin typeface="阿里巴巴普惠体 3.0 55 Regular" panose="00020600040101010101" charset="-122"/>
                        <a:ea typeface="阿里巴巴普惠体 3.0 55 Regular" panose="00020600040101010101" charset="-122"/>
                      </a:endParaRPr>
                    </a:p>
                  </a:txBody>
                  <a:tcPr marL="76517" marR="76517" marT="76517" marB="76517" anchor="ctr" anchorCtr="0"/>
                </a:tc>
                <a:tc>
                  <a:txBody>
                    <a:bodyPr/>
                    <a:p>
                      <a:pPr marL="0" indent="0" algn="ctr" fontAlgn="t">
                        <a:lnSpc>
                          <a:spcPct val="100000"/>
                        </a:lnSpc>
                        <a:spcBef>
                          <a:spcPct val="0"/>
                        </a:spcBef>
                        <a:spcAft>
                          <a:spcPct val="0"/>
                        </a:spcAft>
                      </a:pPr>
                      <a:r>
                        <a:rPr lang="en-US" altLang="zh-CN" sz="1400">
                          <a:latin typeface="阿里巴巴普惠体 3.0 55 Regular" panose="00020600040101010101" charset="-122"/>
                          <a:ea typeface="阿里巴巴普惠体 3.0 55 Regular" panose="00020600040101010101" charset="-122"/>
                        </a:rPr>
                        <a:t>createPartitionedTable</a:t>
                      </a:r>
                      <a:endParaRPr lang="en-US" altLang="zh-CN" sz="1400">
                        <a:latin typeface="阿里巴巴普惠体 3.0 55 Regular" panose="00020600040101010101" charset="-122"/>
                        <a:ea typeface="阿里巴巴普惠体 3.0 55 Regular" panose="00020600040101010101" charset="-122"/>
                      </a:endParaRPr>
                    </a:p>
                  </a:txBody>
                  <a:tcPr marL="76517" marR="76517" marT="76517" marB="76517" anchor="ctr" anchorCtr="0"/>
                </a:tc>
              </a:tr>
              <a:tr h="477520">
                <a:tc vMerge="1">
                  <a:tcPr/>
                </a:tc>
                <a:tc>
                  <a:txBody>
                    <a:bodyPr/>
                    <a:p>
                      <a:pPr marL="0" indent="0" algn="ctr" fontAlgn="t">
                        <a:lnSpc>
                          <a:spcPct val="100000"/>
                        </a:lnSpc>
                        <a:spcBef>
                          <a:spcPct val="0"/>
                        </a:spcBef>
                        <a:spcAft>
                          <a:spcPct val="0"/>
                        </a:spcAft>
                      </a:pPr>
                      <a:r>
                        <a:rPr lang="zh-CN" altLang="en-US" sz="1400">
                          <a:latin typeface="阿里巴巴普惠体 3.0 55 Regular" panose="00020600040101010101" charset="-122"/>
                          <a:ea typeface="阿里巴巴普惠体 3.0 55 Regular" panose="00020600040101010101" charset="-122"/>
                        </a:rPr>
                        <a:t>维度表</a:t>
                      </a:r>
                      <a:endParaRPr lang="zh-CN" altLang="en-US" sz="1400">
                        <a:latin typeface="阿里巴巴普惠体 3.0 55 Regular" panose="00020600040101010101" charset="-122"/>
                        <a:ea typeface="阿里巴巴普惠体 3.0 55 Regular" panose="00020600040101010101" charset="-122"/>
                      </a:endParaRPr>
                    </a:p>
                  </a:txBody>
                  <a:tcPr marL="76517" marR="76517" marT="76517" marB="76517" anchor="ctr" anchorCtr="0"/>
                </a:tc>
                <a:tc>
                  <a:txBody>
                    <a:bodyPr/>
                    <a:p>
                      <a:pPr marL="0" indent="0" algn="ctr" fontAlgn="t">
                        <a:lnSpc>
                          <a:spcPct val="100000"/>
                        </a:lnSpc>
                        <a:spcBef>
                          <a:spcPct val="0"/>
                        </a:spcBef>
                        <a:spcAft>
                          <a:spcPct val="0"/>
                        </a:spcAft>
                      </a:pPr>
                      <a:r>
                        <a:rPr lang="en-US" altLang="zh-CN" sz="1400">
                          <a:latin typeface="阿里巴巴普惠体 3.0 55 Regular" panose="00020600040101010101" charset="-122"/>
                          <a:ea typeface="阿里巴巴普惠体 3.0 55 Regular" panose="00020600040101010101" charset="-122"/>
                        </a:rPr>
                        <a:t>createDimensionTable</a:t>
                      </a:r>
                      <a:endParaRPr lang="en-US" altLang="zh-CN" sz="1400">
                        <a:latin typeface="阿里巴巴普惠体 3.0 55 Regular" panose="00020600040101010101" charset="-122"/>
                        <a:ea typeface="阿里巴巴普惠体 3.0 55 Regular" panose="00020600040101010101" charset="-122"/>
                      </a:endParaRPr>
                    </a:p>
                  </a:txBody>
                  <a:tcPr marL="76517" marR="76517" marT="76517" marB="76517" anchor="ctr" anchorCtr="0"/>
                </a:tc>
              </a:tr>
            </a:tbl>
          </a:graphicData>
        </a:graphic>
      </p:graphicFrame>
      <p:sp>
        <p:nvSpPr>
          <p:cNvPr id="11" name="文本框 10"/>
          <p:cNvSpPr txBox="1"/>
          <p:nvPr/>
        </p:nvSpPr>
        <p:spPr>
          <a:xfrm>
            <a:off x="6096000" y="1228408"/>
            <a:ext cx="5080000" cy="337185"/>
          </a:xfrm>
          <a:prstGeom prst="rect">
            <a:avLst/>
          </a:prstGeom>
        </p:spPr>
        <p:txBody>
          <a:bodyPr>
            <a:spAutoFit/>
          </a:bodyPr>
          <a:p>
            <a:pPr marL="0" indent="0"/>
            <a:r>
              <a:rPr lang="zh-CN" altLang="en-US" sz="1600" b="0" i="0">
                <a:solidFill>
                  <a:srgbClr val="292A2E"/>
                </a:solidFill>
                <a:latin typeface="阿里巴巴普惠体 3.0 55 Regular" panose="00020600040101010101" charset="-122"/>
                <a:ea typeface="阿里巴巴普惠体 3.0 55 Regular" panose="00020600040101010101" charset="-122"/>
              </a:rPr>
              <a:t>创建分布式表：</a:t>
            </a:r>
            <a:endParaRPr lang="zh-CN" altLang="en-US" sz="1600" b="0" i="0">
              <a:solidFill>
                <a:srgbClr val="292A2E"/>
              </a:solidFill>
              <a:latin typeface="阿里巴巴普惠体 3.0 55 Regular" panose="00020600040101010101" charset="-122"/>
              <a:ea typeface="阿里巴巴普惠体 3.0 55 Regular" panose="00020600040101010101" charset="-122"/>
            </a:endParaRPr>
          </a:p>
        </p:txBody>
      </p:sp>
      <p:sp>
        <p:nvSpPr>
          <p:cNvPr id="13" name="文本框 12"/>
          <p:cNvSpPr txBox="1"/>
          <p:nvPr/>
        </p:nvSpPr>
        <p:spPr>
          <a:xfrm>
            <a:off x="6222365" y="1737360"/>
            <a:ext cx="5535295" cy="4030980"/>
          </a:xfrm>
          <a:prstGeom prst="rect">
            <a:avLst/>
          </a:prstGeom>
        </p:spPr>
        <p:txBody>
          <a:bodyPr wrap="square">
            <a:spAutoFit/>
          </a:bodyPr>
          <a:p>
            <a:pPr indent="0" fontAlgn="auto">
              <a:lnSpc>
                <a:spcPct val="100000"/>
              </a:lnSpc>
            </a:pPr>
            <a:r>
              <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zh-CN" altLang="en-US"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为了确保代码可重复执行把旧的同名数据库删除</a:t>
            </a:r>
            <a:endParaRPr lang="zh-CN" altLang="en-US"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00000"/>
              </a:lnSpc>
            </a:pPr>
            <a:r>
              <a:rPr lang="en-US" altLang="zh-CN" sz="1600" b="0">
                <a:solidFill>
                  <a:srgbClr val="AF00DB"/>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drop</a:t>
            </a:r>
            <a:r>
              <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database </a:t>
            </a:r>
            <a:r>
              <a:rPr lang="en-US" altLang="zh-CN" sz="1600" b="0">
                <a:solidFill>
                  <a:srgbClr val="AF00DB"/>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ifexists</a:t>
            </a:r>
            <a:r>
              <a:rPr lang="en-US" altLang="zh-CN" sz="1600" b="0">
                <a:solidFill>
                  <a:srgbClr val="A31515"/>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"dfs://test"</a:t>
            </a:r>
            <a:endParaRPr lang="en-US" altLang="zh-CN" sz="1600" b="0">
              <a:solidFill>
                <a:srgbClr val="A31515"/>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00000"/>
              </a:lnSpc>
            </a:pPr>
            <a:r>
              <a:rPr lang="en-US" altLang="zh-CN" sz="1600" b="0">
                <a:solidFill>
                  <a:srgbClr val="AF00DB"/>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create database </a:t>
            </a:r>
            <a:r>
              <a:rPr lang="en-US" altLang="zh-CN" sz="1600" b="0">
                <a:solidFill>
                  <a:srgbClr val="A31515"/>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"dfs://test" </a:t>
            </a:r>
            <a:r>
              <a:rPr lang="en-US" altLang="zh-CN" sz="1600" b="0">
                <a:solidFill>
                  <a:srgbClr val="AF00DB"/>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partitioned by </a:t>
            </a:r>
            <a:r>
              <a:rPr lang="en-US" altLang="zh-CN" sz="1600" b="0">
                <a:solidFill>
                  <a:srgbClr val="0000E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VALUE</a:t>
            </a:r>
            <a:r>
              <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600" b="0">
                <a:solidFill>
                  <a:srgbClr val="00A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1</a:t>
            </a:r>
            <a:r>
              <a:rPr lang="en-US" altLang="zh-CN" sz="1600" b="0">
                <a:solidFill>
                  <a:srgbClr val="FF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600" b="0">
                <a:solidFill>
                  <a:srgbClr val="00A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10</a:t>
            </a:r>
            <a:r>
              <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en-US" altLang="zh-CN" sz="1600" b="0">
                <a:solidFill>
                  <a:srgbClr val="0000E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HASH</a:t>
            </a:r>
            <a:r>
              <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600" b="0">
                <a:solidFill>
                  <a:srgbClr val="0000E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SYMBOL</a:t>
            </a:r>
            <a:r>
              <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en-US" altLang="zh-CN" sz="1600" b="0">
                <a:solidFill>
                  <a:srgbClr val="00A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40</a:t>
            </a:r>
            <a:r>
              <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engine</a:t>
            </a:r>
            <a:r>
              <a:rPr lang="en-US" altLang="zh-CN" sz="1600" b="0">
                <a:solidFill>
                  <a:srgbClr val="FF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600" b="0">
                <a:solidFill>
                  <a:srgbClr val="A31515"/>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'TSDB'</a:t>
            </a:r>
            <a:endParaRPr lang="en-US" altLang="zh-CN" sz="1600" b="0">
              <a:solidFill>
                <a:srgbClr val="A31515"/>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00000"/>
              </a:lnSpc>
            </a:pPr>
            <a:endParaRPr lang="en-US" altLang="zh-CN" sz="1600" b="0">
              <a:solidFill>
                <a:srgbClr val="A31515"/>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00000"/>
              </a:lnSpc>
            </a:pPr>
            <a:r>
              <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db </a:t>
            </a:r>
            <a:r>
              <a:rPr lang="en-US" altLang="zh-CN" sz="1600" b="0">
                <a:solidFill>
                  <a:srgbClr val="FF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en-US" altLang="zh-CN" sz="1600" b="1">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database</a:t>
            </a:r>
            <a:r>
              <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600" b="0">
                <a:solidFill>
                  <a:srgbClr val="A31515"/>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"dfs://test"</a:t>
            </a:r>
            <a:r>
              <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endPar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00000"/>
              </a:lnSpc>
            </a:pPr>
            <a:r>
              <a:rPr lang="en-US" altLang="zh-CN" sz="1600" b="0">
                <a:solidFill>
                  <a:srgbClr val="AF00DB"/>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create table</a:t>
            </a:r>
            <a:r>
              <a:rPr lang="en-US" altLang="zh-CN" sz="1600" b="0">
                <a:solidFill>
                  <a:srgbClr val="A31515"/>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"dfs://test"</a:t>
            </a:r>
            <a:r>
              <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600" b="0">
                <a:solidFill>
                  <a:srgbClr val="A31515"/>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"pt"</a:t>
            </a:r>
            <a:r>
              <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endPar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00000"/>
              </a:lnSpc>
            </a:pPr>
            <a:r>
              <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id </a:t>
            </a:r>
            <a:r>
              <a:rPr lang="en-US" altLang="zh-CN" sz="1600" b="0">
                <a:solidFill>
                  <a:srgbClr val="0000E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INT</a:t>
            </a:r>
            <a:r>
              <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endPar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00000"/>
              </a:lnSpc>
            </a:pPr>
            <a:r>
              <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deviceId </a:t>
            </a:r>
            <a:r>
              <a:rPr lang="en-US" altLang="zh-CN" sz="1600" b="0">
                <a:solidFill>
                  <a:srgbClr val="0000E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SYMBOL</a:t>
            </a:r>
            <a:r>
              <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endPar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00000"/>
              </a:lnSpc>
            </a:pPr>
            <a:r>
              <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date </a:t>
            </a:r>
            <a:r>
              <a:rPr lang="en-US" altLang="zh-CN" sz="1600" b="0">
                <a:solidFill>
                  <a:srgbClr val="0000E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DATE</a:t>
            </a:r>
            <a:r>
              <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[comment</a:t>
            </a:r>
            <a:r>
              <a:rPr lang="en-US" altLang="zh-CN" sz="1600" b="0">
                <a:solidFill>
                  <a:srgbClr val="FF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600" b="0">
                <a:solidFill>
                  <a:srgbClr val="A31515"/>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"time_col"</a:t>
            </a:r>
            <a:r>
              <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compress</a:t>
            </a:r>
            <a:r>
              <a:rPr lang="en-US" altLang="zh-CN" sz="1600" b="0">
                <a:solidFill>
                  <a:srgbClr val="FF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600" b="0">
                <a:solidFill>
                  <a:srgbClr val="A31515"/>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"delta"</a:t>
            </a:r>
            <a:r>
              <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endPar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00000"/>
              </a:lnSpc>
            </a:pPr>
            <a:r>
              <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value </a:t>
            </a:r>
            <a:r>
              <a:rPr lang="en-US" altLang="zh-CN" sz="1600" b="0">
                <a:solidFill>
                  <a:srgbClr val="0000E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DOUBLE</a:t>
            </a:r>
            <a:r>
              <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endPar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00000"/>
              </a:lnSpc>
            </a:pPr>
            <a:r>
              <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isFin </a:t>
            </a:r>
            <a:r>
              <a:rPr lang="en-US" altLang="zh-CN" sz="1600" b="0">
                <a:solidFill>
                  <a:srgbClr val="0000E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BOOL</a:t>
            </a:r>
            <a:endParaRPr lang="en-US" altLang="zh-CN" sz="1600" b="0">
              <a:solidFill>
                <a:srgbClr val="0000E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00000"/>
              </a:lnSpc>
            </a:pPr>
            <a:r>
              <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endPar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00000"/>
              </a:lnSpc>
            </a:pPr>
            <a:r>
              <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en-US" altLang="zh-CN" sz="1600" b="0">
                <a:solidFill>
                  <a:srgbClr val="AF00DB"/>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partitioned by</a:t>
            </a:r>
            <a:r>
              <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ID, deviceID,</a:t>
            </a:r>
            <a:endPar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00000"/>
              </a:lnSpc>
            </a:pPr>
            <a:r>
              <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sortColumns</a:t>
            </a:r>
            <a:r>
              <a:rPr lang="en-US" altLang="zh-CN" sz="1600" b="0">
                <a:solidFill>
                  <a:srgbClr val="FF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600" b="0">
                <a:solidFill>
                  <a:srgbClr val="A31515"/>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`deviceId</a:t>
            </a:r>
            <a:r>
              <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en-US" altLang="zh-CN" sz="1600" b="0">
                <a:solidFill>
                  <a:srgbClr val="A31515"/>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`date</a:t>
            </a:r>
            <a:r>
              <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endPar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00000"/>
              </a:lnSpc>
            </a:pPr>
            <a:r>
              <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keepDuplicates</a:t>
            </a:r>
            <a:r>
              <a:rPr lang="en-US" altLang="zh-CN" sz="1600" b="0">
                <a:solidFill>
                  <a:srgbClr val="FF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600" b="0">
                <a:solidFill>
                  <a:srgbClr val="0000E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ALL</a:t>
            </a:r>
            <a:endParaRPr lang="en-US" altLang="zh-CN" sz="1600" b="0">
              <a:solidFill>
                <a:srgbClr val="0000E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16" name="矩形 15"/>
          <p:cNvSpPr/>
          <p:nvPr/>
        </p:nvSpPr>
        <p:spPr>
          <a:xfrm>
            <a:off x="6222365" y="1649095"/>
            <a:ext cx="5534660" cy="4119245"/>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latin typeface="阿里巴巴普惠体 3.0 55 Regular" panose="00020600040101010101" charset="-122"/>
              <a:ea typeface="阿里巴巴普惠体 3.0 55 Regular" panose="00020600040101010101" charset="-122"/>
            </a:endParaRPr>
          </a:p>
        </p:txBody>
      </p:sp>
      <p:sp>
        <p:nvSpPr>
          <p:cNvPr id="15" name="圆角矩形 14"/>
          <p:cNvSpPr/>
          <p:nvPr/>
        </p:nvSpPr>
        <p:spPr>
          <a:xfrm>
            <a:off x="7559040" y="3958590"/>
            <a:ext cx="3969385" cy="274955"/>
          </a:xfrm>
          <a:prstGeom prst="roundRect">
            <a:avLst/>
          </a:prstGeom>
          <a:noFill/>
          <a:ln>
            <a:solidFill>
              <a:schemeClr val="accent6"/>
            </a:solid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19" name="文本框 18"/>
          <p:cNvSpPr txBox="1"/>
          <p:nvPr/>
        </p:nvSpPr>
        <p:spPr>
          <a:xfrm>
            <a:off x="9109710" y="4293235"/>
            <a:ext cx="2418715" cy="337185"/>
          </a:xfrm>
          <a:prstGeom prst="rect">
            <a:avLst/>
          </a:prstGeom>
          <a:noFill/>
        </p:spPr>
        <p:txBody>
          <a:bodyPr wrap="square" rtlCol="0">
            <a:spAutoFit/>
          </a:bodyPr>
          <a:p>
            <a:pPr algn="ctr"/>
            <a:r>
              <a:rPr lang="zh-CN" altLang="en-US" sz="1600">
                <a:latin typeface="阿里巴巴普惠体 3.0 55 Regular" panose="00020600040101010101" charset="-122"/>
                <a:ea typeface="阿里巴巴普惠体 3.0 55 Regular" panose="00020600040101010101" charset="-122"/>
              </a:rPr>
              <a:t>字段注释和压缩算法</a:t>
            </a:r>
            <a:endParaRPr lang="zh-CN" altLang="en-US" sz="1600">
              <a:latin typeface="阿里巴巴普惠体 3.0 55 Regular" panose="00020600040101010101" charset="-122"/>
              <a:ea typeface="阿里巴巴普惠体 3.0 55 Regular" panose="00020600040101010101" charset="-122"/>
            </a:endParaRPr>
          </a:p>
        </p:txBody>
      </p:sp>
      <p:sp>
        <p:nvSpPr>
          <p:cNvPr id="2" name="椭圆 1"/>
          <p:cNvSpPr/>
          <p:nvPr/>
        </p:nvSpPr>
        <p:spPr>
          <a:xfrm>
            <a:off x="127000" y="610235"/>
            <a:ext cx="253365" cy="25590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圆角矩形 13"/>
          <p:cNvSpPr/>
          <p:nvPr/>
        </p:nvSpPr>
        <p:spPr>
          <a:xfrm>
            <a:off x="744855" y="1673860"/>
            <a:ext cx="1818640" cy="2063750"/>
          </a:xfrm>
          <a:prstGeom prst="roundRect">
            <a:avLst/>
          </a:prstGeom>
          <a:solidFill>
            <a:schemeClr val="accent1">
              <a:lumMod val="20000"/>
              <a:lumOff val="8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17" name="椭圆 16"/>
          <p:cNvSpPr/>
          <p:nvPr/>
        </p:nvSpPr>
        <p:spPr>
          <a:xfrm>
            <a:off x="127000" y="-160020"/>
            <a:ext cx="762635" cy="77025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阿里巴巴普惠体 3.0 55 Regular" panose="00020600040101010101" charset="-122"/>
              <a:ea typeface="阿里巴巴普惠体 3.0 55 Regular" panose="00020600040101010101" charset="-122"/>
            </a:endParaRPr>
          </a:p>
        </p:txBody>
      </p:sp>
      <p:sp>
        <p:nvSpPr>
          <p:cNvPr id="18" name="文本框 17"/>
          <p:cNvSpPr txBox="1"/>
          <p:nvPr/>
        </p:nvSpPr>
        <p:spPr>
          <a:xfrm>
            <a:off x="996315" y="213995"/>
            <a:ext cx="3925570" cy="460375"/>
          </a:xfrm>
          <a:prstGeom prst="rect">
            <a:avLst/>
          </a:prstGeom>
          <a:noFill/>
        </p:spPr>
        <p:txBody>
          <a:bodyPr wrap="square" rtlCol="0">
            <a:spAutoFit/>
          </a:bodyPr>
          <a:lstStyle/>
          <a:p>
            <a:pPr algn="l"/>
            <a:r>
              <a:rPr lang="zh-CN" altLang="en-US" sz="2400" b="1" dirty="0">
                <a:solidFill>
                  <a:srgbClr val="022EA6"/>
                </a:solidFill>
                <a:uFillTx/>
                <a:latin typeface="阿里巴巴普惠体 3.0 55 Regular" panose="00020600040101010101" charset="-122"/>
                <a:ea typeface="阿里巴巴普惠体 3.0 55 Regular" panose="00020600040101010101" charset="-122"/>
                <a:cs typeface="阿里巴巴普惠体 3.0 55 Regular" panose="00020600040101010101" charset="-122"/>
              </a:rPr>
              <a:t>表的处理</a:t>
            </a:r>
            <a:endParaRPr lang="zh-CN" altLang="en-US" sz="2400" b="1" dirty="0">
              <a:solidFill>
                <a:srgbClr val="022EA6"/>
              </a:solidFill>
              <a:uFillTx/>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pic>
        <p:nvPicPr>
          <p:cNvPr id="3" name="图片 2" descr="/Users/chenjiayuan/Desktop/公司logo2.png公司logo2"/>
          <p:cNvPicPr>
            <a:picLocks noChangeAspect="1"/>
          </p:cNvPicPr>
          <p:nvPr>
            <p:custDataLst>
              <p:tags r:id="rId1"/>
            </p:custDataLst>
          </p:nvPr>
        </p:nvPicPr>
        <p:blipFill>
          <a:blip r:embed="rId2" cstate="screen"/>
          <a:srcRect/>
          <a:stretch>
            <a:fillRect/>
          </a:stretch>
        </p:blipFill>
        <p:spPr>
          <a:xfrm>
            <a:off x="10701655" y="288925"/>
            <a:ext cx="1056005" cy="275590"/>
          </a:xfrm>
          <a:prstGeom prst="rect">
            <a:avLst/>
          </a:prstGeom>
        </p:spPr>
      </p:pic>
      <p:sp>
        <p:nvSpPr>
          <p:cNvPr id="8" name="圆角矩形 7"/>
          <p:cNvSpPr/>
          <p:nvPr/>
        </p:nvSpPr>
        <p:spPr>
          <a:xfrm>
            <a:off x="975995" y="1901825"/>
            <a:ext cx="1399540" cy="649605"/>
          </a:xfrm>
          <a:prstGeom prst="roundRect">
            <a:avLst/>
          </a:prstGeom>
          <a:solidFill>
            <a:schemeClr val="accent1">
              <a:lumMod val="60000"/>
              <a:lumOff val="4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atin typeface="阿里巴巴普惠体 3.0 55 Regular" panose="00020600040101010101" charset="-122"/>
                <a:ea typeface="阿里巴巴普惠体 3.0 55 Regular" panose="00020600040101010101" charset="-122"/>
              </a:rPr>
              <a:t>分布式表</a:t>
            </a:r>
            <a:endParaRPr lang="zh-CN">
              <a:latin typeface="阿里巴巴普惠体 3.0 55 Regular" panose="00020600040101010101" charset="-122"/>
              <a:ea typeface="阿里巴巴普惠体 3.0 55 Regular" panose="00020600040101010101" charset="-122"/>
            </a:endParaRPr>
          </a:p>
        </p:txBody>
      </p:sp>
      <p:sp>
        <p:nvSpPr>
          <p:cNvPr id="10" name="圆角矩形 9"/>
          <p:cNvSpPr/>
          <p:nvPr/>
        </p:nvSpPr>
        <p:spPr>
          <a:xfrm>
            <a:off x="975995" y="2854325"/>
            <a:ext cx="1399540" cy="649605"/>
          </a:xfrm>
          <a:prstGeom prst="roundRect">
            <a:avLst/>
          </a:prstGeom>
          <a:solidFill>
            <a:schemeClr val="accent1">
              <a:lumMod val="60000"/>
              <a:lumOff val="40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r>
              <a:rPr lang="zh-CN" altLang="en-US">
                <a:latin typeface="阿里巴巴普惠体 3.0 55 Regular" panose="00020600040101010101" charset="-122"/>
                <a:ea typeface="阿里巴巴普惠体 3.0 55 Regular" panose="00020600040101010101" charset="-122"/>
              </a:rPr>
              <a:t>内存表</a:t>
            </a:r>
            <a:endParaRPr lang="zh-CN" altLang="en-US">
              <a:latin typeface="阿里巴巴普惠体 3.0 55 Regular" panose="00020600040101010101" charset="-122"/>
              <a:ea typeface="阿里巴巴普惠体 3.0 55 Regular" panose="00020600040101010101" charset="-122"/>
            </a:endParaRPr>
          </a:p>
        </p:txBody>
      </p:sp>
      <p:sp>
        <p:nvSpPr>
          <p:cNvPr id="15" name="左大括号 14"/>
          <p:cNvSpPr/>
          <p:nvPr/>
        </p:nvSpPr>
        <p:spPr>
          <a:xfrm>
            <a:off x="2812415" y="1205230"/>
            <a:ext cx="317500" cy="3290570"/>
          </a:xfrm>
          <a:prstGeom prst="leftBrace">
            <a:avLst/>
          </a:prstGeom>
          <a:ln w="44450">
            <a:gradFill>
              <a:gsLst>
                <a:gs pos="0">
                  <a:schemeClr val="accent1">
                    <a:lumMod val="5000"/>
                    <a:lumOff val="95000"/>
                  </a:schemeClr>
                </a:gs>
                <a:gs pos="89000">
                  <a:srgbClr val="0D42D3"/>
                </a:gs>
                <a:gs pos="0">
                  <a:schemeClr val="accent1">
                    <a:lumMod val="45000"/>
                    <a:lumOff val="55000"/>
                  </a:schemeClr>
                </a:gs>
              </a:gsLst>
              <a:lin ang="0" scaled="0"/>
            </a:gradFill>
            <a:miter lim="800000"/>
            <a:tailEnd type="none"/>
          </a:ln>
        </p:spPr>
        <p:style>
          <a:lnRef idx="1">
            <a:schemeClr val="accent1"/>
          </a:lnRef>
          <a:fillRef idx="0">
            <a:schemeClr val="accent1"/>
          </a:fillRef>
          <a:effectRef idx="0">
            <a:schemeClr val="accent1"/>
          </a:effectRef>
          <a:fontRef idx="minor">
            <a:schemeClr val="tx1"/>
          </a:fontRef>
        </p:style>
        <p:txBody>
          <a:bodyPr/>
          <a:p>
            <a:endParaRPr lang="zh-CN" altLang="en-US"/>
          </a:p>
        </p:txBody>
      </p:sp>
      <p:sp>
        <p:nvSpPr>
          <p:cNvPr id="19" name="文本框 18"/>
          <p:cNvSpPr txBox="1"/>
          <p:nvPr/>
        </p:nvSpPr>
        <p:spPr>
          <a:xfrm>
            <a:off x="3216275" y="993775"/>
            <a:ext cx="8522970" cy="3771265"/>
          </a:xfrm>
          <a:prstGeom prst="rect">
            <a:avLst/>
          </a:prstGeom>
          <a:noFill/>
        </p:spPr>
        <p:txBody>
          <a:bodyPr wrap="square" rtlCol="0">
            <a:noAutofit/>
          </a:bodyPr>
          <a:p>
            <a:pPr indent="0">
              <a:buNone/>
            </a:pPr>
            <a:r>
              <a:rPr lang="zh-CN" altLang="en-US">
                <a:latin typeface="阿里巴巴普惠体 3.0 55 Regular" panose="00020600040101010101" charset="-122"/>
                <a:ea typeface="阿里巴巴普惠体 3.0 55 Regular" panose="00020600040101010101" charset="-122"/>
              </a:rPr>
              <a:t>元数据信息（字段名、类型、注释信息等）：</a:t>
            </a:r>
            <a:r>
              <a:rPr lang="en-US" altLang="zh-CN">
                <a:latin typeface="阿里巴巴普惠体 3.0 55 Regular" panose="00020600040101010101" charset="-122"/>
                <a:ea typeface="阿里巴巴普惠体 3.0 55 Regular" panose="00020600040101010101" charset="-122"/>
              </a:rPr>
              <a:t>schema</a:t>
            </a:r>
            <a:endParaRPr lang="en-US" altLang="zh-CN">
              <a:latin typeface="阿里巴巴普惠体 3.0 55 Regular" panose="00020600040101010101" charset="-122"/>
              <a:ea typeface="阿里巴巴普惠体 3.0 55 Regular" panose="00020600040101010101" charset="-122"/>
            </a:endParaRPr>
          </a:p>
          <a:p>
            <a:pPr indent="0">
              <a:buNone/>
            </a:pPr>
            <a:endParaRPr lang="en-US" altLang="zh-CN">
              <a:latin typeface="阿里巴巴普惠体 3.0 55 Regular" panose="00020600040101010101" charset="-122"/>
              <a:ea typeface="阿里巴巴普惠体 3.0 55 Regular" panose="00020600040101010101" charset="-122"/>
            </a:endParaRPr>
          </a:p>
          <a:p>
            <a:pPr indent="0">
              <a:buNone/>
            </a:pPr>
            <a:r>
              <a:rPr lang="zh-CN" altLang="en-US">
                <a:latin typeface="阿里巴巴普惠体 3.0 55 Regular" panose="00020600040101010101" charset="-122"/>
                <a:ea typeface="阿里巴巴普惠体 3.0 55 Regular" panose="00020600040101010101" charset="-122"/>
              </a:rPr>
              <a:t>表类型：</a:t>
            </a:r>
            <a:r>
              <a:rPr lang="en-US" altLang="zh-CN">
                <a:latin typeface="阿里巴巴普惠体 3.0 55 Regular" panose="00020600040101010101" charset="-122"/>
                <a:ea typeface="阿里巴巴普惠体 3.0 55 Regular" panose="00020600040101010101" charset="-122"/>
              </a:rPr>
              <a:t>typestr</a:t>
            </a:r>
            <a:r>
              <a:rPr lang="zh-CN" altLang="en-US">
                <a:latin typeface="阿里巴巴普惠体 3.0 55 Regular" panose="00020600040101010101" charset="-122"/>
                <a:ea typeface="阿里巴巴普惠体 3.0 55 Regular" panose="00020600040101010101" charset="-122"/>
              </a:rPr>
              <a:t>、</a:t>
            </a:r>
            <a:r>
              <a:rPr lang="en-US" altLang="zh-CN">
                <a:latin typeface="阿里巴巴普惠体 3.0 55 Regular" panose="00020600040101010101" charset="-122"/>
                <a:ea typeface="阿里巴巴普惠体 3.0 55 Regular" panose="00020600040101010101" charset="-122"/>
              </a:rPr>
              <a:t>form</a:t>
            </a:r>
            <a:endParaRPr lang="en-US" altLang="zh-CN">
              <a:latin typeface="阿里巴巴普惠体 3.0 55 Regular" panose="00020600040101010101" charset="-122"/>
              <a:ea typeface="阿里巴巴普惠体 3.0 55 Regular" panose="00020600040101010101" charset="-122"/>
            </a:endParaRPr>
          </a:p>
          <a:p>
            <a:pPr indent="0">
              <a:buNone/>
            </a:pPr>
            <a:endParaRPr lang="en-US" altLang="zh-CN">
              <a:latin typeface="阿里巴巴普惠体 3.0 55 Regular" panose="00020600040101010101" charset="-122"/>
              <a:ea typeface="阿里巴巴普惠体 3.0 55 Regular" panose="00020600040101010101" charset="-122"/>
            </a:endParaRPr>
          </a:p>
          <a:p>
            <a:pPr indent="0">
              <a:buNone/>
            </a:pPr>
            <a:r>
              <a:rPr lang="zh-CN" altLang="en-US">
                <a:latin typeface="阿里巴巴普惠体 3.0 55 Regular" panose="00020600040101010101" charset="-122"/>
                <a:ea typeface="阿里巴巴普惠体 3.0 55 Regular" panose="00020600040101010101" charset="-122"/>
              </a:rPr>
              <a:t>表加载：表变量直接访问（内存表），</a:t>
            </a:r>
            <a:r>
              <a:rPr lang="en-US" altLang="zh-CN">
                <a:latin typeface="阿里巴巴普惠体 3.0 55 Regular" panose="00020600040101010101" charset="-122"/>
                <a:ea typeface="阿里巴巴普惠体 3.0 55 Regular" panose="00020600040101010101" charset="-122"/>
              </a:rPr>
              <a:t>loadTable</a:t>
            </a:r>
            <a:r>
              <a:rPr lang="zh-CN" altLang="en-US">
                <a:latin typeface="阿里巴巴普惠体 3.0 55 Regular" panose="00020600040101010101" charset="-122"/>
                <a:ea typeface="阿里巴巴普惠体 3.0 55 Regular" panose="00020600040101010101" charset="-122"/>
              </a:rPr>
              <a:t>加载句柄（分布式表）</a:t>
            </a:r>
            <a:endParaRPr lang="zh-CN" altLang="en-US">
              <a:latin typeface="阿里巴巴普惠体 3.0 55 Regular" panose="00020600040101010101" charset="-122"/>
              <a:ea typeface="阿里巴巴普惠体 3.0 55 Regular" panose="00020600040101010101" charset="-122"/>
            </a:endParaRPr>
          </a:p>
          <a:p>
            <a:pPr indent="0">
              <a:buNone/>
            </a:pPr>
            <a:endParaRPr lang="zh-CN" altLang="en-US">
              <a:latin typeface="阿里巴巴普惠体 3.0 55 Regular" panose="00020600040101010101" charset="-122"/>
              <a:ea typeface="阿里巴巴普惠体 3.0 55 Regular" panose="00020600040101010101" charset="-122"/>
            </a:endParaRPr>
          </a:p>
          <a:p>
            <a:pPr indent="0">
              <a:buNone/>
            </a:pPr>
            <a:r>
              <a:rPr lang="zh-CN" altLang="en-US">
                <a:latin typeface="阿里巴巴普惠体 3.0 55 Regular" panose="00020600040101010101" charset="-122"/>
                <a:ea typeface="阿里巴巴普惠体 3.0 55 Regular" panose="00020600040101010101" charset="-122"/>
              </a:rPr>
              <a:t>表计算：</a:t>
            </a:r>
            <a:r>
              <a:rPr lang="en-US" altLang="zh-CN">
                <a:latin typeface="阿里巴巴普惠体 3.0 55 Regular" panose="00020600040101010101" charset="-122"/>
                <a:ea typeface="阿里巴巴普惠体 3.0 55 Regular" panose="00020600040101010101" charset="-122"/>
              </a:rPr>
              <a:t>select</a:t>
            </a:r>
            <a:r>
              <a:rPr lang="en-US" altLang="zh-CN">
                <a:latin typeface="阿里巴巴普惠体 3.0 55 Regular" panose="00020600040101010101" charset="-122"/>
                <a:ea typeface="阿里巴巴普惠体 3.0 55 Regular" panose="00020600040101010101" charset="-122"/>
              </a:rPr>
              <a:t> </a:t>
            </a:r>
            <a:r>
              <a:rPr lang="zh-CN" altLang="en-US">
                <a:latin typeface="阿里巴巴普惠体 3.0 55 Regular" panose="00020600040101010101" charset="-122"/>
                <a:ea typeface="阿里巴巴普惠体 3.0 55 Regular" panose="00020600040101010101" charset="-122"/>
              </a:rPr>
              <a:t>语句、直接应用函数计算（内存表）</a:t>
            </a:r>
            <a:endParaRPr lang="zh-CN" altLang="en-US">
              <a:latin typeface="阿里巴巴普惠体 3.0 55 Regular" panose="00020600040101010101" charset="-122"/>
              <a:ea typeface="阿里巴巴普惠体 3.0 55 Regular" panose="00020600040101010101" charset="-122"/>
            </a:endParaRPr>
          </a:p>
          <a:p>
            <a:pPr indent="0">
              <a:buNone/>
            </a:pPr>
            <a:endParaRPr lang="en-US" altLang="zh-CN">
              <a:latin typeface="阿里巴巴普惠体 3.0 55 Regular" panose="00020600040101010101" charset="-122"/>
              <a:ea typeface="阿里巴巴普惠体 3.0 55 Regular" panose="00020600040101010101" charset="-122"/>
            </a:endParaRPr>
          </a:p>
          <a:p>
            <a:pPr indent="0">
              <a:buNone/>
            </a:pPr>
            <a:r>
              <a:rPr lang="zh-CN" altLang="en-US">
                <a:latin typeface="阿里巴巴普惠体 3.0 55 Regular" panose="00020600040101010101" charset="-122"/>
                <a:ea typeface="阿里巴巴普惠体 3.0 55 Regular" panose="00020600040101010101" charset="-122"/>
              </a:rPr>
              <a:t>增加记录：</a:t>
            </a:r>
            <a:r>
              <a:rPr lang="en-US" altLang="zh-CN">
                <a:latin typeface="阿里巴巴普惠体 3.0 55 Regular" panose="00020600040101010101" charset="-122"/>
                <a:ea typeface="阿里巴巴普惠体 3.0 55 Regular" panose="00020600040101010101" charset="-122"/>
              </a:rPr>
              <a:t>append!</a:t>
            </a:r>
            <a:r>
              <a:rPr lang="zh-CN" altLang="en-US">
                <a:latin typeface="阿里巴巴普惠体 3.0 55 Regular" panose="00020600040101010101" charset="-122"/>
                <a:ea typeface="阿里巴巴普惠体 3.0 55 Regular" panose="00020600040101010101" charset="-122"/>
              </a:rPr>
              <a:t>、</a:t>
            </a:r>
            <a:r>
              <a:rPr lang="en-US" altLang="zh-CN">
                <a:latin typeface="阿里巴巴普惠体 3.0 55 Regular" panose="00020600040101010101" charset="-122"/>
                <a:ea typeface="阿里巴巴普惠体 3.0 55 Regular" panose="00020600040101010101" charset="-122"/>
              </a:rPr>
              <a:t>tableInsert</a:t>
            </a:r>
            <a:r>
              <a:rPr lang="zh-CN" altLang="en-US">
                <a:latin typeface="阿里巴巴普惠体 3.0 55 Regular" panose="00020600040101010101" charset="-122"/>
                <a:ea typeface="阿里巴巴普惠体 3.0 55 Regular" panose="00020600040101010101" charset="-122"/>
              </a:rPr>
              <a:t>、</a:t>
            </a:r>
            <a:r>
              <a:rPr lang="en-US" altLang="zh-CN">
                <a:latin typeface="阿里巴巴普惠体 3.0 55 Regular" panose="00020600040101010101" charset="-122"/>
                <a:ea typeface="阿里巴巴普惠体 3.0 55 Regular" panose="00020600040101010101" charset="-122"/>
              </a:rPr>
              <a:t>insert into </a:t>
            </a:r>
            <a:r>
              <a:rPr lang="zh-CN" altLang="en-US">
                <a:latin typeface="阿里巴巴普惠体 3.0 55 Regular" panose="00020600040101010101" charset="-122"/>
                <a:ea typeface="阿里巴巴普惠体 3.0 55 Regular" panose="00020600040101010101" charset="-122"/>
              </a:rPr>
              <a:t>语句</a:t>
            </a:r>
            <a:endParaRPr lang="zh-CN" altLang="en-US">
              <a:latin typeface="阿里巴巴普惠体 3.0 55 Regular" panose="00020600040101010101" charset="-122"/>
              <a:ea typeface="阿里巴巴普惠体 3.0 55 Regular" panose="00020600040101010101" charset="-122"/>
            </a:endParaRPr>
          </a:p>
          <a:p>
            <a:pPr indent="0">
              <a:buNone/>
            </a:pPr>
            <a:endParaRPr lang="zh-CN" altLang="en-US">
              <a:latin typeface="阿里巴巴普惠体 3.0 55 Regular" panose="00020600040101010101" charset="-122"/>
              <a:ea typeface="阿里巴巴普惠体 3.0 55 Regular" panose="00020600040101010101" charset="-122"/>
            </a:endParaRPr>
          </a:p>
          <a:p>
            <a:pPr indent="0">
              <a:buNone/>
            </a:pPr>
            <a:r>
              <a:rPr lang="zh-CN" altLang="en-US">
                <a:latin typeface="阿里巴巴普惠体 3.0 55 Regular" panose="00020600040101010101" charset="-122"/>
                <a:ea typeface="阿里巴巴普惠体 3.0 55 Regular" panose="00020600040101010101" charset="-122"/>
              </a:rPr>
              <a:t>删除记录：</a:t>
            </a:r>
            <a:r>
              <a:rPr lang="en-US" altLang="zh-CN">
                <a:latin typeface="阿里巴巴普惠体 3.0 55 Regular" panose="00020600040101010101" charset="-122"/>
                <a:ea typeface="阿里巴巴普惠体 3.0 55 Regular" panose="00020600040101010101" charset="-122"/>
              </a:rPr>
              <a:t>delete</a:t>
            </a:r>
            <a:r>
              <a:rPr lang="zh-CN" altLang="en-US">
                <a:latin typeface="阿里巴巴普惠体 3.0 55 Regular" panose="00020600040101010101" charset="-122"/>
                <a:ea typeface="阿里巴巴普惠体 3.0 55 Regular" panose="00020600040101010101" charset="-122"/>
              </a:rPr>
              <a:t>、</a:t>
            </a:r>
            <a:r>
              <a:rPr lang="en-US" altLang="zh-CN">
                <a:latin typeface="阿里巴巴普惠体 3.0 55 Regular" panose="00020600040101010101" charset="-122"/>
                <a:ea typeface="阿里巴巴普惠体 3.0 55 Regular" panose="00020600040101010101" charset="-122"/>
              </a:rPr>
              <a:t>drop</a:t>
            </a:r>
            <a:r>
              <a:rPr lang="zh-CN" altLang="en-US">
                <a:latin typeface="阿里巴巴普惠体 3.0 55 Regular" panose="00020600040101010101" charset="-122"/>
                <a:ea typeface="阿里巴巴普惠体 3.0 55 Regular" panose="00020600040101010101" charset="-122"/>
              </a:rPr>
              <a:t>（内存表）</a:t>
            </a:r>
            <a:endParaRPr lang="zh-CN" altLang="en-US">
              <a:latin typeface="阿里巴巴普惠体 3.0 55 Regular" panose="00020600040101010101" charset="-122"/>
              <a:ea typeface="阿里巴巴普惠体 3.0 55 Regular" panose="00020600040101010101" charset="-122"/>
            </a:endParaRPr>
          </a:p>
          <a:p>
            <a:pPr indent="0">
              <a:buNone/>
            </a:pPr>
            <a:endParaRPr lang="zh-CN" altLang="en-US">
              <a:latin typeface="阿里巴巴普惠体 3.0 55 Regular" panose="00020600040101010101" charset="-122"/>
              <a:ea typeface="阿里巴巴普惠体 3.0 55 Regular" panose="00020600040101010101" charset="-122"/>
            </a:endParaRPr>
          </a:p>
          <a:p>
            <a:pPr indent="0">
              <a:buNone/>
            </a:pPr>
            <a:r>
              <a:rPr lang="zh-CN" altLang="en-US">
                <a:latin typeface="阿里巴巴普惠体 3.0 55 Regular" panose="00020600040101010101" charset="-122"/>
                <a:ea typeface="阿里巴巴普惠体 3.0 55 Regular" panose="00020600040101010101" charset="-122"/>
              </a:rPr>
              <a:t>修改记录：</a:t>
            </a:r>
            <a:r>
              <a:rPr lang="en-US" altLang="zh-CN">
                <a:latin typeface="阿里巴巴普惠体 3.0 55 Regular" panose="00020600040101010101" charset="-122"/>
                <a:ea typeface="阿里巴巴普惠体 3.0 55 Regular" panose="00020600040101010101" charset="-122"/>
              </a:rPr>
              <a:t>update</a:t>
            </a:r>
            <a:r>
              <a:rPr lang="zh-CN" altLang="en-US">
                <a:latin typeface="阿里巴巴普惠体 3.0 55 Regular" panose="00020600040101010101" charset="-122"/>
                <a:ea typeface="阿里巴巴普惠体 3.0 55 Regular" panose="00020600040101010101" charset="-122"/>
              </a:rPr>
              <a:t>、赋值修改（内存表）</a:t>
            </a:r>
            <a:endParaRPr lang="zh-CN" altLang="en-US">
              <a:latin typeface="阿里巴巴普惠体 3.0 55 Regular" panose="00020600040101010101" charset="-122"/>
              <a:ea typeface="阿里巴巴普惠体 3.0 55 Regular" panose="00020600040101010101" charset="-122"/>
            </a:endParaRPr>
          </a:p>
          <a:p>
            <a:pPr indent="0">
              <a:buNone/>
            </a:pPr>
            <a:endParaRPr lang="zh-CN" altLang="en-US">
              <a:latin typeface="阿里巴巴普惠体 3.0 55 Regular" panose="00020600040101010101" charset="-122"/>
              <a:ea typeface="阿里巴巴普惠体 3.0 55 Regular" panose="00020600040101010101" charset="-122"/>
            </a:endParaRPr>
          </a:p>
          <a:p>
            <a:pPr indent="0">
              <a:buNone/>
            </a:pPr>
            <a:endParaRPr lang="en-US" altLang="zh-CN">
              <a:latin typeface="阿里巴巴普惠体 3.0 55 Regular" panose="00020600040101010101" charset="-122"/>
              <a:ea typeface="阿里巴巴普惠体 3.0 55 Regular" panose="00020600040101010101" charset="-122"/>
            </a:endParaRPr>
          </a:p>
          <a:p>
            <a:pPr indent="0">
              <a:buNone/>
            </a:pPr>
            <a:endParaRPr lang="en-US" altLang="zh-CN">
              <a:latin typeface="阿里巴巴普惠体 3.0 55 Regular" panose="00020600040101010101" charset="-122"/>
              <a:ea typeface="阿里巴巴普惠体 3.0 55 Regular" panose="00020600040101010101" charset="-122"/>
            </a:endParaRPr>
          </a:p>
        </p:txBody>
      </p:sp>
      <p:sp>
        <p:nvSpPr>
          <p:cNvPr id="22" name="文本框 21"/>
          <p:cNvSpPr txBox="1"/>
          <p:nvPr/>
        </p:nvSpPr>
        <p:spPr>
          <a:xfrm>
            <a:off x="744855" y="5339080"/>
            <a:ext cx="9424035" cy="1198880"/>
          </a:xfrm>
          <a:prstGeom prst="rect">
            <a:avLst/>
          </a:prstGeom>
        </p:spPr>
        <p:txBody>
          <a:bodyPr wrap="square">
            <a:spAutoFit/>
          </a:bodyPr>
          <a:p>
            <a:pPr marL="285750" indent="-285750" fontAlgn="auto">
              <a:lnSpc>
                <a:spcPct val="150000"/>
              </a:lnSpc>
              <a:buFont typeface="Arial" panose="020B0604020202020204" pitchFamily="34" charset="0"/>
              <a:buChar char="•"/>
            </a:pP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按行取数：</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t[index]</a:t>
            </a:r>
            <a:endPar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285750" indent="-285750" fontAlgn="auto">
              <a:lnSpc>
                <a:spcPct val="150000"/>
              </a:lnSpc>
              <a:buFont typeface="Arial" panose="020B0604020202020204" pitchFamily="34" charset="0"/>
              <a:buChar char="•"/>
            </a:pP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按列取数：</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t[colName]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或者</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t.col</a:t>
            </a:r>
            <a:endPar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285750" indent="-285750" fontAlgn="auto">
              <a:lnSpc>
                <a:spcPct val="150000"/>
              </a:lnSpc>
              <a:buFont typeface="Arial" panose="020B0604020202020204" pitchFamily="34" charset="0"/>
              <a:buChar char="•"/>
            </a:pP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条件取数：</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t[col_cond]</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col_cond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是一个表示列过滤条件的条件表达式。</a:t>
            </a: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23" name="文本框 22"/>
          <p:cNvSpPr txBox="1"/>
          <p:nvPr/>
        </p:nvSpPr>
        <p:spPr>
          <a:xfrm>
            <a:off x="758825" y="4956175"/>
            <a:ext cx="4064000" cy="368300"/>
          </a:xfrm>
          <a:prstGeom prst="rect">
            <a:avLst/>
          </a:prstGeom>
          <a:noFill/>
        </p:spPr>
        <p:txBody>
          <a:bodyPr wrap="square" rtlCol="0">
            <a:spAutoFit/>
          </a:bodyPr>
          <a:p>
            <a:r>
              <a:rPr lang="zh-CN" altLang="en-US" b="1">
                <a:latin typeface="阿里巴巴普惠体 3.0 55 Regular" panose="00020600040101010101" charset="-122"/>
                <a:ea typeface="阿里巴巴普惠体 3.0 55 Regular" panose="00020600040101010101" charset="-122"/>
              </a:rPr>
              <a:t>数据切片</a:t>
            </a:r>
            <a:endParaRPr lang="zh-CN" altLang="en-US" b="1">
              <a:latin typeface="阿里巴巴普惠体 3.0 55 Regular" panose="00020600040101010101" charset="-122"/>
              <a:ea typeface="阿里巴巴普惠体 3.0 55 Regular" panose="00020600040101010101" charset="-122"/>
            </a:endParaRPr>
          </a:p>
        </p:txBody>
      </p:sp>
      <p:sp>
        <p:nvSpPr>
          <p:cNvPr id="2" name="椭圆 1"/>
          <p:cNvSpPr/>
          <p:nvPr/>
        </p:nvSpPr>
        <p:spPr>
          <a:xfrm>
            <a:off x="127000" y="610235"/>
            <a:ext cx="253365" cy="25590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椭圆 16"/>
          <p:cNvSpPr/>
          <p:nvPr/>
        </p:nvSpPr>
        <p:spPr>
          <a:xfrm>
            <a:off x="127000" y="-160020"/>
            <a:ext cx="762635" cy="77025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阿里巴巴普惠体 3.0 55 Regular" panose="00020600040101010101" charset="-122"/>
              <a:ea typeface="阿里巴巴普惠体 3.0 55 Regular" panose="00020600040101010101" charset="-122"/>
            </a:endParaRPr>
          </a:p>
        </p:txBody>
      </p:sp>
      <p:sp>
        <p:nvSpPr>
          <p:cNvPr id="18" name="文本框 17"/>
          <p:cNvSpPr txBox="1"/>
          <p:nvPr/>
        </p:nvSpPr>
        <p:spPr>
          <a:xfrm>
            <a:off x="996315" y="213995"/>
            <a:ext cx="3925570" cy="460375"/>
          </a:xfrm>
          <a:prstGeom prst="rect">
            <a:avLst/>
          </a:prstGeom>
          <a:noFill/>
        </p:spPr>
        <p:txBody>
          <a:bodyPr wrap="square" rtlCol="0">
            <a:spAutoFit/>
          </a:bodyPr>
          <a:lstStyle/>
          <a:p>
            <a:pPr algn="l"/>
            <a:r>
              <a:rPr lang="zh-CN" altLang="en-US" sz="2400" b="1" dirty="0">
                <a:solidFill>
                  <a:srgbClr val="022EA6"/>
                </a:solidFill>
                <a:uFillTx/>
                <a:latin typeface="阿里巴巴普惠体 3.0 55 Regular" panose="00020600040101010101" charset="-122"/>
                <a:ea typeface="阿里巴巴普惠体 3.0 55 Regular" panose="00020600040101010101" charset="-122"/>
                <a:cs typeface="阿里巴巴普惠体 3.0 55 Regular" panose="00020600040101010101" charset="-122"/>
              </a:rPr>
              <a:t>表的计算</a:t>
            </a:r>
            <a:endParaRPr lang="zh-CN" altLang="en-US" sz="2400" b="1" dirty="0">
              <a:solidFill>
                <a:srgbClr val="022EA6"/>
              </a:solidFill>
              <a:uFillTx/>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pic>
        <p:nvPicPr>
          <p:cNvPr id="3" name="图片 2" descr="/Users/chenjiayuan/Desktop/公司logo2.png公司logo2"/>
          <p:cNvPicPr>
            <a:picLocks noChangeAspect="1"/>
          </p:cNvPicPr>
          <p:nvPr>
            <p:custDataLst>
              <p:tags r:id="rId1"/>
            </p:custDataLst>
          </p:nvPr>
        </p:nvPicPr>
        <p:blipFill>
          <a:blip r:embed="rId2" cstate="screen"/>
          <a:srcRect/>
          <a:stretch>
            <a:fillRect/>
          </a:stretch>
        </p:blipFill>
        <p:spPr>
          <a:xfrm>
            <a:off x="10701655" y="288925"/>
            <a:ext cx="1056005" cy="275590"/>
          </a:xfrm>
          <a:prstGeom prst="rect">
            <a:avLst/>
          </a:prstGeom>
        </p:spPr>
      </p:pic>
      <p:sp>
        <p:nvSpPr>
          <p:cNvPr id="2" name="文本框 1"/>
          <p:cNvSpPr txBox="1"/>
          <p:nvPr/>
        </p:nvSpPr>
        <p:spPr>
          <a:xfrm>
            <a:off x="786765" y="899795"/>
            <a:ext cx="4808855" cy="1938020"/>
          </a:xfrm>
          <a:prstGeom prst="rect">
            <a:avLst/>
          </a:prstGeom>
        </p:spPr>
        <p:txBody>
          <a:bodyPr wrap="square">
            <a:spAutoFit/>
          </a:bodyPr>
          <a:p>
            <a:pPr indent="0" fontAlgn="auto">
              <a:lnSpc>
                <a:spcPct val="150000"/>
              </a:lnSpc>
            </a:pP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对于普通内存表的计算操作，可以直接通过不同维度的切片后，对切片得到的向量或字典进一步应用函数进行计算来得到结果。对于分区内存表、维度表、分布式表等对象的计算操作，通常需要借助</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SQL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来进行。</a:t>
            </a: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4" name="文本框 3"/>
          <p:cNvSpPr txBox="1"/>
          <p:nvPr/>
        </p:nvSpPr>
        <p:spPr>
          <a:xfrm>
            <a:off x="718185" y="3021330"/>
            <a:ext cx="6096000" cy="922020"/>
          </a:xfrm>
          <a:prstGeom prst="rect">
            <a:avLst/>
          </a:prstGeom>
          <a:noFill/>
        </p:spPr>
        <p:txBody>
          <a:bodyPr wrap="square" rtlCol="0" anchor="t">
            <a:spAutoFit/>
          </a:bodyPr>
          <a:p>
            <a:pPr indent="0" fontAlgn="auto">
              <a:lnSpc>
                <a:spcPct val="150000"/>
              </a:lnSpc>
            </a:pPr>
            <a:r>
              <a:rPr lang="zh-CN" altLang="en-US" sz="16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大多数内置的数学统计函数支持直接对内存表进行计算。</a:t>
            </a:r>
            <a:endParaRPr lang="zh-CN" altLang="en-US" sz="16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endParaRPr>
          </a:p>
          <a:p>
            <a:pPr indent="0" fontAlgn="auto">
              <a:lnSpc>
                <a:spcPct val="150000"/>
              </a:lnSpc>
            </a:pPr>
            <a:r>
              <a:rPr lang="zh-CN" altLang="en-US" sz="1000">
                <a:solidFill>
                  <a:schemeClr val="bg1">
                    <a:lumMod val="50000"/>
                  </a:schemeClr>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其计算的规则为，支持的列（通常是数值类型的列）会参与计算，</a:t>
            </a:r>
            <a:endParaRPr lang="zh-CN" altLang="en-US" sz="1000">
              <a:solidFill>
                <a:schemeClr val="bg1">
                  <a:lumMod val="50000"/>
                </a:schemeClr>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endParaRPr>
          </a:p>
          <a:p>
            <a:pPr indent="0" fontAlgn="auto">
              <a:lnSpc>
                <a:spcPct val="150000"/>
              </a:lnSpc>
            </a:pPr>
            <a:r>
              <a:rPr lang="zh-CN" altLang="en-US" sz="1000">
                <a:solidFill>
                  <a:schemeClr val="bg1">
                    <a:lumMod val="50000"/>
                  </a:schemeClr>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不支持的列则保留原始数据（向量计算）或返回空值（聚合计算）。</a:t>
            </a:r>
            <a:endParaRPr lang="zh-CN" altLang="en-US" sz="1000">
              <a:solidFill>
                <a:schemeClr val="bg1">
                  <a:lumMod val="50000"/>
                </a:schemeClr>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endParaRPr>
          </a:p>
        </p:txBody>
      </p:sp>
      <p:sp>
        <p:nvSpPr>
          <p:cNvPr id="6" name="文本框 5"/>
          <p:cNvSpPr txBox="1"/>
          <p:nvPr/>
        </p:nvSpPr>
        <p:spPr>
          <a:xfrm>
            <a:off x="824865" y="4260215"/>
            <a:ext cx="5441315" cy="1572260"/>
          </a:xfrm>
          <a:prstGeom prst="rect">
            <a:avLst/>
          </a:prstGeom>
        </p:spPr>
        <p:txBody>
          <a:bodyPr wrap="square">
            <a:spAutoFit/>
          </a:bodyPr>
          <a:p>
            <a:pPr>
              <a:lnSpc>
                <a:spcPts val="1650"/>
              </a:lnSpc>
            </a:pPr>
            <a:r>
              <a:rPr lang="en-US" altLang="zh-CN" sz="1200" b="0">
                <a:solidFill>
                  <a:srgbClr val="000000"/>
                </a:solidFill>
                <a:latin typeface="阿里巴巴普惠体 3.0 55 Regular" panose="00020600040101010101" charset="-122"/>
                <a:ea typeface="阿里巴巴普惠体 3.0 55 Regular" panose="00020600040101010101" charset="-122"/>
              </a:rPr>
              <a:t>sym </a:t>
            </a:r>
            <a:r>
              <a:rPr lang="en-US" altLang="zh-CN" sz="1200" b="0">
                <a:solidFill>
                  <a:srgbClr val="FF0000"/>
                </a:solidFill>
                <a:latin typeface="阿里巴巴普惠体 3.0 55 Regular" panose="00020600040101010101" charset="-122"/>
                <a:ea typeface="阿里巴巴普惠体 3.0 55 Regular" panose="00020600040101010101" charset="-122"/>
              </a:rPr>
              <a:t>=</a:t>
            </a:r>
            <a:r>
              <a:rPr lang="en-US" altLang="zh-CN" sz="1200" b="0">
                <a:solidFill>
                  <a:srgbClr val="A31515"/>
                </a:solidFill>
                <a:latin typeface="阿里巴巴普惠体 3.0 55 Regular" panose="00020600040101010101" charset="-122"/>
                <a:ea typeface="阿里巴巴普惠体 3.0 55 Regular" panose="00020600040101010101" charset="-122"/>
              </a:rPr>
              <a:t>`C`MS`MS`MS`IBM`IBM`C`C`C</a:t>
            </a:r>
            <a:r>
              <a:rPr lang="en-US" altLang="zh-CN" sz="1200" b="0">
                <a:solidFill>
                  <a:srgbClr val="FF0000"/>
                </a:solidFill>
                <a:latin typeface="阿里巴巴普惠体 3.0 55 Regular" panose="00020600040101010101" charset="-122"/>
                <a:ea typeface="阿里巴巴普惠体 3.0 55 Regular" panose="00020600040101010101" charset="-122"/>
              </a:rPr>
              <a:t>$</a:t>
            </a:r>
            <a:r>
              <a:rPr lang="en-US" altLang="zh-CN" sz="1200" b="0">
                <a:solidFill>
                  <a:srgbClr val="000000"/>
                </a:solidFill>
                <a:latin typeface="阿里巴巴普惠体 3.0 55 Regular" panose="00020600040101010101" charset="-122"/>
                <a:ea typeface="阿里巴巴普惠体 3.0 55 Regular" panose="00020600040101010101" charset="-122"/>
              </a:rPr>
              <a:t>SYMBOL</a:t>
            </a:r>
            <a:endParaRPr lang="en-US" altLang="zh-CN" sz="1200" b="0">
              <a:solidFill>
                <a:srgbClr val="000000"/>
              </a:solidFill>
              <a:latin typeface="阿里巴巴普惠体 3.0 55 Regular" panose="00020600040101010101" charset="-122"/>
              <a:ea typeface="阿里巴巴普惠体 3.0 55 Regular" panose="00020600040101010101" charset="-122"/>
            </a:endParaRPr>
          </a:p>
          <a:p>
            <a:pPr>
              <a:lnSpc>
                <a:spcPts val="1650"/>
              </a:lnSpc>
            </a:pPr>
            <a:r>
              <a:rPr lang="en-US" altLang="zh-CN" sz="1200" b="0">
                <a:solidFill>
                  <a:srgbClr val="000000"/>
                </a:solidFill>
                <a:latin typeface="阿里巴巴普惠体 3.0 55 Regular" panose="00020600040101010101" charset="-122"/>
                <a:ea typeface="阿里巴巴普惠体 3.0 55 Regular" panose="00020600040101010101" charset="-122"/>
              </a:rPr>
              <a:t>price </a:t>
            </a:r>
            <a:r>
              <a:rPr lang="en-US" altLang="zh-CN" sz="1200" b="0">
                <a:solidFill>
                  <a:srgbClr val="FF0000"/>
                </a:solidFill>
                <a:latin typeface="阿里巴巴普惠体 3.0 55 Regular" panose="00020600040101010101" charset="-122"/>
                <a:ea typeface="阿里巴巴普惠体 3.0 55 Regular" panose="00020600040101010101" charset="-122"/>
              </a:rPr>
              <a:t>=</a:t>
            </a:r>
            <a:r>
              <a:rPr lang="en-US" altLang="zh-CN" sz="1200" b="0">
                <a:solidFill>
                  <a:srgbClr val="000000"/>
                </a:solidFill>
                <a:latin typeface="阿里巴巴普惠体 3.0 55 Regular" panose="00020600040101010101" charset="-122"/>
                <a:ea typeface="阿里巴巴普惠体 3.0 55 Regular" panose="00020600040101010101" charset="-122"/>
              </a:rPr>
              <a:t> [</a:t>
            </a:r>
            <a:r>
              <a:rPr lang="en-US" altLang="zh-CN" sz="1200" b="0">
                <a:solidFill>
                  <a:srgbClr val="00A000"/>
                </a:solidFill>
                <a:latin typeface="阿里巴巴普惠体 3.0 55 Regular" panose="00020600040101010101" charset="-122"/>
                <a:ea typeface="阿里巴巴普惠体 3.0 55 Regular" panose="00020600040101010101" charset="-122"/>
              </a:rPr>
              <a:t>49.6</a:t>
            </a:r>
            <a:r>
              <a:rPr lang="en-US" altLang="zh-CN" sz="1200" b="0">
                <a:solidFill>
                  <a:srgbClr val="000000"/>
                </a:solidFill>
                <a:latin typeface="阿里巴巴普惠体 3.0 55 Regular" panose="00020600040101010101" charset="-122"/>
                <a:ea typeface="阿里巴巴普惠体 3.0 55 Regular" panose="00020600040101010101" charset="-122"/>
              </a:rPr>
              <a:t>, </a:t>
            </a:r>
            <a:r>
              <a:rPr lang="en-US" altLang="zh-CN" sz="1200" b="0">
                <a:solidFill>
                  <a:srgbClr val="00A000"/>
                </a:solidFill>
                <a:latin typeface="阿里巴巴普惠体 3.0 55 Regular" panose="00020600040101010101" charset="-122"/>
                <a:ea typeface="阿里巴巴普惠体 3.0 55 Regular" panose="00020600040101010101" charset="-122"/>
              </a:rPr>
              <a:t>29.46</a:t>
            </a:r>
            <a:r>
              <a:rPr lang="en-US" altLang="zh-CN" sz="1200" b="0">
                <a:solidFill>
                  <a:srgbClr val="000000"/>
                </a:solidFill>
                <a:latin typeface="阿里巴巴普惠体 3.0 55 Regular" panose="00020600040101010101" charset="-122"/>
                <a:ea typeface="阿里巴巴普惠体 3.0 55 Regular" panose="00020600040101010101" charset="-122"/>
              </a:rPr>
              <a:t>, </a:t>
            </a:r>
            <a:r>
              <a:rPr lang="en-US" altLang="zh-CN" sz="1200" b="0">
                <a:solidFill>
                  <a:srgbClr val="00A000"/>
                </a:solidFill>
                <a:latin typeface="阿里巴巴普惠体 3.0 55 Regular" panose="00020600040101010101" charset="-122"/>
                <a:ea typeface="阿里巴巴普惠体 3.0 55 Regular" panose="00020600040101010101" charset="-122"/>
              </a:rPr>
              <a:t>29.52</a:t>
            </a:r>
            <a:r>
              <a:rPr lang="en-US" altLang="zh-CN" sz="1200" b="0">
                <a:solidFill>
                  <a:srgbClr val="000000"/>
                </a:solidFill>
                <a:latin typeface="阿里巴巴普惠体 3.0 55 Regular" panose="00020600040101010101" charset="-122"/>
                <a:ea typeface="阿里巴巴普惠体 3.0 55 Regular" panose="00020600040101010101" charset="-122"/>
              </a:rPr>
              <a:t>, </a:t>
            </a:r>
            <a:r>
              <a:rPr lang="en-US" altLang="zh-CN" sz="1200" b="0">
                <a:solidFill>
                  <a:srgbClr val="00A000"/>
                </a:solidFill>
                <a:latin typeface="阿里巴巴普惠体 3.0 55 Regular" panose="00020600040101010101" charset="-122"/>
                <a:ea typeface="阿里巴巴普惠体 3.0 55 Regular" panose="00020600040101010101" charset="-122"/>
              </a:rPr>
              <a:t>30.02</a:t>
            </a:r>
            <a:r>
              <a:rPr lang="en-US" altLang="zh-CN" sz="1200" b="0">
                <a:solidFill>
                  <a:srgbClr val="000000"/>
                </a:solidFill>
                <a:latin typeface="阿里巴巴普惠体 3.0 55 Regular" panose="00020600040101010101" charset="-122"/>
                <a:ea typeface="阿里巴巴普惠体 3.0 55 Regular" panose="00020600040101010101" charset="-122"/>
              </a:rPr>
              <a:t>, </a:t>
            </a:r>
            <a:r>
              <a:rPr lang="en-US" altLang="zh-CN" sz="1200" b="0">
                <a:solidFill>
                  <a:srgbClr val="00A000"/>
                </a:solidFill>
                <a:latin typeface="阿里巴巴普惠体 3.0 55 Regular" panose="00020600040101010101" charset="-122"/>
                <a:ea typeface="阿里巴巴普惠体 3.0 55 Regular" panose="00020600040101010101" charset="-122"/>
              </a:rPr>
              <a:t>174.97</a:t>
            </a:r>
            <a:r>
              <a:rPr lang="en-US" altLang="zh-CN" sz="1200" b="0">
                <a:solidFill>
                  <a:srgbClr val="000000"/>
                </a:solidFill>
                <a:latin typeface="阿里巴巴普惠体 3.0 55 Regular" panose="00020600040101010101" charset="-122"/>
                <a:ea typeface="阿里巴巴普惠体 3.0 55 Regular" panose="00020600040101010101" charset="-122"/>
              </a:rPr>
              <a:t>, </a:t>
            </a:r>
            <a:r>
              <a:rPr lang="en-US" altLang="zh-CN" sz="1200" b="0">
                <a:solidFill>
                  <a:srgbClr val="00A000"/>
                </a:solidFill>
                <a:latin typeface="阿里巴巴普惠体 3.0 55 Regular" panose="00020600040101010101" charset="-122"/>
                <a:ea typeface="阿里巴巴普惠体 3.0 55 Regular" panose="00020600040101010101" charset="-122"/>
              </a:rPr>
              <a:t>175.23</a:t>
            </a:r>
            <a:r>
              <a:rPr lang="en-US" altLang="zh-CN" sz="1200" b="0">
                <a:solidFill>
                  <a:srgbClr val="000000"/>
                </a:solidFill>
                <a:latin typeface="阿里巴巴普惠体 3.0 55 Regular" panose="00020600040101010101" charset="-122"/>
                <a:ea typeface="阿里巴巴普惠体 3.0 55 Regular" panose="00020600040101010101" charset="-122"/>
              </a:rPr>
              <a:t>, </a:t>
            </a:r>
            <a:r>
              <a:rPr lang="en-US" altLang="zh-CN" sz="1200" b="0">
                <a:solidFill>
                  <a:srgbClr val="00A000"/>
                </a:solidFill>
                <a:latin typeface="阿里巴巴普惠体 3.0 55 Regular" panose="00020600040101010101" charset="-122"/>
                <a:ea typeface="阿里巴巴普惠体 3.0 55 Regular" panose="00020600040101010101" charset="-122"/>
              </a:rPr>
              <a:t>50.76</a:t>
            </a:r>
            <a:r>
              <a:rPr lang="en-US" altLang="zh-CN" sz="1200" b="0">
                <a:solidFill>
                  <a:srgbClr val="000000"/>
                </a:solidFill>
                <a:latin typeface="阿里巴巴普惠体 3.0 55 Regular" panose="00020600040101010101" charset="-122"/>
                <a:ea typeface="阿里巴巴普惠体 3.0 55 Regular" panose="00020600040101010101" charset="-122"/>
              </a:rPr>
              <a:t>, </a:t>
            </a:r>
            <a:r>
              <a:rPr lang="en-US" altLang="zh-CN" sz="1200" b="0">
                <a:solidFill>
                  <a:srgbClr val="00A000"/>
                </a:solidFill>
                <a:latin typeface="阿里巴巴普惠体 3.0 55 Regular" panose="00020600040101010101" charset="-122"/>
                <a:ea typeface="阿里巴巴普惠体 3.0 55 Regular" panose="00020600040101010101" charset="-122"/>
              </a:rPr>
              <a:t>50.32</a:t>
            </a:r>
            <a:r>
              <a:rPr lang="en-US" altLang="zh-CN" sz="1200" b="0">
                <a:solidFill>
                  <a:srgbClr val="000000"/>
                </a:solidFill>
                <a:latin typeface="阿里巴巴普惠体 3.0 55 Regular" panose="00020600040101010101" charset="-122"/>
                <a:ea typeface="阿里巴巴普惠体 3.0 55 Regular" panose="00020600040101010101" charset="-122"/>
              </a:rPr>
              <a:t>, </a:t>
            </a:r>
            <a:r>
              <a:rPr lang="en-US" altLang="zh-CN" sz="1200" b="0">
                <a:solidFill>
                  <a:srgbClr val="00A000"/>
                </a:solidFill>
                <a:latin typeface="阿里巴巴普惠体 3.0 55 Regular" panose="00020600040101010101" charset="-122"/>
                <a:ea typeface="阿里巴巴普惠体 3.0 55 Regular" panose="00020600040101010101" charset="-122"/>
              </a:rPr>
              <a:t>51.29</a:t>
            </a:r>
            <a:r>
              <a:rPr lang="en-US" altLang="zh-CN" sz="1200" b="0">
                <a:solidFill>
                  <a:srgbClr val="000000"/>
                </a:solidFill>
                <a:latin typeface="阿里巴巴普惠体 3.0 55 Regular" panose="00020600040101010101" charset="-122"/>
                <a:ea typeface="阿里巴巴普惠体 3.0 55 Regular" panose="00020600040101010101" charset="-122"/>
              </a:rPr>
              <a:t>]</a:t>
            </a:r>
            <a:endParaRPr lang="en-US" altLang="zh-CN" sz="1200" b="0">
              <a:solidFill>
                <a:srgbClr val="000000"/>
              </a:solidFill>
              <a:latin typeface="阿里巴巴普惠体 3.0 55 Regular" panose="00020600040101010101" charset="-122"/>
              <a:ea typeface="阿里巴巴普惠体 3.0 55 Regular" panose="00020600040101010101" charset="-122"/>
            </a:endParaRPr>
          </a:p>
          <a:p>
            <a:pPr>
              <a:lnSpc>
                <a:spcPts val="1650"/>
              </a:lnSpc>
            </a:pPr>
            <a:r>
              <a:rPr lang="en-US" altLang="zh-CN" sz="1200" b="0">
                <a:solidFill>
                  <a:srgbClr val="000000"/>
                </a:solidFill>
                <a:latin typeface="阿里巴巴普惠体 3.0 55 Regular" panose="00020600040101010101" charset="-122"/>
                <a:ea typeface="阿里巴巴普惠体 3.0 55 Regular" panose="00020600040101010101" charset="-122"/>
              </a:rPr>
              <a:t>qty </a:t>
            </a:r>
            <a:r>
              <a:rPr lang="en-US" altLang="zh-CN" sz="1200" b="0">
                <a:solidFill>
                  <a:srgbClr val="FF0000"/>
                </a:solidFill>
                <a:latin typeface="阿里巴巴普惠体 3.0 55 Regular" panose="00020600040101010101" charset="-122"/>
                <a:ea typeface="阿里巴巴普惠体 3.0 55 Regular" panose="00020600040101010101" charset="-122"/>
              </a:rPr>
              <a:t>=</a:t>
            </a:r>
            <a:r>
              <a:rPr lang="en-US" altLang="zh-CN" sz="1200" b="0">
                <a:solidFill>
                  <a:srgbClr val="000000"/>
                </a:solidFill>
                <a:latin typeface="阿里巴巴普惠体 3.0 55 Regular" panose="00020600040101010101" charset="-122"/>
                <a:ea typeface="阿里巴巴普惠体 3.0 55 Regular" panose="00020600040101010101" charset="-122"/>
              </a:rPr>
              <a:t> [</a:t>
            </a:r>
            <a:r>
              <a:rPr lang="en-US" altLang="zh-CN" sz="1200" b="0">
                <a:solidFill>
                  <a:srgbClr val="00A000"/>
                </a:solidFill>
                <a:latin typeface="阿里巴巴普惠体 3.0 55 Regular" panose="00020600040101010101" charset="-122"/>
                <a:ea typeface="阿里巴巴普惠体 3.0 55 Regular" panose="00020600040101010101" charset="-122"/>
              </a:rPr>
              <a:t>2200</a:t>
            </a:r>
            <a:r>
              <a:rPr lang="en-US" altLang="zh-CN" sz="1200" b="0">
                <a:solidFill>
                  <a:srgbClr val="000000"/>
                </a:solidFill>
                <a:latin typeface="阿里巴巴普惠体 3.0 55 Regular" panose="00020600040101010101" charset="-122"/>
                <a:ea typeface="阿里巴巴普惠体 3.0 55 Regular" panose="00020600040101010101" charset="-122"/>
              </a:rPr>
              <a:t>, </a:t>
            </a:r>
            <a:r>
              <a:rPr lang="en-US" altLang="zh-CN" sz="1200" b="0">
                <a:solidFill>
                  <a:srgbClr val="00A000"/>
                </a:solidFill>
                <a:latin typeface="阿里巴巴普惠体 3.0 55 Regular" panose="00020600040101010101" charset="-122"/>
                <a:ea typeface="阿里巴巴普惠体 3.0 55 Regular" panose="00020600040101010101" charset="-122"/>
              </a:rPr>
              <a:t>1900</a:t>
            </a:r>
            <a:r>
              <a:rPr lang="en-US" altLang="zh-CN" sz="1200" b="0">
                <a:solidFill>
                  <a:srgbClr val="000000"/>
                </a:solidFill>
                <a:latin typeface="阿里巴巴普惠体 3.0 55 Regular" panose="00020600040101010101" charset="-122"/>
                <a:ea typeface="阿里巴巴普惠体 3.0 55 Regular" panose="00020600040101010101" charset="-122"/>
              </a:rPr>
              <a:t>, </a:t>
            </a:r>
            <a:r>
              <a:rPr lang="en-US" altLang="zh-CN" sz="1200" b="0">
                <a:solidFill>
                  <a:srgbClr val="00A000"/>
                </a:solidFill>
                <a:latin typeface="阿里巴巴普惠体 3.0 55 Regular" panose="00020600040101010101" charset="-122"/>
                <a:ea typeface="阿里巴巴普惠体 3.0 55 Regular" panose="00020600040101010101" charset="-122"/>
              </a:rPr>
              <a:t>2100</a:t>
            </a:r>
            <a:r>
              <a:rPr lang="en-US" altLang="zh-CN" sz="1200" b="0">
                <a:solidFill>
                  <a:srgbClr val="000000"/>
                </a:solidFill>
                <a:latin typeface="阿里巴巴普惠体 3.0 55 Regular" panose="00020600040101010101" charset="-122"/>
                <a:ea typeface="阿里巴巴普惠体 3.0 55 Regular" panose="00020600040101010101" charset="-122"/>
              </a:rPr>
              <a:t>, </a:t>
            </a:r>
            <a:r>
              <a:rPr lang="en-US" altLang="zh-CN" sz="1200" b="0">
                <a:solidFill>
                  <a:srgbClr val="00A000"/>
                </a:solidFill>
                <a:latin typeface="阿里巴巴普惠体 3.0 55 Regular" panose="00020600040101010101" charset="-122"/>
                <a:ea typeface="阿里巴巴普惠体 3.0 55 Regular" panose="00020600040101010101" charset="-122"/>
              </a:rPr>
              <a:t>3200</a:t>
            </a:r>
            <a:r>
              <a:rPr lang="en-US" altLang="zh-CN" sz="1200" b="0">
                <a:solidFill>
                  <a:srgbClr val="000000"/>
                </a:solidFill>
                <a:latin typeface="阿里巴巴普惠体 3.0 55 Regular" panose="00020600040101010101" charset="-122"/>
                <a:ea typeface="阿里巴巴普惠体 3.0 55 Regular" panose="00020600040101010101" charset="-122"/>
              </a:rPr>
              <a:t>, </a:t>
            </a:r>
            <a:r>
              <a:rPr lang="en-US" altLang="zh-CN" sz="1200" b="0">
                <a:solidFill>
                  <a:srgbClr val="00A000"/>
                </a:solidFill>
                <a:latin typeface="阿里巴巴普惠体 3.0 55 Regular" panose="00020600040101010101" charset="-122"/>
                <a:ea typeface="阿里巴巴普惠体 3.0 55 Regular" panose="00020600040101010101" charset="-122"/>
              </a:rPr>
              <a:t>6800</a:t>
            </a:r>
            <a:r>
              <a:rPr lang="en-US" altLang="zh-CN" sz="1200" b="0">
                <a:solidFill>
                  <a:srgbClr val="000000"/>
                </a:solidFill>
                <a:latin typeface="阿里巴巴普惠体 3.0 55 Regular" panose="00020600040101010101" charset="-122"/>
                <a:ea typeface="阿里巴巴普惠体 3.0 55 Regular" panose="00020600040101010101" charset="-122"/>
              </a:rPr>
              <a:t>, </a:t>
            </a:r>
            <a:r>
              <a:rPr lang="en-US" altLang="zh-CN" sz="1200" b="0">
                <a:solidFill>
                  <a:srgbClr val="00A000"/>
                </a:solidFill>
                <a:latin typeface="阿里巴巴普惠体 3.0 55 Regular" panose="00020600040101010101" charset="-122"/>
                <a:ea typeface="阿里巴巴普惠体 3.0 55 Regular" panose="00020600040101010101" charset="-122"/>
              </a:rPr>
              <a:t>5400</a:t>
            </a:r>
            <a:r>
              <a:rPr lang="en-US" altLang="zh-CN" sz="1200" b="0">
                <a:solidFill>
                  <a:srgbClr val="000000"/>
                </a:solidFill>
                <a:latin typeface="阿里巴巴普惠体 3.0 55 Regular" panose="00020600040101010101" charset="-122"/>
                <a:ea typeface="阿里巴巴普惠体 3.0 55 Regular" panose="00020600040101010101" charset="-122"/>
              </a:rPr>
              <a:t>, </a:t>
            </a:r>
            <a:r>
              <a:rPr lang="en-US" altLang="zh-CN" sz="1200" b="0">
                <a:solidFill>
                  <a:srgbClr val="00A000"/>
                </a:solidFill>
                <a:latin typeface="阿里巴巴普惠体 3.0 55 Regular" panose="00020600040101010101" charset="-122"/>
                <a:ea typeface="阿里巴巴普惠体 3.0 55 Regular" panose="00020600040101010101" charset="-122"/>
              </a:rPr>
              <a:t>1300</a:t>
            </a:r>
            <a:r>
              <a:rPr lang="en-US" altLang="zh-CN" sz="1200" b="0">
                <a:solidFill>
                  <a:srgbClr val="000000"/>
                </a:solidFill>
                <a:latin typeface="阿里巴巴普惠体 3.0 55 Regular" panose="00020600040101010101" charset="-122"/>
                <a:ea typeface="阿里巴巴普惠体 3.0 55 Regular" panose="00020600040101010101" charset="-122"/>
              </a:rPr>
              <a:t>, </a:t>
            </a:r>
            <a:r>
              <a:rPr lang="en-US" altLang="zh-CN" sz="1200" b="0">
                <a:solidFill>
                  <a:srgbClr val="00A000"/>
                </a:solidFill>
                <a:latin typeface="阿里巴巴普惠体 3.0 55 Regular" panose="00020600040101010101" charset="-122"/>
                <a:ea typeface="阿里巴巴普惠体 3.0 55 Regular" panose="00020600040101010101" charset="-122"/>
              </a:rPr>
              <a:t>2500</a:t>
            </a:r>
            <a:r>
              <a:rPr lang="en-US" altLang="zh-CN" sz="1200" b="0">
                <a:solidFill>
                  <a:srgbClr val="000000"/>
                </a:solidFill>
                <a:latin typeface="阿里巴巴普惠体 3.0 55 Regular" panose="00020600040101010101" charset="-122"/>
                <a:ea typeface="阿里巴巴普惠体 3.0 55 Regular" panose="00020600040101010101" charset="-122"/>
              </a:rPr>
              <a:t>, </a:t>
            </a:r>
            <a:r>
              <a:rPr lang="en-US" altLang="zh-CN" sz="1200" b="0">
                <a:solidFill>
                  <a:srgbClr val="00A000"/>
                </a:solidFill>
                <a:latin typeface="阿里巴巴普惠体 3.0 55 Regular" panose="00020600040101010101" charset="-122"/>
                <a:ea typeface="阿里巴巴普惠体 3.0 55 Regular" panose="00020600040101010101" charset="-122"/>
              </a:rPr>
              <a:t>8800</a:t>
            </a:r>
            <a:r>
              <a:rPr lang="en-US" altLang="zh-CN" sz="1200" b="0">
                <a:solidFill>
                  <a:srgbClr val="000000"/>
                </a:solidFill>
                <a:latin typeface="阿里巴巴普惠体 3.0 55 Regular" panose="00020600040101010101" charset="-122"/>
                <a:ea typeface="阿里巴巴普惠体 3.0 55 Regular" panose="00020600040101010101" charset="-122"/>
              </a:rPr>
              <a:t>]</a:t>
            </a:r>
            <a:endParaRPr lang="en-US" altLang="zh-CN" sz="1200" b="0">
              <a:solidFill>
                <a:srgbClr val="000000"/>
              </a:solidFill>
              <a:latin typeface="阿里巴巴普惠体 3.0 55 Regular" panose="00020600040101010101" charset="-122"/>
              <a:ea typeface="阿里巴巴普惠体 3.0 55 Regular" panose="00020600040101010101" charset="-122"/>
            </a:endParaRPr>
          </a:p>
          <a:p>
            <a:pPr>
              <a:lnSpc>
                <a:spcPts val="1650"/>
              </a:lnSpc>
            </a:pPr>
            <a:r>
              <a:rPr lang="en-US" altLang="zh-CN" sz="1200" b="0">
                <a:solidFill>
                  <a:srgbClr val="000000"/>
                </a:solidFill>
                <a:latin typeface="阿里巴巴普惠体 3.0 55 Regular" panose="00020600040101010101" charset="-122"/>
                <a:ea typeface="阿里巴巴普惠体 3.0 55 Regular" panose="00020600040101010101" charset="-122"/>
              </a:rPr>
              <a:t>timestamp </a:t>
            </a:r>
            <a:r>
              <a:rPr lang="en-US" altLang="zh-CN" sz="1200" b="0">
                <a:solidFill>
                  <a:srgbClr val="FF0000"/>
                </a:solidFill>
                <a:latin typeface="阿里巴巴普惠体 3.0 55 Regular" panose="00020600040101010101" charset="-122"/>
                <a:ea typeface="阿里巴巴普惠体 3.0 55 Regular" panose="00020600040101010101" charset="-122"/>
              </a:rPr>
              <a:t>=</a:t>
            </a:r>
            <a:r>
              <a:rPr lang="en-US" altLang="zh-CN" sz="1200" b="0">
                <a:solidFill>
                  <a:srgbClr val="000000"/>
                </a:solidFill>
                <a:latin typeface="阿里巴巴普惠体 3.0 55 Regular" panose="00020600040101010101" charset="-122"/>
                <a:ea typeface="阿里巴巴普惠体 3.0 55 Regular" panose="00020600040101010101" charset="-122"/>
              </a:rPr>
              <a:t> [</a:t>
            </a:r>
            <a:r>
              <a:rPr lang="en-US" altLang="zh-CN" sz="1200" b="0">
                <a:solidFill>
                  <a:srgbClr val="00A000"/>
                </a:solidFill>
                <a:latin typeface="阿里巴巴普惠体 3.0 55 Regular" panose="00020600040101010101" charset="-122"/>
                <a:ea typeface="阿里巴巴普惠体 3.0 55 Regular" panose="00020600040101010101" charset="-122"/>
              </a:rPr>
              <a:t>09:34:07</a:t>
            </a:r>
            <a:r>
              <a:rPr lang="en-US" altLang="zh-CN" sz="1200" b="0">
                <a:solidFill>
                  <a:srgbClr val="000000"/>
                </a:solidFill>
                <a:latin typeface="阿里巴巴普惠体 3.0 55 Regular" panose="00020600040101010101" charset="-122"/>
                <a:ea typeface="阿里巴巴普惠体 3.0 55 Regular" panose="00020600040101010101" charset="-122"/>
              </a:rPr>
              <a:t>, </a:t>
            </a:r>
            <a:r>
              <a:rPr lang="en-US" altLang="zh-CN" sz="1200" b="0">
                <a:solidFill>
                  <a:srgbClr val="00A000"/>
                </a:solidFill>
                <a:latin typeface="阿里巴巴普惠体 3.0 55 Regular" panose="00020600040101010101" charset="-122"/>
                <a:ea typeface="阿里巴巴普惠体 3.0 55 Regular" panose="00020600040101010101" charset="-122"/>
              </a:rPr>
              <a:t>09:36:42</a:t>
            </a:r>
            <a:r>
              <a:rPr lang="en-US" altLang="zh-CN" sz="1200" b="0">
                <a:solidFill>
                  <a:srgbClr val="000000"/>
                </a:solidFill>
                <a:latin typeface="阿里巴巴普惠体 3.0 55 Regular" panose="00020600040101010101" charset="-122"/>
                <a:ea typeface="阿里巴巴普惠体 3.0 55 Regular" panose="00020600040101010101" charset="-122"/>
              </a:rPr>
              <a:t>, </a:t>
            </a:r>
            <a:r>
              <a:rPr lang="en-US" altLang="zh-CN" sz="1200" b="0">
                <a:solidFill>
                  <a:srgbClr val="00A000"/>
                </a:solidFill>
                <a:latin typeface="阿里巴巴普惠体 3.0 55 Regular" panose="00020600040101010101" charset="-122"/>
                <a:ea typeface="阿里巴巴普惠体 3.0 55 Regular" panose="00020600040101010101" charset="-122"/>
              </a:rPr>
              <a:t>09:36:51</a:t>
            </a:r>
            <a:r>
              <a:rPr lang="en-US" altLang="zh-CN" sz="1200" b="0">
                <a:solidFill>
                  <a:srgbClr val="000000"/>
                </a:solidFill>
                <a:latin typeface="阿里巴巴普惠体 3.0 55 Regular" panose="00020600040101010101" charset="-122"/>
                <a:ea typeface="阿里巴巴普惠体 3.0 55 Regular" panose="00020600040101010101" charset="-122"/>
              </a:rPr>
              <a:t>, </a:t>
            </a:r>
            <a:r>
              <a:rPr lang="en-US" altLang="zh-CN" sz="1200" b="0">
                <a:solidFill>
                  <a:srgbClr val="00A000"/>
                </a:solidFill>
                <a:latin typeface="阿里巴巴普惠体 3.0 55 Regular" panose="00020600040101010101" charset="-122"/>
                <a:ea typeface="阿里巴巴普惠体 3.0 55 Regular" panose="00020600040101010101" charset="-122"/>
              </a:rPr>
              <a:t>09:36:59</a:t>
            </a:r>
            <a:r>
              <a:rPr lang="en-US" altLang="zh-CN" sz="1200" b="0">
                <a:solidFill>
                  <a:srgbClr val="000000"/>
                </a:solidFill>
                <a:latin typeface="阿里巴巴普惠体 3.0 55 Regular" panose="00020600040101010101" charset="-122"/>
                <a:ea typeface="阿里巴巴普惠体 3.0 55 Regular" panose="00020600040101010101" charset="-122"/>
              </a:rPr>
              <a:t>, </a:t>
            </a:r>
            <a:r>
              <a:rPr lang="en-US" altLang="zh-CN" sz="1200" b="0">
                <a:solidFill>
                  <a:srgbClr val="00A000"/>
                </a:solidFill>
                <a:latin typeface="阿里巴巴普惠体 3.0 55 Regular" panose="00020600040101010101" charset="-122"/>
                <a:ea typeface="阿里巴巴普惠体 3.0 55 Regular" panose="00020600040101010101" charset="-122"/>
              </a:rPr>
              <a:t>09:32:47</a:t>
            </a:r>
            <a:r>
              <a:rPr lang="en-US" altLang="zh-CN" sz="1200" b="0">
                <a:solidFill>
                  <a:srgbClr val="000000"/>
                </a:solidFill>
                <a:latin typeface="阿里巴巴普惠体 3.0 55 Regular" panose="00020600040101010101" charset="-122"/>
                <a:ea typeface="阿里巴巴普惠体 3.0 55 Regular" panose="00020600040101010101" charset="-122"/>
              </a:rPr>
              <a:t>,</a:t>
            </a:r>
            <a:endParaRPr lang="en-US" altLang="zh-CN" sz="1200" b="0">
              <a:solidFill>
                <a:srgbClr val="000000"/>
              </a:solidFill>
              <a:latin typeface="阿里巴巴普惠体 3.0 55 Regular" panose="00020600040101010101" charset="-122"/>
              <a:ea typeface="阿里巴巴普惠体 3.0 55 Regular" panose="00020600040101010101" charset="-122"/>
            </a:endParaRPr>
          </a:p>
          <a:p>
            <a:pPr>
              <a:lnSpc>
                <a:spcPts val="1650"/>
              </a:lnSpc>
            </a:pPr>
            <a:r>
              <a:rPr lang="en-US" altLang="zh-CN" sz="1200" b="0">
                <a:solidFill>
                  <a:srgbClr val="000000"/>
                </a:solidFill>
                <a:latin typeface="阿里巴巴普惠体 3.0 55 Regular" panose="00020600040101010101" charset="-122"/>
                <a:ea typeface="阿里巴巴普惠体 3.0 55 Regular" panose="00020600040101010101" charset="-122"/>
              </a:rPr>
              <a:t>             </a:t>
            </a:r>
            <a:r>
              <a:rPr lang="en-US" altLang="zh-CN" sz="1200" b="0">
                <a:solidFill>
                  <a:srgbClr val="00A000"/>
                </a:solidFill>
                <a:latin typeface="阿里巴巴普惠体 3.0 55 Regular" panose="00020600040101010101" charset="-122"/>
                <a:ea typeface="阿里巴巴普惠体 3.0 55 Regular" panose="00020600040101010101" charset="-122"/>
              </a:rPr>
              <a:t>09:35:26</a:t>
            </a:r>
            <a:r>
              <a:rPr lang="en-US" altLang="zh-CN" sz="1200" b="0">
                <a:solidFill>
                  <a:srgbClr val="000000"/>
                </a:solidFill>
                <a:latin typeface="阿里巴巴普惠体 3.0 55 Regular" panose="00020600040101010101" charset="-122"/>
                <a:ea typeface="阿里巴巴普惠体 3.0 55 Regular" panose="00020600040101010101" charset="-122"/>
              </a:rPr>
              <a:t>, </a:t>
            </a:r>
            <a:r>
              <a:rPr lang="en-US" altLang="zh-CN" sz="1200" b="0">
                <a:solidFill>
                  <a:srgbClr val="00A000"/>
                </a:solidFill>
                <a:latin typeface="阿里巴巴普惠体 3.0 55 Regular" panose="00020600040101010101" charset="-122"/>
                <a:ea typeface="阿里巴巴普惠体 3.0 55 Regular" panose="00020600040101010101" charset="-122"/>
              </a:rPr>
              <a:t>09:34:16</a:t>
            </a:r>
            <a:r>
              <a:rPr lang="en-US" altLang="zh-CN" sz="1200" b="0">
                <a:solidFill>
                  <a:srgbClr val="000000"/>
                </a:solidFill>
                <a:latin typeface="阿里巴巴普惠体 3.0 55 Regular" panose="00020600040101010101" charset="-122"/>
                <a:ea typeface="阿里巴巴普惠体 3.0 55 Regular" panose="00020600040101010101" charset="-122"/>
              </a:rPr>
              <a:t>, </a:t>
            </a:r>
            <a:r>
              <a:rPr lang="en-US" altLang="zh-CN" sz="1200" b="0">
                <a:solidFill>
                  <a:srgbClr val="00A000"/>
                </a:solidFill>
                <a:latin typeface="阿里巴巴普惠体 3.0 55 Regular" panose="00020600040101010101" charset="-122"/>
                <a:ea typeface="阿里巴巴普惠体 3.0 55 Regular" panose="00020600040101010101" charset="-122"/>
              </a:rPr>
              <a:t>09:34:26</a:t>
            </a:r>
            <a:r>
              <a:rPr lang="en-US" altLang="zh-CN" sz="1200" b="0">
                <a:solidFill>
                  <a:srgbClr val="000000"/>
                </a:solidFill>
                <a:latin typeface="阿里巴巴普惠体 3.0 55 Regular" panose="00020600040101010101" charset="-122"/>
                <a:ea typeface="阿里巴巴普惠体 3.0 55 Regular" panose="00020600040101010101" charset="-122"/>
              </a:rPr>
              <a:t>, </a:t>
            </a:r>
            <a:r>
              <a:rPr lang="en-US" altLang="zh-CN" sz="1200" b="0">
                <a:solidFill>
                  <a:srgbClr val="00A000"/>
                </a:solidFill>
                <a:latin typeface="阿里巴巴普惠体 3.0 55 Regular" panose="00020600040101010101" charset="-122"/>
                <a:ea typeface="阿里巴巴普惠体 3.0 55 Regular" panose="00020600040101010101" charset="-122"/>
              </a:rPr>
              <a:t>09:38:12</a:t>
            </a:r>
            <a:r>
              <a:rPr lang="en-US" altLang="zh-CN" sz="1200" b="0">
                <a:solidFill>
                  <a:srgbClr val="000000"/>
                </a:solidFill>
                <a:latin typeface="阿里巴巴普惠体 3.0 55 Regular" panose="00020600040101010101" charset="-122"/>
                <a:ea typeface="阿里巴巴普惠体 3.0 55 Regular" panose="00020600040101010101" charset="-122"/>
              </a:rPr>
              <a:t>]</a:t>
            </a:r>
            <a:endParaRPr lang="en-US" altLang="zh-CN" sz="1200" b="0">
              <a:solidFill>
                <a:srgbClr val="000000"/>
              </a:solidFill>
              <a:latin typeface="阿里巴巴普惠体 3.0 55 Regular" panose="00020600040101010101" charset="-122"/>
              <a:ea typeface="阿里巴巴普惠体 3.0 55 Regular" panose="00020600040101010101" charset="-122"/>
            </a:endParaRPr>
          </a:p>
          <a:p>
            <a:pPr>
              <a:lnSpc>
                <a:spcPts val="1650"/>
              </a:lnSpc>
            </a:pPr>
            <a:r>
              <a:rPr lang="en-US" altLang="zh-CN" sz="1200" b="0">
                <a:solidFill>
                  <a:srgbClr val="000000"/>
                </a:solidFill>
                <a:latin typeface="阿里巴巴普惠体 3.0 55 Regular" panose="00020600040101010101" charset="-122"/>
                <a:ea typeface="阿里巴巴普惠体 3.0 55 Regular" panose="00020600040101010101" charset="-122"/>
              </a:rPr>
              <a:t>t </a:t>
            </a:r>
            <a:r>
              <a:rPr lang="en-US" altLang="zh-CN" sz="1200" b="0">
                <a:solidFill>
                  <a:srgbClr val="FF0000"/>
                </a:solidFill>
                <a:latin typeface="阿里巴巴普惠体 3.0 55 Regular" panose="00020600040101010101" charset="-122"/>
                <a:ea typeface="阿里巴巴普惠体 3.0 55 Regular" panose="00020600040101010101" charset="-122"/>
              </a:rPr>
              <a:t>=</a:t>
            </a:r>
            <a:r>
              <a:rPr lang="en-US" altLang="zh-CN" sz="1200" b="1">
                <a:solidFill>
                  <a:srgbClr val="000000"/>
                </a:solidFill>
                <a:latin typeface="阿里巴巴普惠体 3.0 55 Regular" panose="00020600040101010101" charset="-122"/>
                <a:ea typeface="阿里巴巴普惠体 3.0 55 Regular" panose="00020600040101010101" charset="-122"/>
              </a:rPr>
              <a:t>table</a:t>
            </a:r>
            <a:r>
              <a:rPr lang="en-US" altLang="zh-CN" sz="1200" b="0">
                <a:solidFill>
                  <a:srgbClr val="000000"/>
                </a:solidFill>
                <a:latin typeface="阿里巴巴普惠体 3.0 55 Regular" panose="00020600040101010101" charset="-122"/>
                <a:ea typeface="阿里巴巴普惠体 3.0 55 Regular" panose="00020600040101010101" charset="-122"/>
              </a:rPr>
              <a:t>(timestamp, sym, qty, price);</a:t>
            </a:r>
            <a:endParaRPr lang="en-US" altLang="zh-CN" sz="1200" b="0">
              <a:solidFill>
                <a:srgbClr val="000000"/>
              </a:solidFill>
              <a:latin typeface="阿里巴巴普惠体 3.0 55 Regular" panose="00020600040101010101" charset="-122"/>
              <a:ea typeface="阿里巴巴普惠体 3.0 55 Regular" panose="00020600040101010101" charset="-122"/>
            </a:endParaRPr>
          </a:p>
          <a:p>
            <a:pPr>
              <a:lnSpc>
                <a:spcPts val="1650"/>
              </a:lnSpc>
            </a:pPr>
            <a:r>
              <a:rPr lang="en-US" altLang="zh-CN" sz="1200" b="1">
                <a:solidFill>
                  <a:srgbClr val="000000"/>
                </a:solidFill>
                <a:latin typeface="阿里巴巴普惠体 3.0 55 Regular" panose="00020600040101010101" charset="-122"/>
                <a:ea typeface="阿里巴巴普惠体 3.0 55 Regular" panose="00020600040101010101" charset="-122"/>
              </a:rPr>
              <a:t>cumsum</a:t>
            </a:r>
            <a:r>
              <a:rPr lang="en-US" altLang="zh-CN" sz="1200" b="0">
                <a:solidFill>
                  <a:srgbClr val="000000"/>
                </a:solidFill>
                <a:latin typeface="阿里巴巴普惠体 3.0 55 Regular" panose="00020600040101010101" charset="-122"/>
                <a:ea typeface="阿里巴巴普惠体 3.0 55 Regular" panose="00020600040101010101" charset="-122"/>
              </a:rPr>
              <a:t>(t)</a:t>
            </a:r>
            <a:endParaRPr lang="en-US" altLang="zh-CN" sz="1200" b="0">
              <a:solidFill>
                <a:srgbClr val="000000"/>
              </a:solidFill>
              <a:latin typeface="阿里巴巴普惠体 3.0 55 Regular" panose="00020600040101010101" charset="-122"/>
              <a:ea typeface="阿里巴巴普惠体 3.0 55 Regular" panose="00020600040101010101" charset="-122"/>
            </a:endParaRPr>
          </a:p>
        </p:txBody>
      </p:sp>
      <p:sp>
        <p:nvSpPr>
          <p:cNvPr id="16" name="矩形 15"/>
          <p:cNvSpPr/>
          <p:nvPr/>
        </p:nvSpPr>
        <p:spPr>
          <a:xfrm>
            <a:off x="786765" y="4127500"/>
            <a:ext cx="5217795" cy="1862455"/>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latin typeface="阿里巴巴普惠体 3.0 55 Regular" panose="00020600040101010101" charset="-122"/>
              <a:ea typeface="阿里巴巴普惠体 3.0 55 Regular" panose="00020600040101010101" charset="-122"/>
            </a:endParaRPr>
          </a:p>
        </p:txBody>
      </p:sp>
      <p:sp>
        <p:nvSpPr>
          <p:cNvPr id="7" name="文本框 6"/>
          <p:cNvSpPr txBox="1"/>
          <p:nvPr/>
        </p:nvSpPr>
        <p:spPr>
          <a:xfrm>
            <a:off x="6268085" y="799465"/>
            <a:ext cx="5470525" cy="337185"/>
          </a:xfrm>
          <a:prstGeom prst="rect">
            <a:avLst/>
          </a:prstGeom>
        </p:spPr>
        <p:txBody>
          <a:bodyPr wrap="square">
            <a:spAutoFit/>
          </a:bodyPr>
          <a:p>
            <a:pPr marL="0" indent="0"/>
            <a:r>
              <a:rPr lang="zh-CN" altLang="en-US" sz="1600" b="1"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SQL 常用的操作包括：分组计算、表连接、数据透视等。</a:t>
            </a:r>
            <a:endParaRPr lang="zh-CN" altLang="en-US" sz="1600" b="1"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9" name="文本框 8"/>
          <p:cNvSpPr txBox="1"/>
          <p:nvPr/>
        </p:nvSpPr>
        <p:spPr>
          <a:xfrm>
            <a:off x="6268720" y="1254443"/>
            <a:ext cx="5080000" cy="302895"/>
          </a:xfrm>
          <a:prstGeom prst="rect">
            <a:avLst/>
          </a:prstGeom>
        </p:spPr>
        <p:txBody>
          <a:bodyPr>
            <a:spAutoFit/>
          </a:bodyPr>
          <a:p>
            <a:pPr>
              <a:lnSpc>
                <a:spcPts val="1650"/>
              </a:lnSpc>
            </a:pPr>
            <a:r>
              <a:rPr lang="zh-CN" altLang="en-US"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例 </a:t>
            </a:r>
            <a:r>
              <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1. </a:t>
            </a:r>
            <a:r>
              <a:rPr lang="zh-CN" altLang="en-US"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查找每个股票字段最新时间戳的一条记录。</a:t>
            </a:r>
            <a:endParaRPr lang="zh-CN" altLang="en-US"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11" name="文本框 10"/>
          <p:cNvSpPr txBox="1"/>
          <p:nvPr/>
        </p:nvSpPr>
        <p:spPr>
          <a:xfrm>
            <a:off x="6257290" y="2154238"/>
            <a:ext cx="5080000" cy="302895"/>
          </a:xfrm>
          <a:prstGeom prst="rect">
            <a:avLst/>
          </a:prstGeom>
        </p:spPr>
        <p:txBody>
          <a:bodyPr>
            <a:spAutoFit/>
          </a:bodyPr>
          <a:p>
            <a:pPr>
              <a:lnSpc>
                <a:spcPts val="1650"/>
              </a:lnSpc>
            </a:pPr>
            <a:r>
              <a:rPr lang="zh-CN" altLang="en-US"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例 </a:t>
            </a:r>
            <a:r>
              <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2. </a:t>
            </a:r>
            <a:r>
              <a:rPr lang="zh-CN" altLang="en-US"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求每个股票最大的价格。</a:t>
            </a:r>
            <a:endParaRPr lang="zh-CN" altLang="en-US"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12" name="文本框 11"/>
          <p:cNvSpPr txBox="1"/>
          <p:nvPr/>
        </p:nvSpPr>
        <p:spPr>
          <a:xfrm>
            <a:off x="6264910" y="3048953"/>
            <a:ext cx="5080000" cy="302895"/>
          </a:xfrm>
          <a:prstGeom prst="rect">
            <a:avLst/>
          </a:prstGeom>
        </p:spPr>
        <p:txBody>
          <a:bodyPr>
            <a:spAutoFit/>
          </a:bodyPr>
          <a:p>
            <a:pPr>
              <a:lnSpc>
                <a:spcPts val="1650"/>
              </a:lnSpc>
            </a:pPr>
            <a:r>
              <a:rPr lang="zh-CN" altLang="en-US"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例 </a:t>
            </a:r>
            <a:r>
              <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3. </a:t>
            </a:r>
            <a:r>
              <a:rPr lang="zh-CN" altLang="en-US"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按照股票和分钟维度，计算价格的透视矩阵。</a:t>
            </a:r>
            <a:endParaRPr lang="zh-CN" altLang="en-US"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13" name="文本框 12"/>
          <p:cNvSpPr txBox="1"/>
          <p:nvPr/>
        </p:nvSpPr>
        <p:spPr>
          <a:xfrm>
            <a:off x="6304280" y="3954463"/>
            <a:ext cx="5080000" cy="302895"/>
          </a:xfrm>
          <a:prstGeom prst="rect">
            <a:avLst/>
          </a:prstGeom>
        </p:spPr>
        <p:txBody>
          <a:bodyPr>
            <a:spAutoFit/>
          </a:bodyPr>
          <a:p>
            <a:pPr>
              <a:lnSpc>
                <a:spcPts val="1650"/>
              </a:lnSpc>
            </a:pPr>
            <a:r>
              <a:rPr lang="zh-CN" altLang="en-US"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例 </a:t>
            </a:r>
            <a:r>
              <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4. </a:t>
            </a:r>
            <a:r>
              <a:rPr lang="zh-CN" altLang="en-US"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计算 </a:t>
            </a:r>
            <a:r>
              <a:rPr lang="en-US" altLang="zh-CN" sz="1600" b="0">
                <a:solidFill>
                  <a:srgbClr val="00A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1</a:t>
            </a:r>
            <a:r>
              <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zh-CN" altLang="en-US"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分钟 </a:t>
            </a:r>
            <a:r>
              <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k </a:t>
            </a:r>
            <a:r>
              <a:rPr lang="zh-CN" altLang="en-US"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线。</a:t>
            </a:r>
            <a:endParaRPr lang="zh-CN" altLang="en-US"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24" name="文本框 23"/>
          <p:cNvSpPr txBox="1"/>
          <p:nvPr/>
        </p:nvSpPr>
        <p:spPr>
          <a:xfrm>
            <a:off x="6360795" y="1726883"/>
            <a:ext cx="5088255" cy="302895"/>
          </a:xfrm>
          <a:prstGeom prst="rect">
            <a:avLst/>
          </a:prstGeom>
        </p:spPr>
        <p:txBody>
          <a:bodyPr wrap="square">
            <a:spAutoFit/>
          </a:bodyPr>
          <a:p>
            <a:pPr>
              <a:lnSpc>
                <a:spcPts val="1650"/>
              </a:lnSpc>
            </a:pPr>
            <a:r>
              <a:rPr lang="en-US" altLang="zh-CN" sz="1400" b="0">
                <a:solidFill>
                  <a:srgbClr val="AF00DB"/>
                </a:solidFill>
                <a:latin typeface="阿里巴巴普惠体 3.0 55 Regular" panose="00020600040101010101" charset="-122"/>
                <a:ea typeface="阿里巴巴普惠体 3.0 55 Regular" panose="00020600040101010101" charset="-122"/>
              </a:rPr>
              <a:t>select </a:t>
            </a:r>
            <a:r>
              <a:rPr lang="en-US" altLang="zh-CN" sz="1400" b="0">
                <a:solidFill>
                  <a:srgbClr val="FF0000"/>
                </a:solidFill>
                <a:latin typeface="阿里巴巴普惠体 3.0 55 Regular" panose="00020600040101010101" charset="-122"/>
                <a:ea typeface="阿里巴巴普惠体 3.0 55 Regular" panose="00020600040101010101" charset="-122"/>
              </a:rPr>
              <a:t>* </a:t>
            </a:r>
            <a:r>
              <a:rPr lang="en-US" altLang="zh-CN" sz="1400" b="0">
                <a:solidFill>
                  <a:srgbClr val="AF00DB"/>
                </a:solidFill>
                <a:latin typeface="阿里巴巴普惠体 3.0 55 Regular" panose="00020600040101010101" charset="-122"/>
                <a:ea typeface="阿里巴巴普惠体 3.0 55 Regular" panose="00020600040101010101" charset="-122"/>
              </a:rPr>
              <a:t>from</a:t>
            </a:r>
            <a:r>
              <a:rPr lang="en-US" altLang="zh-CN" sz="1400" b="0">
                <a:solidFill>
                  <a:srgbClr val="000000"/>
                </a:solidFill>
                <a:latin typeface="阿里巴巴普惠体 3.0 55 Regular" panose="00020600040101010101" charset="-122"/>
                <a:ea typeface="阿里巴巴普惠体 3.0 55 Regular" panose="00020600040101010101" charset="-122"/>
              </a:rPr>
              <a:t> t </a:t>
            </a:r>
            <a:r>
              <a:rPr lang="en-US" altLang="zh-CN" sz="1400" b="0">
                <a:solidFill>
                  <a:srgbClr val="AF00DB"/>
                </a:solidFill>
                <a:latin typeface="阿里巴巴普惠体 3.0 55 Regular" panose="00020600040101010101" charset="-122"/>
                <a:ea typeface="阿里巴巴普惠体 3.0 55 Regular" panose="00020600040101010101" charset="-122"/>
              </a:rPr>
              <a:t>context by</a:t>
            </a:r>
            <a:r>
              <a:rPr lang="en-US" altLang="zh-CN" sz="1400" b="0">
                <a:solidFill>
                  <a:srgbClr val="000000"/>
                </a:solidFill>
                <a:latin typeface="阿里巴巴普惠体 3.0 55 Regular" panose="00020600040101010101" charset="-122"/>
                <a:ea typeface="阿里巴巴普惠体 3.0 55 Regular" panose="00020600040101010101" charset="-122"/>
              </a:rPr>
              <a:t> sym </a:t>
            </a:r>
            <a:r>
              <a:rPr lang="en-US" altLang="zh-CN" sz="1400" b="0">
                <a:solidFill>
                  <a:srgbClr val="AF00DB"/>
                </a:solidFill>
                <a:latin typeface="阿里巴巴普惠体 3.0 55 Regular" panose="00020600040101010101" charset="-122"/>
                <a:ea typeface="阿里巴巴普惠体 3.0 55 Regular" panose="00020600040101010101" charset="-122"/>
              </a:rPr>
              <a:t>csort</a:t>
            </a:r>
            <a:r>
              <a:rPr lang="en-US" altLang="zh-CN" sz="1400" b="0">
                <a:solidFill>
                  <a:srgbClr val="000000"/>
                </a:solidFill>
                <a:latin typeface="阿里巴巴普惠体 3.0 55 Regular" panose="00020600040101010101" charset="-122"/>
                <a:ea typeface="阿里巴巴普惠体 3.0 55 Regular" panose="00020600040101010101" charset="-122"/>
              </a:rPr>
              <a:t> timestamp </a:t>
            </a:r>
            <a:r>
              <a:rPr lang="en-US" altLang="zh-CN" sz="1400" b="0">
                <a:solidFill>
                  <a:srgbClr val="AF00DB"/>
                </a:solidFill>
                <a:latin typeface="阿里巴巴普惠体 3.0 55 Regular" panose="00020600040101010101" charset="-122"/>
                <a:ea typeface="阿里巴巴普惠体 3.0 55 Regular" panose="00020600040101010101" charset="-122"/>
              </a:rPr>
              <a:t>limit </a:t>
            </a:r>
            <a:r>
              <a:rPr lang="en-US" altLang="zh-CN" sz="1400" b="0">
                <a:solidFill>
                  <a:srgbClr val="FF0000"/>
                </a:solidFill>
                <a:latin typeface="阿里巴巴普惠体 3.0 55 Regular" panose="00020600040101010101" charset="-122"/>
                <a:ea typeface="阿里巴巴普惠体 3.0 55 Regular" panose="00020600040101010101" charset="-122"/>
              </a:rPr>
              <a:t>-</a:t>
            </a:r>
            <a:r>
              <a:rPr lang="en-US" altLang="zh-CN" sz="1400" b="0">
                <a:solidFill>
                  <a:srgbClr val="00A000"/>
                </a:solidFill>
                <a:latin typeface="阿里巴巴普惠体 3.0 55 Regular" panose="00020600040101010101" charset="-122"/>
                <a:ea typeface="阿里巴巴普惠体 3.0 55 Regular" panose="00020600040101010101" charset="-122"/>
              </a:rPr>
              <a:t>1</a:t>
            </a:r>
            <a:endParaRPr lang="en-US" altLang="zh-CN" sz="1400" b="0">
              <a:solidFill>
                <a:srgbClr val="00A000"/>
              </a:solidFill>
              <a:latin typeface="阿里巴巴普惠体 3.0 55 Regular" panose="00020600040101010101" charset="-122"/>
              <a:ea typeface="阿里巴巴普惠体 3.0 55 Regular" panose="00020600040101010101" charset="-122"/>
            </a:endParaRPr>
          </a:p>
        </p:txBody>
      </p:sp>
      <p:sp>
        <p:nvSpPr>
          <p:cNvPr id="25" name="文本框 24"/>
          <p:cNvSpPr txBox="1"/>
          <p:nvPr/>
        </p:nvSpPr>
        <p:spPr>
          <a:xfrm>
            <a:off x="6357620" y="2607628"/>
            <a:ext cx="5080000" cy="302895"/>
          </a:xfrm>
          <a:prstGeom prst="rect">
            <a:avLst/>
          </a:prstGeom>
        </p:spPr>
        <p:txBody>
          <a:bodyPr>
            <a:spAutoFit/>
          </a:bodyPr>
          <a:p>
            <a:pPr>
              <a:lnSpc>
                <a:spcPts val="1650"/>
              </a:lnSpc>
            </a:pPr>
            <a:r>
              <a:rPr lang="en-US" altLang="zh-CN" sz="1400" b="0">
                <a:solidFill>
                  <a:srgbClr val="AF00DB"/>
                </a:solidFill>
                <a:latin typeface="阿里巴巴普惠体 3.0 55 Regular" panose="00020600040101010101" charset="-122"/>
                <a:ea typeface="阿里巴巴普惠体 3.0 55 Regular" panose="00020600040101010101" charset="-122"/>
              </a:rPr>
              <a:t>select </a:t>
            </a:r>
            <a:r>
              <a:rPr lang="en-US" altLang="zh-CN" sz="1400" b="1">
                <a:solidFill>
                  <a:srgbClr val="000000"/>
                </a:solidFill>
                <a:latin typeface="阿里巴巴普惠体 3.0 55 Regular" panose="00020600040101010101" charset="-122"/>
                <a:ea typeface="阿里巴巴普惠体 3.0 55 Regular" panose="00020600040101010101" charset="-122"/>
              </a:rPr>
              <a:t>max</a:t>
            </a:r>
            <a:r>
              <a:rPr lang="en-US" altLang="zh-CN" sz="1400" b="0">
                <a:solidFill>
                  <a:srgbClr val="000000"/>
                </a:solidFill>
                <a:latin typeface="阿里巴巴普惠体 3.0 55 Regular" panose="00020600040101010101" charset="-122"/>
                <a:ea typeface="阿里巴巴普惠体 3.0 55 Regular" panose="00020600040101010101" charset="-122"/>
              </a:rPr>
              <a:t>(price) </a:t>
            </a:r>
            <a:r>
              <a:rPr lang="en-US" altLang="zh-CN" sz="1400" b="0">
                <a:solidFill>
                  <a:srgbClr val="AF00DB"/>
                </a:solidFill>
                <a:latin typeface="阿里巴巴普惠体 3.0 55 Regular" panose="00020600040101010101" charset="-122"/>
                <a:ea typeface="阿里巴巴普惠体 3.0 55 Regular" panose="00020600040101010101" charset="-122"/>
              </a:rPr>
              <a:t>as</a:t>
            </a:r>
            <a:r>
              <a:rPr lang="en-US" altLang="zh-CN" sz="1400" b="0">
                <a:solidFill>
                  <a:srgbClr val="000000"/>
                </a:solidFill>
                <a:latin typeface="阿里巴巴普惠体 3.0 55 Regular" panose="00020600040101010101" charset="-122"/>
                <a:ea typeface="阿里巴巴普惠体 3.0 55 Regular" panose="00020600040101010101" charset="-122"/>
              </a:rPr>
              <a:t> max_px </a:t>
            </a:r>
            <a:r>
              <a:rPr lang="en-US" altLang="zh-CN" sz="1400" b="0">
                <a:solidFill>
                  <a:srgbClr val="AF00DB"/>
                </a:solidFill>
                <a:latin typeface="阿里巴巴普惠体 3.0 55 Regular" panose="00020600040101010101" charset="-122"/>
                <a:ea typeface="阿里巴巴普惠体 3.0 55 Regular" panose="00020600040101010101" charset="-122"/>
              </a:rPr>
              <a:t>from</a:t>
            </a:r>
            <a:r>
              <a:rPr lang="en-US" altLang="zh-CN" sz="1400" b="0">
                <a:solidFill>
                  <a:srgbClr val="000000"/>
                </a:solidFill>
                <a:latin typeface="阿里巴巴普惠体 3.0 55 Regular" panose="00020600040101010101" charset="-122"/>
                <a:ea typeface="阿里巴巴普惠体 3.0 55 Regular" panose="00020600040101010101" charset="-122"/>
              </a:rPr>
              <a:t> t </a:t>
            </a:r>
            <a:r>
              <a:rPr lang="en-US" altLang="zh-CN" sz="1400" b="0">
                <a:solidFill>
                  <a:srgbClr val="AF00DB"/>
                </a:solidFill>
                <a:latin typeface="阿里巴巴普惠体 3.0 55 Regular" panose="00020600040101010101" charset="-122"/>
                <a:ea typeface="阿里巴巴普惠体 3.0 55 Regular" panose="00020600040101010101" charset="-122"/>
              </a:rPr>
              <a:t>group by</a:t>
            </a:r>
            <a:r>
              <a:rPr lang="en-US" altLang="zh-CN" sz="1400" b="0">
                <a:solidFill>
                  <a:srgbClr val="000000"/>
                </a:solidFill>
                <a:latin typeface="阿里巴巴普惠体 3.0 55 Regular" panose="00020600040101010101" charset="-122"/>
                <a:ea typeface="阿里巴巴普惠体 3.0 55 Regular" panose="00020600040101010101" charset="-122"/>
              </a:rPr>
              <a:t> sym</a:t>
            </a:r>
            <a:endParaRPr lang="en-US" altLang="zh-CN" sz="1400" b="0">
              <a:solidFill>
                <a:srgbClr val="000000"/>
              </a:solidFill>
              <a:latin typeface="阿里巴巴普惠体 3.0 55 Regular" panose="00020600040101010101" charset="-122"/>
              <a:ea typeface="阿里巴巴普惠体 3.0 55 Regular" panose="00020600040101010101" charset="-122"/>
            </a:endParaRPr>
          </a:p>
        </p:txBody>
      </p:sp>
      <p:sp>
        <p:nvSpPr>
          <p:cNvPr id="26" name="文本框 25"/>
          <p:cNvSpPr txBox="1"/>
          <p:nvPr/>
        </p:nvSpPr>
        <p:spPr>
          <a:xfrm>
            <a:off x="6350000" y="3498533"/>
            <a:ext cx="5345430" cy="302895"/>
          </a:xfrm>
          <a:prstGeom prst="rect">
            <a:avLst/>
          </a:prstGeom>
        </p:spPr>
        <p:txBody>
          <a:bodyPr wrap="square">
            <a:spAutoFit/>
          </a:bodyPr>
          <a:p>
            <a:pPr>
              <a:lnSpc>
                <a:spcPts val="1650"/>
              </a:lnSpc>
            </a:pPr>
            <a:r>
              <a:rPr lang="en-US" altLang="zh-CN" sz="1400" b="0">
                <a:solidFill>
                  <a:srgbClr val="AF00DB"/>
                </a:solidFill>
                <a:latin typeface="阿里巴巴普惠体 3.0 55 Regular" panose="00020600040101010101" charset="-122"/>
                <a:ea typeface="阿里巴巴普惠体 3.0 55 Regular" panose="00020600040101010101" charset="-122"/>
              </a:rPr>
              <a:t>select</a:t>
            </a:r>
            <a:r>
              <a:rPr lang="en-US" altLang="zh-CN" sz="1400" b="0">
                <a:solidFill>
                  <a:srgbClr val="000000"/>
                </a:solidFill>
                <a:latin typeface="阿里巴巴普惠体 3.0 55 Regular" panose="00020600040101010101" charset="-122"/>
                <a:ea typeface="阿里巴巴普惠体 3.0 55 Regular" panose="00020600040101010101" charset="-122"/>
              </a:rPr>
              <a:t> price </a:t>
            </a:r>
            <a:r>
              <a:rPr lang="en-US" altLang="zh-CN" sz="1400" b="0">
                <a:solidFill>
                  <a:srgbClr val="AF00DB"/>
                </a:solidFill>
                <a:latin typeface="阿里巴巴普惠体 3.0 55 Regular" panose="00020600040101010101" charset="-122"/>
                <a:ea typeface="阿里巴巴普惠体 3.0 55 Regular" panose="00020600040101010101" charset="-122"/>
              </a:rPr>
              <a:t>from</a:t>
            </a:r>
            <a:r>
              <a:rPr lang="en-US" altLang="zh-CN" sz="1400" b="0">
                <a:solidFill>
                  <a:srgbClr val="000000"/>
                </a:solidFill>
                <a:latin typeface="阿里巴巴普惠体 3.0 55 Regular" panose="00020600040101010101" charset="-122"/>
                <a:ea typeface="阿里巴巴普惠体 3.0 55 Regular" panose="00020600040101010101" charset="-122"/>
              </a:rPr>
              <a:t> t </a:t>
            </a:r>
            <a:r>
              <a:rPr lang="en-US" altLang="zh-CN" sz="1400" b="0">
                <a:solidFill>
                  <a:srgbClr val="AF00DB"/>
                </a:solidFill>
                <a:latin typeface="阿里巴巴普惠体 3.0 55 Regular" panose="00020600040101010101" charset="-122"/>
                <a:ea typeface="阿里巴巴普惠体 3.0 55 Regular" panose="00020600040101010101" charset="-122"/>
              </a:rPr>
              <a:t>pivot by</a:t>
            </a:r>
            <a:r>
              <a:rPr lang="en-US" altLang="zh-CN" sz="1400" b="0">
                <a:solidFill>
                  <a:srgbClr val="000000"/>
                </a:solidFill>
                <a:latin typeface="阿里巴巴普惠体 3.0 55 Regular" panose="00020600040101010101" charset="-122"/>
                <a:ea typeface="阿里巴巴普惠体 3.0 55 Regular" panose="00020600040101010101" charset="-122"/>
              </a:rPr>
              <a:t> sym, </a:t>
            </a:r>
            <a:r>
              <a:rPr lang="en-US" altLang="zh-CN" sz="1400" b="1">
                <a:solidFill>
                  <a:srgbClr val="000000"/>
                </a:solidFill>
                <a:latin typeface="阿里巴巴普惠体 3.0 55 Regular" panose="00020600040101010101" charset="-122"/>
                <a:ea typeface="阿里巴巴普惠体 3.0 55 Regular" panose="00020600040101010101" charset="-122"/>
              </a:rPr>
              <a:t>minute</a:t>
            </a:r>
            <a:r>
              <a:rPr lang="en-US" altLang="zh-CN" sz="1400" b="0">
                <a:solidFill>
                  <a:srgbClr val="000000"/>
                </a:solidFill>
                <a:latin typeface="阿里巴巴普惠体 3.0 55 Regular" panose="00020600040101010101" charset="-122"/>
                <a:ea typeface="阿里巴巴普惠体 3.0 55 Regular" panose="00020600040101010101" charset="-122"/>
              </a:rPr>
              <a:t>(timestamp)</a:t>
            </a:r>
            <a:endParaRPr lang="en-US" altLang="zh-CN" sz="1400" b="0">
              <a:solidFill>
                <a:srgbClr val="000000"/>
              </a:solidFill>
              <a:latin typeface="阿里巴巴普惠体 3.0 55 Regular" panose="00020600040101010101" charset="-122"/>
              <a:ea typeface="阿里巴巴普惠体 3.0 55 Regular" panose="00020600040101010101" charset="-122"/>
            </a:endParaRPr>
          </a:p>
        </p:txBody>
      </p:sp>
      <p:sp>
        <p:nvSpPr>
          <p:cNvPr id="27" name="文本框 26"/>
          <p:cNvSpPr txBox="1"/>
          <p:nvPr/>
        </p:nvSpPr>
        <p:spPr>
          <a:xfrm>
            <a:off x="6346190" y="4412615"/>
            <a:ext cx="4990465" cy="737235"/>
          </a:xfrm>
          <a:prstGeom prst="rect">
            <a:avLst/>
          </a:prstGeom>
        </p:spPr>
        <p:txBody>
          <a:bodyPr wrap="square">
            <a:spAutoFit/>
          </a:bodyPr>
          <a:p>
            <a:pPr indent="0" fontAlgn="auto">
              <a:lnSpc>
                <a:spcPct val="100000"/>
              </a:lnSpc>
            </a:pPr>
            <a:r>
              <a:rPr lang="en-US" altLang="zh-CN" sz="1400" b="0">
                <a:solidFill>
                  <a:srgbClr val="AF00DB"/>
                </a:solidFill>
                <a:latin typeface="阿里巴巴普惠体 3.0 55 Regular" panose="00020600040101010101" charset="-122"/>
                <a:ea typeface="阿里巴巴普惠体 3.0 55 Regular" panose="00020600040101010101" charset="-122"/>
              </a:rPr>
              <a:t>select </a:t>
            </a:r>
            <a:r>
              <a:rPr lang="en-US" altLang="zh-CN" sz="1400" b="1">
                <a:solidFill>
                  <a:srgbClr val="000000"/>
                </a:solidFill>
                <a:latin typeface="阿里巴巴普惠体 3.0 55 Regular" panose="00020600040101010101" charset="-122"/>
                <a:ea typeface="阿里巴巴普惠体 3.0 55 Regular" panose="00020600040101010101" charset="-122"/>
              </a:rPr>
              <a:t>first</a:t>
            </a:r>
            <a:r>
              <a:rPr lang="en-US" altLang="zh-CN" sz="1400" b="0">
                <a:solidFill>
                  <a:srgbClr val="000000"/>
                </a:solidFill>
                <a:latin typeface="阿里巴巴普惠体 3.0 55 Regular" panose="00020600040101010101" charset="-122"/>
                <a:ea typeface="阿里巴巴普惠体 3.0 55 Regular" panose="00020600040101010101" charset="-122"/>
              </a:rPr>
              <a:t>(price) </a:t>
            </a:r>
            <a:r>
              <a:rPr lang="en-US" altLang="zh-CN" sz="1400" b="0">
                <a:solidFill>
                  <a:srgbClr val="AF00DB"/>
                </a:solidFill>
                <a:latin typeface="阿里巴巴普惠体 3.0 55 Regular" panose="00020600040101010101" charset="-122"/>
                <a:ea typeface="阿里巴巴普惠体 3.0 55 Regular" panose="00020600040101010101" charset="-122"/>
              </a:rPr>
              <a:t>as</a:t>
            </a:r>
            <a:r>
              <a:rPr lang="en-US" altLang="zh-CN" sz="1400" b="0">
                <a:solidFill>
                  <a:srgbClr val="000000"/>
                </a:solidFill>
                <a:latin typeface="阿里巴巴普惠体 3.0 55 Regular" panose="00020600040101010101" charset="-122"/>
                <a:ea typeface="阿里巴巴普惠体 3.0 55 Regular" panose="00020600040101010101" charset="-122"/>
              </a:rPr>
              <a:t> open, </a:t>
            </a:r>
            <a:r>
              <a:rPr lang="en-US" altLang="zh-CN" sz="1400" b="1">
                <a:solidFill>
                  <a:srgbClr val="000000"/>
                </a:solidFill>
                <a:latin typeface="阿里巴巴普惠体 3.0 55 Regular" panose="00020600040101010101" charset="-122"/>
                <a:ea typeface="阿里巴巴普惠体 3.0 55 Regular" panose="00020600040101010101" charset="-122"/>
              </a:rPr>
              <a:t>max</a:t>
            </a:r>
            <a:r>
              <a:rPr lang="en-US" altLang="zh-CN" sz="1400" b="0">
                <a:solidFill>
                  <a:srgbClr val="000000"/>
                </a:solidFill>
                <a:latin typeface="阿里巴巴普惠体 3.0 55 Regular" panose="00020600040101010101" charset="-122"/>
                <a:ea typeface="阿里巴巴普惠体 3.0 55 Regular" panose="00020600040101010101" charset="-122"/>
              </a:rPr>
              <a:t>(price) </a:t>
            </a:r>
            <a:r>
              <a:rPr lang="en-US" altLang="zh-CN" sz="1400" b="0">
                <a:solidFill>
                  <a:srgbClr val="AF00DB"/>
                </a:solidFill>
                <a:latin typeface="阿里巴巴普惠体 3.0 55 Regular" panose="00020600040101010101" charset="-122"/>
                <a:ea typeface="阿里巴巴普惠体 3.0 55 Regular" panose="00020600040101010101" charset="-122"/>
              </a:rPr>
              <a:t>as</a:t>
            </a:r>
            <a:r>
              <a:rPr lang="en-US" altLang="zh-CN" sz="1400" b="0">
                <a:solidFill>
                  <a:srgbClr val="000000"/>
                </a:solidFill>
                <a:latin typeface="阿里巴巴普惠体 3.0 55 Regular" panose="00020600040101010101" charset="-122"/>
                <a:ea typeface="阿里巴巴普惠体 3.0 55 Regular" panose="00020600040101010101" charset="-122"/>
              </a:rPr>
              <a:t> high, </a:t>
            </a:r>
            <a:r>
              <a:rPr lang="en-US" altLang="zh-CN" sz="1400" b="1">
                <a:solidFill>
                  <a:srgbClr val="000000"/>
                </a:solidFill>
                <a:latin typeface="阿里巴巴普惠体 3.0 55 Regular" panose="00020600040101010101" charset="-122"/>
                <a:ea typeface="阿里巴巴普惠体 3.0 55 Regular" panose="00020600040101010101" charset="-122"/>
              </a:rPr>
              <a:t>min</a:t>
            </a:r>
            <a:r>
              <a:rPr lang="en-US" altLang="zh-CN" sz="1400" b="0">
                <a:solidFill>
                  <a:srgbClr val="000000"/>
                </a:solidFill>
                <a:latin typeface="阿里巴巴普惠体 3.0 55 Regular" panose="00020600040101010101" charset="-122"/>
                <a:ea typeface="阿里巴巴普惠体 3.0 55 Regular" panose="00020600040101010101" charset="-122"/>
              </a:rPr>
              <a:t>(price) </a:t>
            </a:r>
            <a:r>
              <a:rPr lang="en-US" altLang="zh-CN" sz="1400" b="0">
                <a:solidFill>
                  <a:srgbClr val="AF00DB"/>
                </a:solidFill>
                <a:latin typeface="阿里巴巴普惠体 3.0 55 Regular" panose="00020600040101010101" charset="-122"/>
                <a:ea typeface="阿里巴巴普惠体 3.0 55 Regular" panose="00020600040101010101" charset="-122"/>
              </a:rPr>
              <a:t>as</a:t>
            </a:r>
            <a:r>
              <a:rPr lang="en-US" altLang="zh-CN" sz="1400" b="0">
                <a:solidFill>
                  <a:srgbClr val="000000"/>
                </a:solidFill>
                <a:latin typeface="阿里巴巴普惠体 3.0 55 Regular" panose="00020600040101010101" charset="-122"/>
                <a:ea typeface="阿里巴巴普惠体 3.0 55 Regular" panose="00020600040101010101" charset="-122"/>
              </a:rPr>
              <a:t> low, </a:t>
            </a:r>
            <a:r>
              <a:rPr lang="en-US" altLang="zh-CN" sz="1400" b="1">
                <a:solidFill>
                  <a:srgbClr val="000000"/>
                </a:solidFill>
                <a:latin typeface="阿里巴巴普惠体 3.0 55 Regular" panose="00020600040101010101" charset="-122"/>
                <a:ea typeface="阿里巴巴普惠体 3.0 55 Regular" panose="00020600040101010101" charset="-122"/>
              </a:rPr>
              <a:t>last</a:t>
            </a:r>
            <a:r>
              <a:rPr lang="en-US" altLang="zh-CN" sz="1400" b="0">
                <a:solidFill>
                  <a:srgbClr val="000000"/>
                </a:solidFill>
                <a:latin typeface="阿里巴巴普惠体 3.0 55 Regular" panose="00020600040101010101" charset="-122"/>
                <a:ea typeface="阿里巴巴普惠体 3.0 55 Regular" panose="00020600040101010101" charset="-122"/>
              </a:rPr>
              <a:t>(price) </a:t>
            </a:r>
            <a:r>
              <a:rPr lang="en-US" altLang="zh-CN" sz="1400" b="0">
                <a:solidFill>
                  <a:srgbClr val="AF00DB"/>
                </a:solidFill>
                <a:latin typeface="阿里巴巴普惠体 3.0 55 Regular" panose="00020600040101010101" charset="-122"/>
                <a:ea typeface="阿里巴巴普惠体 3.0 55 Regular" panose="00020600040101010101" charset="-122"/>
              </a:rPr>
              <a:t>as</a:t>
            </a:r>
            <a:r>
              <a:rPr lang="en-US" altLang="zh-CN" sz="1400" b="0">
                <a:solidFill>
                  <a:srgbClr val="000000"/>
                </a:solidFill>
                <a:latin typeface="阿里巴巴普惠体 3.0 55 Regular" panose="00020600040101010101" charset="-122"/>
                <a:ea typeface="阿里巴巴普惠体 3.0 55 Regular" panose="00020600040101010101" charset="-122"/>
              </a:rPr>
              <a:t> close </a:t>
            </a:r>
            <a:r>
              <a:rPr lang="en-US" altLang="zh-CN" sz="1400" b="0">
                <a:solidFill>
                  <a:srgbClr val="AF00DB"/>
                </a:solidFill>
                <a:latin typeface="阿里巴巴普惠体 3.0 55 Regular" panose="00020600040101010101" charset="-122"/>
                <a:ea typeface="阿里巴巴普惠体 3.0 55 Regular" panose="00020600040101010101" charset="-122"/>
              </a:rPr>
              <a:t>from</a:t>
            </a:r>
            <a:r>
              <a:rPr lang="en-US" altLang="zh-CN" sz="1400" b="0">
                <a:solidFill>
                  <a:srgbClr val="000000"/>
                </a:solidFill>
                <a:latin typeface="阿里巴巴普惠体 3.0 55 Regular" panose="00020600040101010101" charset="-122"/>
                <a:ea typeface="阿里巴巴普惠体 3.0 55 Regular" panose="00020600040101010101" charset="-122"/>
              </a:rPr>
              <a:t> t </a:t>
            </a:r>
            <a:r>
              <a:rPr lang="en-US" altLang="zh-CN" sz="1400" b="0">
                <a:solidFill>
                  <a:srgbClr val="AF00DB"/>
                </a:solidFill>
                <a:latin typeface="阿里巴巴普惠体 3.0 55 Regular" panose="00020600040101010101" charset="-122"/>
                <a:ea typeface="阿里巴巴普惠体 3.0 55 Regular" panose="00020600040101010101" charset="-122"/>
              </a:rPr>
              <a:t>group by </a:t>
            </a:r>
            <a:r>
              <a:rPr lang="en-US" altLang="zh-CN" sz="1400" b="1">
                <a:solidFill>
                  <a:srgbClr val="000000"/>
                </a:solidFill>
                <a:latin typeface="阿里巴巴普惠体 3.0 55 Regular" panose="00020600040101010101" charset="-122"/>
                <a:ea typeface="阿里巴巴普惠体 3.0 55 Regular" panose="00020600040101010101" charset="-122"/>
              </a:rPr>
              <a:t>bar</a:t>
            </a:r>
            <a:r>
              <a:rPr lang="en-US" altLang="zh-CN" sz="1400" b="0">
                <a:solidFill>
                  <a:srgbClr val="000000"/>
                </a:solidFill>
                <a:latin typeface="阿里巴巴普惠体 3.0 55 Regular" panose="00020600040101010101" charset="-122"/>
                <a:ea typeface="阿里巴巴普惠体 3.0 55 Regular" panose="00020600040101010101" charset="-122"/>
              </a:rPr>
              <a:t>(timestamp, </a:t>
            </a:r>
            <a:r>
              <a:rPr lang="en-US" altLang="zh-CN" sz="1400" b="0">
                <a:solidFill>
                  <a:srgbClr val="00A000"/>
                </a:solidFill>
                <a:latin typeface="阿里巴巴普惠体 3.0 55 Regular" panose="00020600040101010101" charset="-122"/>
                <a:ea typeface="阿里巴巴普惠体 3.0 55 Regular" panose="00020600040101010101" charset="-122"/>
              </a:rPr>
              <a:t>1m</a:t>
            </a:r>
            <a:r>
              <a:rPr lang="en-US" altLang="zh-CN" sz="1400" b="0">
                <a:solidFill>
                  <a:srgbClr val="000000"/>
                </a:solidFill>
                <a:latin typeface="阿里巴巴普惠体 3.0 55 Regular" panose="00020600040101010101" charset="-122"/>
                <a:ea typeface="阿里巴巴普惠体 3.0 55 Regular" panose="00020600040101010101" charset="-122"/>
              </a:rPr>
              <a:t>) </a:t>
            </a:r>
            <a:r>
              <a:rPr lang="en-US" altLang="zh-CN" sz="1400" b="0">
                <a:solidFill>
                  <a:srgbClr val="AF00DB"/>
                </a:solidFill>
                <a:latin typeface="阿里巴巴普惠体 3.0 55 Regular" panose="00020600040101010101" charset="-122"/>
                <a:ea typeface="阿里巴巴普惠体 3.0 55 Regular" panose="00020600040101010101" charset="-122"/>
              </a:rPr>
              <a:t>as</a:t>
            </a:r>
            <a:r>
              <a:rPr lang="en-US" altLang="zh-CN" sz="1400" b="0">
                <a:solidFill>
                  <a:srgbClr val="000000"/>
                </a:solidFill>
                <a:latin typeface="阿里巴巴普惠体 3.0 55 Regular" panose="00020600040101010101" charset="-122"/>
                <a:ea typeface="阿里巴巴普惠体 3.0 55 Regular" panose="00020600040101010101" charset="-122"/>
              </a:rPr>
              <a:t> barMin </a:t>
            </a:r>
            <a:r>
              <a:rPr lang="en-US" altLang="zh-CN" sz="1400" b="0">
                <a:solidFill>
                  <a:srgbClr val="AF00DB"/>
                </a:solidFill>
                <a:latin typeface="阿里巴巴普惠体 3.0 55 Regular" panose="00020600040101010101" charset="-122"/>
                <a:ea typeface="阿里巴巴普惠体 3.0 55 Regular" panose="00020600040101010101" charset="-122"/>
              </a:rPr>
              <a:t>order by</a:t>
            </a:r>
            <a:r>
              <a:rPr lang="en-US" altLang="zh-CN" sz="1400" b="0">
                <a:solidFill>
                  <a:srgbClr val="000000"/>
                </a:solidFill>
                <a:latin typeface="阿里巴巴普惠体 3.0 55 Regular" panose="00020600040101010101" charset="-122"/>
                <a:ea typeface="阿里巴巴普惠体 3.0 55 Regular" panose="00020600040101010101" charset="-122"/>
              </a:rPr>
              <a:t> barMin </a:t>
            </a:r>
            <a:endParaRPr lang="en-US" altLang="zh-CN" sz="1400" b="0">
              <a:solidFill>
                <a:srgbClr val="000000"/>
              </a:solidFill>
              <a:latin typeface="阿里巴巴普惠体 3.0 55 Regular" panose="00020600040101010101" charset="-122"/>
              <a:ea typeface="阿里巴巴普惠体 3.0 55 Regular" panose="00020600040101010101" charset="-122"/>
            </a:endParaRPr>
          </a:p>
        </p:txBody>
      </p:sp>
      <p:sp>
        <p:nvSpPr>
          <p:cNvPr id="28" name="矩形 27"/>
          <p:cNvSpPr/>
          <p:nvPr/>
        </p:nvSpPr>
        <p:spPr>
          <a:xfrm>
            <a:off x="6360795" y="1633855"/>
            <a:ext cx="4975860" cy="488950"/>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latin typeface="阿里巴巴普惠体 3.0 55 Regular" panose="00020600040101010101" charset="-122"/>
              <a:ea typeface="阿里巴巴普惠体 3.0 55 Regular" panose="00020600040101010101" charset="-122"/>
            </a:endParaRPr>
          </a:p>
        </p:txBody>
      </p:sp>
      <p:sp>
        <p:nvSpPr>
          <p:cNvPr id="29" name="矩形 28"/>
          <p:cNvSpPr/>
          <p:nvPr/>
        </p:nvSpPr>
        <p:spPr>
          <a:xfrm>
            <a:off x="6350000" y="2514600"/>
            <a:ext cx="4987290" cy="488950"/>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latin typeface="阿里巴巴普惠体 3.0 55 Regular" panose="00020600040101010101" charset="-122"/>
              <a:ea typeface="阿里巴巴普惠体 3.0 55 Regular" panose="00020600040101010101" charset="-122"/>
            </a:endParaRPr>
          </a:p>
        </p:txBody>
      </p:sp>
      <p:sp>
        <p:nvSpPr>
          <p:cNvPr id="31" name="矩形 30"/>
          <p:cNvSpPr/>
          <p:nvPr/>
        </p:nvSpPr>
        <p:spPr>
          <a:xfrm>
            <a:off x="6346190" y="3405505"/>
            <a:ext cx="4990465" cy="488950"/>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latin typeface="阿里巴巴普惠体 3.0 55 Regular" panose="00020600040101010101" charset="-122"/>
              <a:ea typeface="阿里巴巴普惠体 3.0 55 Regular" panose="00020600040101010101" charset="-122"/>
            </a:endParaRPr>
          </a:p>
        </p:txBody>
      </p:sp>
      <p:sp>
        <p:nvSpPr>
          <p:cNvPr id="32" name="矩形 31"/>
          <p:cNvSpPr/>
          <p:nvPr/>
        </p:nvSpPr>
        <p:spPr>
          <a:xfrm>
            <a:off x="6360795" y="4306570"/>
            <a:ext cx="4976495" cy="949325"/>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latin typeface="阿里巴巴普惠体 3.0 55 Regular" panose="00020600040101010101" charset="-122"/>
              <a:ea typeface="阿里巴巴普惠体 3.0 55 Regular" panose="00020600040101010101" charset="-122"/>
            </a:endParaRPr>
          </a:p>
        </p:txBody>
      </p:sp>
      <p:sp>
        <p:nvSpPr>
          <p:cNvPr id="33" name="文本框 32"/>
          <p:cNvSpPr txBox="1"/>
          <p:nvPr/>
        </p:nvSpPr>
        <p:spPr>
          <a:xfrm>
            <a:off x="6319520" y="5324793"/>
            <a:ext cx="5080000" cy="302895"/>
          </a:xfrm>
          <a:prstGeom prst="rect">
            <a:avLst/>
          </a:prstGeom>
        </p:spPr>
        <p:txBody>
          <a:bodyPr>
            <a:spAutoFit/>
          </a:bodyPr>
          <a:p>
            <a:pPr>
              <a:lnSpc>
                <a:spcPts val="1650"/>
              </a:lnSpc>
            </a:pPr>
            <a:r>
              <a:rPr lang="zh-CN" altLang="en-US"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例 </a:t>
            </a:r>
            <a:r>
              <a:rPr lang="en-US" altLang="zh-CN"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5. </a:t>
            </a:r>
            <a:r>
              <a:rPr lang="zh-CN" altLang="en-US"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利用表关联进行计算。</a:t>
            </a:r>
            <a:endParaRPr lang="zh-CN" altLang="en-US" sz="16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35" name="矩形 34"/>
          <p:cNvSpPr/>
          <p:nvPr/>
        </p:nvSpPr>
        <p:spPr>
          <a:xfrm>
            <a:off x="6376035" y="5676900"/>
            <a:ext cx="4976495" cy="480695"/>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latin typeface="阿里巴巴普惠体 3.0 55 Regular" panose="00020600040101010101" charset="-122"/>
              <a:ea typeface="阿里巴巴普惠体 3.0 55 Regular" panose="00020600040101010101" charset="-122"/>
            </a:endParaRPr>
          </a:p>
        </p:txBody>
      </p:sp>
      <p:sp>
        <p:nvSpPr>
          <p:cNvPr id="36" name="文本框 35"/>
          <p:cNvSpPr txBox="1"/>
          <p:nvPr/>
        </p:nvSpPr>
        <p:spPr>
          <a:xfrm>
            <a:off x="6376035" y="5765800"/>
            <a:ext cx="5008880" cy="302895"/>
          </a:xfrm>
          <a:prstGeom prst="rect">
            <a:avLst/>
          </a:prstGeom>
        </p:spPr>
        <p:txBody>
          <a:bodyPr wrap="square">
            <a:spAutoFit/>
          </a:bodyPr>
          <a:p>
            <a:pPr>
              <a:lnSpc>
                <a:spcPts val="1650"/>
              </a:lnSpc>
            </a:pPr>
            <a:r>
              <a:rPr lang="en-US" altLang="zh-CN" sz="1400" b="0">
                <a:solidFill>
                  <a:srgbClr val="AF00DB"/>
                </a:solidFill>
                <a:latin typeface="阿里巴巴普惠体 3.0 55 Regular" panose="00020600040101010101" charset="-122"/>
                <a:ea typeface="阿里巴巴普惠体 3.0 55 Regular" panose="00020600040101010101" charset="-122"/>
              </a:rPr>
              <a:t>select</a:t>
            </a:r>
            <a:r>
              <a:rPr lang="en-US" altLang="zh-CN" sz="1400" b="0">
                <a:solidFill>
                  <a:srgbClr val="000000"/>
                </a:solidFill>
                <a:latin typeface="阿里巴巴普惠体 3.0 55 Regular" panose="00020600040101010101" charset="-122"/>
                <a:ea typeface="阿里巴巴普惠体 3.0 55 Regular" panose="00020600040101010101" charset="-122"/>
              </a:rPr>
              <a:t> a, b, val </a:t>
            </a:r>
            <a:r>
              <a:rPr lang="en-US" altLang="zh-CN" sz="1400" b="0">
                <a:solidFill>
                  <a:srgbClr val="AF00DB"/>
                </a:solidFill>
                <a:latin typeface="阿里巴巴普惠体 3.0 55 Regular" panose="00020600040101010101" charset="-122"/>
                <a:ea typeface="阿里巴巴普惠体 3.0 55 Regular" panose="00020600040101010101" charset="-122"/>
              </a:rPr>
              <a:t>from </a:t>
            </a:r>
            <a:r>
              <a:rPr lang="en-US" altLang="zh-CN" sz="1400" b="1">
                <a:solidFill>
                  <a:srgbClr val="000000"/>
                </a:solidFill>
                <a:latin typeface="阿里巴巴普惠体 3.0 55 Regular" panose="00020600040101010101" charset="-122"/>
                <a:ea typeface="阿里巴巴普惠体 3.0 55 Regular" panose="00020600040101010101" charset="-122"/>
              </a:rPr>
              <a:t>lj</a:t>
            </a:r>
            <a:r>
              <a:rPr lang="en-US" altLang="zh-CN" sz="1400" b="0">
                <a:solidFill>
                  <a:srgbClr val="000000"/>
                </a:solidFill>
                <a:latin typeface="阿里巴巴普惠体 3.0 55 Regular" panose="00020600040101010101" charset="-122"/>
                <a:ea typeface="阿里巴巴普惠体 3.0 55 Regular" panose="00020600040101010101" charset="-122"/>
              </a:rPr>
              <a:t>(B, A, [</a:t>
            </a:r>
            <a:r>
              <a:rPr lang="en-US" altLang="zh-CN" sz="1400" b="0">
                <a:solidFill>
                  <a:srgbClr val="A31515"/>
                </a:solidFill>
                <a:latin typeface="阿里巴巴普惠体 3.0 55 Regular" panose="00020600040101010101" charset="-122"/>
                <a:ea typeface="阿里巴巴普惠体 3.0 55 Regular" panose="00020600040101010101" charset="-122"/>
              </a:rPr>
              <a:t>"a"</a:t>
            </a:r>
            <a:r>
              <a:rPr lang="en-US" altLang="zh-CN" sz="1400" b="0">
                <a:solidFill>
                  <a:srgbClr val="000000"/>
                </a:solidFill>
                <a:latin typeface="阿里巴巴普惠体 3.0 55 Regular" panose="00020600040101010101" charset="-122"/>
                <a:ea typeface="阿里巴巴普惠体 3.0 55 Regular" panose="00020600040101010101" charset="-122"/>
              </a:rPr>
              <a:t>,</a:t>
            </a:r>
            <a:r>
              <a:rPr lang="en-US" altLang="zh-CN" sz="1400" b="0">
                <a:solidFill>
                  <a:srgbClr val="A31515"/>
                </a:solidFill>
                <a:latin typeface="阿里巴巴普惠体 3.0 55 Regular" panose="00020600040101010101" charset="-122"/>
                <a:ea typeface="阿里巴巴普惠体 3.0 55 Regular" panose="00020600040101010101" charset="-122"/>
              </a:rPr>
              <a:t>"b"</a:t>
            </a:r>
            <a:r>
              <a:rPr lang="en-US" altLang="zh-CN" sz="1400" b="0">
                <a:solidFill>
                  <a:srgbClr val="000000"/>
                </a:solidFill>
                <a:latin typeface="阿里巴巴普惠体 3.0 55 Regular" panose="00020600040101010101" charset="-122"/>
                <a:ea typeface="阿里巴巴普惠体 3.0 55 Regular" panose="00020600040101010101" charset="-122"/>
              </a:rPr>
              <a:t>]) </a:t>
            </a:r>
            <a:r>
              <a:rPr lang="en-US" altLang="zh-CN" sz="1400" b="0">
                <a:solidFill>
                  <a:srgbClr val="AF00DB"/>
                </a:solidFill>
                <a:latin typeface="阿里巴巴普惠体 3.0 55 Regular" panose="00020600040101010101" charset="-122"/>
                <a:ea typeface="阿里巴巴普惠体 3.0 55 Regular" panose="00020600040101010101" charset="-122"/>
              </a:rPr>
              <a:t>where</a:t>
            </a:r>
            <a:r>
              <a:rPr lang="en-US" altLang="zh-CN" sz="1400" b="0">
                <a:solidFill>
                  <a:srgbClr val="000000"/>
                </a:solidFill>
                <a:latin typeface="阿里巴巴普惠体 3.0 55 Regular" panose="00020600040101010101" charset="-122"/>
                <a:ea typeface="阿里巴巴普惠体 3.0 55 Regular" panose="00020600040101010101" charset="-122"/>
              </a:rPr>
              <a:t> A.val </a:t>
            </a:r>
            <a:r>
              <a:rPr lang="en-US" altLang="zh-CN" sz="1400" b="0">
                <a:solidFill>
                  <a:srgbClr val="AF00DB"/>
                </a:solidFill>
                <a:latin typeface="阿里巴巴普惠体 3.0 55 Regular" panose="00020600040101010101" charset="-122"/>
                <a:ea typeface="阿里巴巴普惠体 3.0 55 Regular" panose="00020600040101010101" charset="-122"/>
              </a:rPr>
              <a:t>is null</a:t>
            </a:r>
            <a:endParaRPr lang="en-US" altLang="zh-CN" sz="1400" b="0">
              <a:solidFill>
                <a:srgbClr val="AF00DB"/>
              </a:solidFill>
              <a:latin typeface="阿里巴巴普惠体 3.0 55 Regular" panose="00020600040101010101" charset="-122"/>
              <a:ea typeface="阿里巴巴普惠体 3.0 55 Regular" panose="00020600040101010101" charset="-122"/>
            </a:endParaRPr>
          </a:p>
        </p:txBody>
      </p:sp>
      <p:sp>
        <p:nvSpPr>
          <p:cNvPr id="5" name="椭圆 4"/>
          <p:cNvSpPr/>
          <p:nvPr/>
        </p:nvSpPr>
        <p:spPr>
          <a:xfrm>
            <a:off x="127000" y="610235"/>
            <a:ext cx="253365" cy="25590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椭圆 16"/>
          <p:cNvSpPr/>
          <p:nvPr/>
        </p:nvSpPr>
        <p:spPr>
          <a:xfrm>
            <a:off x="127000" y="-160020"/>
            <a:ext cx="762635" cy="77025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阿里巴巴普惠体 3.0 55 Regular" panose="00020600040101010101" charset="-122"/>
              <a:ea typeface="阿里巴巴普惠体 3.0 55 Regular" panose="00020600040101010101" charset="-122"/>
            </a:endParaRPr>
          </a:p>
        </p:txBody>
      </p:sp>
      <p:sp>
        <p:nvSpPr>
          <p:cNvPr id="18" name="文本框 17"/>
          <p:cNvSpPr txBox="1"/>
          <p:nvPr/>
        </p:nvSpPr>
        <p:spPr>
          <a:xfrm>
            <a:off x="996315" y="213995"/>
            <a:ext cx="3925570" cy="460375"/>
          </a:xfrm>
          <a:prstGeom prst="rect">
            <a:avLst/>
          </a:prstGeom>
          <a:noFill/>
        </p:spPr>
        <p:txBody>
          <a:bodyPr wrap="square" rtlCol="0">
            <a:spAutoFit/>
          </a:bodyPr>
          <a:lstStyle/>
          <a:p>
            <a:pPr algn="l"/>
            <a:r>
              <a:rPr lang="zh-CN" altLang="en-US" sz="2400" b="1" dirty="0">
                <a:solidFill>
                  <a:srgbClr val="022EA6"/>
                </a:solidFill>
                <a:uFillTx/>
                <a:latin typeface="阿里巴巴普惠体 3.0 55 Regular" panose="00020600040101010101" charset="-122"/>
                <a:ea typeface="阿里巴巴普惠体 3.0 55 Regular" panose="00020600040101010101" charset="-122"/>
                <a:cs typeface="阿里巴巴普惠体 3.0 55 Regular" panose="00020600040101010101" charset="-122"/>
              </a:rPr>
              <a:t>字典架构与处理</a:t>
            </a:r>
            <a:endParaRPr lang="en-US" altLang="zh-CN" sz="2400" b="1" dirty="0">
              <a:solidFill>
                <a:srgbClr val="022EA6"/>
              </a:solidFill>
              <a:uFillTx/>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endParaRPr>
          </a:p>
        </p:txBody>
      </p:sp>
      <p:pic>
        <p:nvPicPr>
          <p:cNvPr id="3" name="图片 2" descr="/Users/chenjiayuan/Desktop/公司logo2.png公司logo2"/>
          <p:cNvPicPr>
            <a:picLocks noChangeAspect="1"/>
          </p:cNvPicPr>
          <p:nvPr>
            <p:custDataLst>
              <p:tags r:id="rId1"/>
            </p:custDataLst>
          </p:nvPr>
        </p:nvPicPr>
        <p:blipFill>
          <a:blip r:embed="rId2" cstate="screen"/>
          <a:srcRect/>
          <a:stretch>
            <a:fillRect/>
          </a:stretch>
        </p:blipFill>
        <p:spPr>
          <a:xfrm>
            <a:off x="10701655" y="288925"/>
            <a:ext cx="1056005" cy="275590"/>
          </a:xfrm>
          <a:prstGeom prst="rect">
            <a:avLst/>
          </a:prstGeom>
        </p:spPr>
      </p:pic>
      <p:sp>
        <p:nvSpPr>
          <p:cNvPr id="4" name="文本框 3"/>
          <p:cNvSpPr txBox="1"/>
          <p:nvPr/>
        </p:nvSpPr>
        <p:spPr>
          <a:xfrm>
            <a:off x="903605" y="1473835"/>
            <a:ext cx="4618355" cy="1076325"/>
          </a:xfrm>
          <a:prstGeom prst="rect">
            <a:avLst/>
          </a:prstGeom>
        </p:spPr>
        <p:txBody>
          <a:bodyPr wrap="square">
            <a:spAutoFit/>
          </a:bodyPr>
          <a:p>
            <a:pPr marL="0" indent="0"/>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字典通常是一种无序的键值对集合。每个键</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(key)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都与一个值</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(value)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相关联。字典被广泛用于存储和管理键值对数据，其中键是唯一的，并且经常用于快速查找和访问值。</a:t>
            </a: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16" name="文本框 15"/>
          <p:cNvSpPr txBox="1"/>
          <p:nvPr/>
        </p:nvSpPr>
        <p:spPr>
          <a:xfrm>
            <a:off x="1299210" y="996315"/>
            <a:ext cx="4064000" cy="368300"/>
          </a:xfrm>
          <a:prstGeom prst="rect">
            <a:avLst/>
          </a:prstGeom>
          <a:noFill/>
        </p:spPr>
        <p:txBody>
          <a:bodyPr wrap="square" rtlCol="0">
            <a:spAutoFit/>
          </a:bodyPr>
          <a:p>
            <a:r>
              <a:rPr lang="zh-CN" altLang="en-US">
                <a:latin typeface="阿里巴巴普惠体 3.0 55 Regular" panose="00020600040101010101" charset="-122"/>
                <a:ea typeface="阿里巴巴普惠体 3.0 55 Regular" panose="00020600040101010101" charset="-122"/>
              </a:rPr>
              <a:t>字典的定义</a:t>
            </a:r>
            <a:endParaRPr lang="zh-CN" altLang="en-US">
              <a:latin typeface="阿里巴巴普惠体 3.0 55 Regular" panose="00020600040101010101" charset="-122"/>
              <a:ea typeface="阿里巴巴普惠体 3.0 55 Regular" panose="00020600040101010101" charset="-122"/>
            </a:endParaRPr>
          </a:p>
        </p:txBody>
      </p:sp>
      <p:grpSp>
        <p:nvGrpSpPr>
          <p:cNvPr id="102" name="组合 101"/>
          <p:cNvGrpSpPr/>
          <p:nvPr/>
        </p:nvGrpSpPr>
        <p:grpSpPr>
          <a:xfrm rot="0">
            <a:off x="969645" y="1040130"/>
            <a:ext cx="227330" cy="245745"/>
            <a:chOff x="3358738" y="4352095"/>
            <a:chExt cx="303039" cy="306768"/>
          </a:xfrm>
        </p:grpSpPr>
        <p:sp>
          <p:nvSpPr>
            <p:cNvPr id="103" name="椭圆 102"/>
            <p:cNvSpPr/>
            <p:nvPr/>
          </p:nvSpPr>
          <p:spPr>
            <a:xfrm>
              <a:off x="3358738" y="4352095"/>
              <a:ext cx="303039" cy="306768"/>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latin typeface="阿里巴巴普惠体 3.0 55 Regular" panose="00020600040101010101" charset="-122"/>
                <a:ea typeface="阿里巴巴普惠体 3.0 55 Regular" panose="00020600040101010101" charset="-122"/>
              </a:endParaRPr>
            </a:p>
          </p:txBody>
        </p:sp>
        <p:grpSp>
          <p:nvGrpSpPr>
            <p:cNvPr id="104" name="组合 103"/>
            <p:cNvGrpSpPr/>
            <p:nvPr/>
          </p:nvGrpSpPr>
          <p:grpSpPr>
            <a:xfrm>
              <a:off x="3431355" y="4452733"/>
              <a:ext cx="153646" cy="153646"/>
              <a:chOff x="5314898" y="1638449"/>
              <a:chExt cx="152221" cy="152221"/>
            </a:xfrm>
            <a:solidFill>
              <a:schemeClr val="bg2"/>
            </a:solidFill>
          </p:grpSpPr>
          <p:sp>
            <p:nvSpPr>
              <p:cNvPr id="105" name="Shape"/>
              <p:cNvSpPr/>
              <p:nvPr/>
            </p:nvSpPr>
            <p:spPr>
              <a:xfrm>
                <a:off x="5410148" y="1657499"/>
                <a:ext cx="37921" cy="37922"/>
              </a:xfrm>
              <a:custGeom>
                <a:avLst/>
                <a:gdLst/>
                <a:ahLst/>
                <a:cxnLst>
                  <a:cxn ang="0">
                    <a:pos x="wd2" y="hd2"/>
                  </a:cxn>
                  <a:cxn ang="5400000">
                    <a:pos x="wd2" y="hd2"/>
                  </a:cxn>
                  <a:cxn ang="10800000">
                    <a:pos x="wd2" y="hd2"/>
                  </a:cxn>
                  <a:cxn ang="16200000">
                    <a:pos x="wd2" y="hd2"/>
                  </a:cxn>
                </a:cxnLst>
                <a:rect l="0" t="0" r="r" b="b"/>
                <a:pathLst>
                  <a:path w="21600" h="21600" extrusionOk="0">
                    <a:moveTo>
                      <a:pt x="10749" y="7132"/>
                    </a:moveTo>
                    <a:cubicBezTo>
                      <a:pt x="8804" y="7132"/>
                      <a:pt x="7064" y="8864"/>
                      <a:pt x="7064" y="10800"/>
                    </a:cubicBezTo>
                    <a:cubicBezTo>
                      <a:pt x="7064" y="12736"/>
                      <a:pt x="8804" y="14468"/>
                      <a:pt x="10749" y="14468"/>
                    </a:cubicBezTo>
                    <a:cubicBezTo>
                      <a:pt x="12694" y="14468"/>
                      <a:pt x="14434" y="12736"/>
                      <a:pt x="14434" y="10800"/>
                    </a:cubicBezTo>
                    <a:cubicBezTo>
                      <a:pt x="14434" y="8864"/>
                      <a:pt x="12694" y="7132"/>
                      <a:pt x="10749" y="7132"/>
                    </a:cubicBezTo>
                    <a:close/>
                    <a:moveTo>
                      <a:pt x="10749" y="21600"/>
                    </a:moveTo>
                    <a:cubicBezTo>
                      <a:pt x="4709" y="21600"/>
                      <a:pt x="0" y="16608"/>
                      <a:pt x="0" y="10800"/>
                    </a:cubicBezTo>
                    <a:cubicBezTo>
                      <a:pt x="0" y="4687"/>
                      <a:pt x="4709" y="0"/>
                      <a:pt x="10749" y="0"/>
                    </a:cubicBezTo>
                    <a:cubicBezTo>
                      <a:pt x="16891" y="0"/>
                      <a:pt x="21600" y="4687"/>
                      <a:pt x="21600" y="10800"/>
                    </a:cubicBezTo>
                    <a:cubicBezTo>
                      <a:pt x="21600" y="16608"/>
                      <a:pt x="16891" y="21600"/>
                      <a:pt x="10749" y="21600"/>
                    </a:cubicBezTo>
                    <a:close/>
                  </a:path>
                </a:pathLst>
              </a:custGeom>
              <a:grpFill/>
              <a:ln w="12700">
                <a:miter lim="400000"/>
              </a:ln>
            </p:spPr>
            <p:txBody>
              <a:bodyPr lIns="22860" rIns="22860" anchor="ctr"/>
              <a:p>
                <a:pPr defTabSz="228600">
                  <a:lnSpc>
                    <a:spcPct val="93000"/>
                  </a:lnSpc>
                  <a:defRPr sz="1800">
                    <a:solidFill>
                      <a:srgbClr val="000000"/>
                    </a:solidFill>
                  </a:defRPr>
                </a:pPr>
                <a:endParaRPr sz="900">
                  <a:latin typeface="阿里巴巴普惠体 3.0 55 Regular" panose="00020600040101010101" charset="-122"/>
                  <a:ea typeface="阿里巴巴普惠体 3.0 55 Regular" panose="00020600040101010101" charset="-122"/>
                </a:endParaRPr>
              </a:p>
            </p:txBody>
          </p:sp>
          <p:sp>
            <p:nvSpPr>
              <p:cNvPr id="106" name="Shape"/>
              <p:cNvSpPr/>
              <p:nvPr/>
            </p:nvSpPr>
            <p:spPr>
              <a:xfrm>
                <a:off x="5314898" y="1638449"/>
                <a:ext cx="152221" cy="152221"/>
              </a:xfrm>
              <a:custGeom>
                <a:avLst/>
                <a:gdLst/>
                <a:ahLst/>
                <a:cxnLst>
                  <a:cxn ang="0">
                    <a:pos x="wd2" y="hd2"/>
                  </a:cxn>
                  <a:cxn ang="5400000">
                    <a:pos x="wd2" y="hd2"/>
                  </a:cxn>
                  <a:cxn ang="10800000">
                    <a:pos x="wd2" y="hd2"/>
                  </a:cxn>
                  <a:cxn ang="16200000">
                    <a:pos x="wd2" y="hd2"/>
                  </a:cxn>
                </a:cxnLst>
                <a:rect l="0" t="0" r="r" b="b"/>
                <a:pathLst>
                  <a:path w="21600" h="21600" extrusionOk="0">
                    <a:moveTo>
                      <a:pt x="12598" y="1785"/>
                    </a:moveTo>
                    <a:cubicBezTo>
                      <a:pt x="12368" y="1785"/>
                      <a:pt x="11884" y="1989"/>
                      <a:pt x="11731" y="2168"/>
                    </a:cubicBezTo>
                    <a:lnTo>
                      <a:pt x="1785" y="11705"/>
                    </a:lnTo>
                    <a:lnTo>
                      <a:pt x="9895" y="19815"/>
                    </a:lnTo>
                    <a:lnTo>
                      <a:pt x="19432" y="9869"/>
                    </a:lnTo>
                    <a:cubicBezTo>
                      <a:pt x="19611" y="9716"/>
                      <a:pt x="19815" y="9232"/>
                      <a:pt x="19815" y="9002"/>
                    </a:cubicBezTo>
                    <a:lnTo>
                      <a:pt x="19815" y="1785"/>
                    </a:lnTo>
                    <a:lnTo>
                      <a:pt x="12598" y="1785"/>
                    </a:lnTo>
                    <a:close/>
                    <a:moveTo>
                      <a:pt x="9895" y="21600"/>
                    </a:moveTo>
                    <a:cubicBezTo>
                      <a:pt x="9410" y="21600"/>
                      <a:pt x="8977" y="21370"/>
                      <a:pt x="8645" y="21064"/>
                    </a:cubicBezTo>
                    <a:lnTo>
                      <a:pt x="561" y="12955"/>
                    </a:lnTo>
                    <a:cubicBezTo>
                      <a:pt x="179" y="12623"/>
                      <a:pt x="0" y="12190"/>
                      <a:pt x="0" y="11705"/>
                    </a:cubicBezTo>
                    <a:cubicBezTo>
                      <a:pt x="0" y="11221"/>
                      <a:pt x="179" y="10736"/>
                      <a:pt x="561" y="10430"/>
                    </a:cubicBezTo>
                    <a:lnTo>
                      <a:pt x="10430" y="867"/>
                    </a:lnTo>
                    <a:cubicBezTo>
                      <a:pt x="10966" y="383"/>
                      <a:pt x="11884" y="0"/>
                      <a:pt x="12598" y="0"/>
                    </a:cubicBezTo>
                    <a:lnTo>
                      <a:pt x="19815" y="0"/>
                    </a:lnTo>
                    <a:cubicBezTo>
                      <a:pt x="20784" y="0"/>
                      <a:pt x="21600" y="816"/>
                      <a:pt x="21600" y="1785"/>
                    </a:cubicBezTo>
                    <a:lnTo>
                      <a:pt x="21600" y="9002"/>
                    </a:lnTo>
                    <a:cubicBezTo>
                      <a:pt x="21600" y="9716"/>
                      <a:pt x="21217" y="10634"/>
                      <a:pt x="20682" y="11170"/>
                    </a:cubicBezTo>
                    <a:lnTo>
                      <a:pt x="11195" y="21064"/>
                    </a:lnTo>
                    <a:cubicBezTo>
                      <a:pt x="10864" y="21370"/>
                      <a:pt x="10379" y="21600"/>
                      <a:pt x="9895" y="21600"/>
                    </a:cubicBezTo>
                    <a:close/>
                  </a:path>
                </a:pathLst>
              </a:custGeom>
              <a:grpFill/>
              <a:ln w="12700">
                <a:miter lim="400000"/>
              </a:ln>
            </p:spPr>
            <p:txBody>
              <a:bodyPr lIns="22860" rIns="22860" anchor="ctr"/>
              <a:p>
                <a:pPr defTabSz="228600">
                  <a:lnSpc>
                    <a:spcPct val="93000"/>
                  </a:lnSpc>
                  <a:defRPr sz="1800">
                    <a:solidFill>
                      <a:srgbClr val="000000"/>
                    </a:solidFill>
                  </a:defRPr>
                </a:pPr>
                <a:endParaRPr sz="900">
                  <a:latin typeface="阿里巴巴普惠体 3.0 55 Regular" panose="00020600040101010101" charset="-122"/>
                  <a:ea typeface="阿里巴巴普惠体 3.0 55 Regular" panose="00020600040101010101" charset="-122"/>
                </a:endParaRPr>
              </a:p>
            </p:txBody>
          </p:sp>
        </p:grpSp>
      </p:grpSp>
      <p:sp>
        <p:nvSpPr>
          <p:cNvPr id="11" name="文本框 10"/>
          <p:cNvSpPr txBox="1"/>
          <p:nvPr/>
        </p:nvSpPr>
        <p:spPr>
          <a:xfrm>
            <a:off x="1096010" y="2924175"/>
            <a:ext cx="4266565" cy="1076325"/>
          </a:xfrm>
          <a:prstGeom prst="rect">
            <a:avLst/>
          </a:prstGeom>
        </p:spPr>
        <p:txBody>
          <a:bodyPr wrap="square">
            <a:spAutoFit/>
          </a:bodyPr>
          <a:p>
            <a:pPr indent="0" fontAlgn="auto">
              <a:lnSpc>
                <a:spcPct val="100000"/>
              </a:lnSpc>
            </a:pPr>
            <a:r>
              <a:rPr lang="en-US" altLang="zh-CN" sz="1600" b="0">
                <a:solidFill>
                  <a:srgbClr val="000000"/>
                </a:solidFill>
                <a:latin typeface="阿里巴巴普惠体 3.0 55 Regular" panose="00020600040101010101" charset="-122"/>
                <a:ea typeface="阿里巴巴普惠体 3.0 55 Regular" panose="00020600040101010101" charset="-122"/>
              </a:rPr>
              <a:t>z </a:t>
            </a:r>
            <a:r>
              <a:rPr lang="en-US" altLang="zh-CN" sz="1600" b="0">
                <a:solidFill>
                  <a:srgbClr val="FF0000"/>
                </a:solidFill>
                <a:latin typeface="阿里巴巴普惠体 3.0 55 Regular" panose="00020600040101010101" charset="-122"/>
                <a:ea typeface="阿里巴巴普惠体 3.0 55 Regular" panose="00020600040101010101" charset="-122"/>
              </a:rPr>
              <a:t>=</a:t>
            </a:r>
            <a:r>
              <a:rPr lang="en-US" altLang="zh-CN" sz="1600" b="1">
                <a:solidFill>
                  <a:srgbClr val="000000"/>
                </a:solidFill>
                <a:latin typeface="阿里巴巴普惠体 3.0 55 Regular" panose="00020600040101010101" charset="-122"/>
                <a:ea typeface="阿里巴巴普惠体 3.0 55 Regular" panose="00020600040101010101" charset="-122"/>
              </a:rPr>
              <a:t>dict</a:t>
            </a:r>
            <a:r>
              <a:rPr lang="en-US" altLang="zh-CN" sz="1600" b="0">
                <a:solidFill>
                  <a:srgbClr val="000000"/>
                </a:solidFill>
                <a:latin typeface="阿里巴巴普惠体 3.0 55 Regular" panose="00020600040101010101" charset="-122"/>
                <a:ea typeface="阿里巴巴普惠体 3.0 55 Regular" panose="00020600040101010101" charset="-122"/>
              </a:rPr>
              <a:t>(</a:t>
            </a:r>
            <a:r>
              <a:rPr lang="en-US" altLang="zh-CN" sz="1600" b="0">
                <a:solidFill>
                  <a:srgbClr val="0000EE"/>
                </a:solidFill>
                <a:latin typeface="阿里巴巴普惠体 3.0 55 Regular" panose="00020600040101010101" charset="-122"/>
                <a:ea typeface="阿里巴巴普惠体 3.0 55 Regular" panose="00020600040101010101" charset="-122"/>
              </a:rPr>
              <a:t>STRING</a:t>
            </a:r>
            <a:r>
              <a:rPr lang="en-US" altLang="zh-CN" sz="1600" b="0">
                <a:solidFill>
                  <a:srgbClr val="000000"/>
                </a:solidFill>
                <a:latin typeface="阿里巴巴普惠体 3.0 55 Regular" panose="00020600040101010101" charset="-122"/>
                <a:ea typeface="阿里巴巴普惠体 3.0 55 Regular" panose="00020600040101010101" charset="-122"/>
              </a:rPr>
              <a:t>, </a:t>
            </a:r>
            <a:r>
              <a:rPr lang="en-US" altLang="zh-CN" sz="1600" b="0">
                <a:solidFill>
                  <a:srgbClr val="0000EE"/>
                </a:solidFill>
                <a:latin typeface="阿里巴巴普惠体 3.0 55 Regular" panose="00020600040101010101" charset="-122"/>
                <a:ea typeface="阿里巴巴普惠体 3.0 55 Regular" panose="00020600040101010101" charset="-122"/>
              </a:rPr>
              <a:t>ANY</a:t>
            </a:r>
            <a:r>
              <a:rPr lang="en-US" altLang="zh-CN" sz="1600" b="0">
                <a:solidFill>
                  <a:srgbClr val="000000"/>
                </a:solidFill>
                <a:latin typeface="阿里巴巴普惠体 3.0 55 Regular" panose="00020600040101010101" charset="-122"/>
                <a:ea typeface="阿里巴巴普惠体 3.0 55 Regular" panose="00020600040101010101" charset="-122"/>
              </a:rPr>
              <a:t>)</a:t>
            </a:r>
            <a:endParaRPr lang="en-US" altLang="zh-CN" sz="16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600" b="0">
                <a:solidFill>
                  <a:srgbClr val="000000"/>
                </a:solidFill>
                <a:latin typeface="阿里巴巴普惠体 3.0 55 Regular" panose="00020600040101010101" charset="-122"/>
                <a:ea typeface="阿里巴巴普惠体 3.0 55 Regular" panose="00020600040101010101" charset="-122"/>
              </a:rPr>
              <a:t>z[</a:t>
            </a:r>
            <a:r>
              <a:rPr lang="en-US" altLang="zh-CN" sz="1600" b="0">
                <a:solidFill>
                  <a:srgbClr val="A31515"/>
                </a:solidFill>
                <a:latin typeface="阿里巴巴普惠体 3.0 55 Regular" panose="00020600040101010101" charset="-122"/>
                <a:ea typeface="阿里巴巴普惠体 3.0 55 Regular" panose="00020600040101010101" charset="-122"/>
              </a:rPr>
              <a:t>`IBM</a:t>
            </a:r>
            <a:r>
              <a:rPr lang="en-US" altLang="zh-CN" sz="1600" b="0">
                <a:solidFill>
                  <a:srgbClr val="000000"/>
                </a:solidFill>
                <a:latin typeface="阿里巴巴普惠体 3.0 55 Regular" panose="00020600040101010101" charset="-122"/>
                <a:ea typeface="阿里巴巴普惠体 3.0 55 Regular" panose="00020600040101010101" charset="-122"/>
              </a:rPr>
              <a:t>] </a:t>
            </a:r>
            <a:r>
              <a:rPr lang="en-US" altLang="zh-CN" sz="1600" b="0">
                <a:solidFill>
                  <a:srgbClr val="FF0000"/>
                </a:solidFill>
                <a:latin typeface="阿里巴巴普惠体 3.0 55 Regular" panose="00020600040101010101" charset="-122"/>
                <a:ea typeface="阿里巴巴普惠体 3.0 55 Regular" panose="00020600040101010101" charset="-122"/>
              </a:rPr>
              <a:t>=</a:t>
            </a:r>
            <a:r>
              <a:rPr lang="en-US" altLang="zh-CN" sz="1600" b="0">
                <a:solidFill>
                  <a:srgbClr val="00A000"/>
                </a:solidFill>
                <a:latin typeface="阿里巴巴普惠体 3.0 55 Regular" panose="00020600040101010101" charset="-122"/>
                <a:ea typeface="阿里巴巴普惠体 3.0 55 Regular" panose="00020600040101010101" charset="-122"/>
              </a:rPr>
              <a:t>172.91173.45171.6</a:t>
            </a:r>
            <a:endParaRPr lang="en-US" altLang="zh-CN" sz="1600" b="0">
              <a:solidFill>
                <a:srgbClr val="00A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600" b="0">
                <a:solidFill>
                  <a:srgbClr val="000000"/>
                </a:solidFill>
                <a:latin typeface="阿里巴巴普惠体 3.0 55 Regular" panose="00020600040101010101" charset="-122"/>
                <a:ea typeface="阿里巴巴普惠体 3.0 55 Regular" panose="00020600040101010101" charset="-122"/>
              </a:rPr>
              <a:t>z[</a:t>
            </a:r>
            <a:r>
              <a:rPr lang="en-US" altLang="zh-CN" sz="1600" b="0">
                <a:solidFill>
                  <a:srgbClr val="A31515"/>
                </a:solidFill>
                <a:latin typeface="阿里巴巴普惠体 3.0 55 Regular" panose="00020600040101010101" charset="-122"/>
                <a:ea typeface="阿里巴巴普惠体 3.0 55 Regular" panose="00020600040101010101" charset="-122"/>
              </a:rPr>
              <a:t>`MS</a:t>
            </a:r>
            <a:r>
              <a:rPr lang="en-US" altLang="zh-CN" sz="1600" b="0">
                <a:solidFill>
                  <a:srgbClr val="000000"/>
                </a:solidFill>
                <a:latin typeface="阿里巴巴普惠体 3.0 55 Regular" panose="00020600040101010101" charset="-122"/>
                <a:ea typeface="阿里巴巴普惠体 3.0 55 Regular" panose="00020600040101010101" charset="-122"/>
              </a:rPr>
              <a:t>] </a:t>
            </a:r>
            <a:r>
              <a:rPr lang="en-US" altLang="zh-CN" sz="1600" b="0">
                <a:solidFill>
                  <a:srgbClr val="FF0000"/>
                </a:solidFill>
                <a:latin typeface="阿里巴巴普惠体 3.0 55 Regular" panose="00020600040101010101" charset="-122"/>
                <a:ea typeface="阿里巴巴普惠体 3.0 55 Regular" panose="00020600040101010101" charset="-122"/>
              </a:rPr>
              <a:t>=</a:t>
            </a:r>
            <a:r>
              <a:rPr lang="en-US" altLang="zh-CN" sz="1600" b="0">
                <a:solidFill>
                  <a:srgbClr val="00A000"/>
                </a:solidFill>
                <a:latin typeface="阿里巴巴普惠体 3.0 55 Regular" panose="00020600040101010101" charset="-122"/>
                <a:ea typeface="阿里巴巴普惠体 3.0 55 Regular" panose="00020600040101010101" charset="-122"/>
              </a:rPr>
              <a:t>29.1129.0329.4</a:t>
            </a:r>
            <a:endParaRPr lang="en-US" altLang="zh-CN" sz="1600" b="0">
              <a:solidFill>
                <a:srgbClr val="00A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600" b="0">
                <a:solidFill>
                  <a:srgbClr val="000000"/>
                </a:solidFill>
                <a:latin typeface="阿里巴巴普惠体 3.0 55 Regular" panose="00020600040101010101" charset="-122"/>
                <a:ea typeface="阿里巴巴普惠体 3.0 55 Regular" panose="00020600040101010101" charset="-122"/>
              </a:rPr>
              <a:t>z[</a:t>
            </a:r>
            <a:r>
              <a:rPr lang="en-US" altLang="zh-CN" sz="1600" b="0">
                <a:solidFill>
                  <a:srgbClr val="A31515"/>
                </a:solidFill>
                <a:latin typeface="阿里巴巴普惠体 3.0 55 Regular" panose="00020600040101010101" charset="-122"/>
                <a:ea typeface="阿里巴巴普惠体 3.0 55 Regular" panose="00020600040101010101" charset="-122"/>
              </a:rPr>
              <a:t>`SECOND</a:t>
            </a:r>
            <a:r>
              <a:rPr lang="en-US" altLang="zh-CN" sz="1600" b="0">
                <a:solidFill>
                  <a:srgbClr val="000000"/>
                </a:solidFill>
                <a:latin typeface="阿里巴巴普惠体 3.0 55 Regular" panose="00020600040101010101" charset="-122"/>
                <a:ea typeface="阿里巴巴普惠体 3.0 55 Regular" panose="00020600040101010101" charset="-122"/>
              </a:rPr>
              <a:t>] </a:t>
            </a:r>
            <a:r>
              <a:rPr lang="en-US" altLang="zh-CN" sz="1600" b="0">
                <a:solidFill>
                  <a:srgbClr val="FF0000"/>
                </a:solidFill>
                <a:latin typeface="阿里巴巴普惠体 3.0 55 Regular" panose="00020600040101010101" charset="-122"/>
                <a:ea typeface="阿里巴巴普惠体 3.0 55 Regular" panose="00020600040101010101" charset="-122"/>
              </a:rPr>
              <a:t>=</a:t>
            </a:r>
            <a:r>
              <a:rPr lang="en-US" altLang="zh-CN" sz="1600" b="0">
                <a:solidFill>
                  <a:srgbClr val="00A000"/>
                </a:solidFill>
                <a:latin typeface="阿里巴巴普惠体 3.0 55 Regular" panose="00020600040101010101" charset="-122"/>
                <a:ea typeface="阿里巴巴普惠体 3.0 55 Regular" panose="00020600040101010101" charset="-122"/>
              </a:rPr>
              <a:t>10:30:0110:30:0310:30:05</a:t>
            </a:r>
            <a:endParaRPr lang="en-US" altLang="zh-CN" sz="1600" b="0">
              <a:solidFill>
                <a:srgbClr val="00A000"/>
              </a:solidFill>
              <a:latin typeface="阿里巴巴普惠体 3.0 55 Regular" panose="00020600040101010101" charset="-122"/>
              <a:ea typeface="阿里巴巴普惠体 3.0 55 Regular" panose="00020600040101010101" charset="-122"/>
            </a:endParaRPr>
          </a:p>
        </p:txBody>
      </p:sp>
      <p:sp>
        <p:nvSpPr>
          <p:cNvPr id="13" name="矩形 12"/>
          <p:cNvSpPr/>
          <p:nvPr/>
        </p:nvSpPr>
        <p:spPr>
          <a:xfrm>
            <a:off x="1024255" y="2835275"/>
            <a:ext cx="4497070" cy="1314450"/>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latin typeface="阿里巴巴普惠体 3.0 55 Regular" panose="00020600040101010101" charset="-122"/>
              <a:ea typeface="阿里巴巴普惠体 3.0 55 Regular" panose="00020600040101010101" charset="-122"/>
            </a:endParaRPr>
          </a:p>
        </p:txBody>
      </p:sp>
      <p:sp>
        <p:nvSpPr>
          <p:cNvPr id="19" name="文本框 18"/>
          <p:cNvSpPr txBox="1"/>
          <p:nvPr/>
        </p:nvSpPr>
        <p:spPr>
          <a:xfrm>
            <a:off x="969645" y="4407217"/>
            <a:ext cx="5080000" cy="1198880"/>
          </a:xfrm>
          <a:prstGeom prst="rect">
            <a:avLst/>
          </a:prstGeom>
        </p:spPr>
        <p:txBody>
          <a:bodyPr>
            <a:spAutoFit/>
          </a:bodyPr>
          <a:p>
            <a:pPr marL="0" indent="0" fontAlgn="auto"/>
            <a:r>
              <a:rPr lang="en-US" altLang="zh-CN" sz="1600" b="1"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DolphinDB </a:t>
            </a:r>
            <a:r>
              <a:rPr lang="zh-CN" altLang="en-US" sz="1600" b="1"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字典包括：</a:t>
            </a:r>
            <a:endParaRPr lang="zh-CN" altLang="en-US" sz="1600" b="1"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0" indent="0" fontAlgn="auto"/>
            <a:endParaRPr lang="zh-CN" altLang="en-US"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285750" indent="-285750" fontAlgn="auto">
              <a:buFont typeface="Arial" panose="020B0604020202020204" pitchFamily="34" charset="0"/>
              <a:buChar char="•"/>
            </a:pPr>
            <a:r>
              <a:rPr lang="zh-CN" altLang="en-US"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有序字典：</a:t>
            </a:r>
            <a:r>
              <a:rPr lang="en-US" altLang="zh-CN"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dict(ordered=true)</a:t>
            </a:r>
            <a:endParaRPr lang="zh-CN" altLang="en-US"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285750" indent="-285750" fontAlgn="auto">
              <a:buFont typeface="Arial" panose="020B0604020202020204" pitchFamily="34" charset="0"/>
              <a:buChar char="•"/>
            </a:pPr>
            <a:r>
              <a:rPr lang="zh-CN" altLang="en-US"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无序字典：</a:t>
            </a:r>
            <a:r>
              <a:rPr lang="en-US" altLang="zh-CN" sz="140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dict(ordered=false)</a:t>
            </a:r>
            <a:endParaRPr lang="zh-CN" altLang="en-US"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285750" indent="-285750" fontAlgn="auto">
              <a:buFont typeface="Arial" panose="020B0604020202020204" pitchFamily="34" charset="0"/>
              <a:buChar char="•"/>
            </a:pPr>
            <a:r>
              <a:rPr lang="zh-CN" altLang="en-US"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线程安全同步字典：</a:t>
            </a:r>
            <a:r>
              <a:rPr lang="en-US" altLang="zh-CN"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syncDict</a:t>
            </a:r>
            <a:endParaRPr lang="en-US" altLang="zh-CN"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pic>
        <p:nvPicPr>
          <p:cNvPr id="21" name="图片 20"/>
          <p:cNvPicPr>
            <a:picLocks noChangeAspect="1"/>
          </p:cNvPicPr>
          <p:nvPr/>
        </p:nvPicPr>
        <p:blipFill>
          <a:blip r:embed="rId3"/>
          <a:stretch>
            <a:fillRect/>
          </a:stretch>
        </p:blipFill>
        <p:spPr>
          <a:xfrm>
            <a:off x="6265545" y="875030"/>
            <a:ext cx="3746500" cy="4097655"/>
          </a:xfrm>
          <a:prstGeom prst="rect">
            <a:avLst/>
          </a:prstGeom>
          <a:ln>
            <a:solidFill>
              <a:schemeClr val="bg1">
                <a:lumMod val="85000"/>
              </a:schemeClr>
            </a:solidFill>
          </a:ln>
        </p:spPr>
      </p:pic>
      <p:sp>
        <p:nvSpPr>
          <p:cNvPr id="22" name="文本框 21"/>
          <p:cNvSpPr txBox="1"/>
          <p:nvPr/>
        </p:nvSpPr>
        <p:spPr>
          <a:xfrm>
            <a:off x="6265545" y="399415"/>
            <a:ext cx="1301750" cy="337185"/>
          </a:xfrm>
          <a:prstGeom prst="rect">
            <a:avLst/>
          </a:prstGeom>
          <a:noFill/>
        </p:spPr>
        <p:txBody>
          <a:bodyPr wrap="square" rtlCol="0">
            <a:spAutoFit/>
          </a:bodyPr>
          <a:p>
            <a:r>
              <a:rPr lang="en-US" altLang="zh-CN" sz="1600">
                <a:solidFill>
                  <a:schemeClr val="accent6"/>
                </a:solidFill>
                <a:latin typeface="阿里巴巴普惠体 3.0 55 Regular" panose="00020600040101010101" charset="-122"/>
                <a:ea typeface="阿里巴巴普惠体 3.0 55 Regular" panose="00020600040101010101" charset="-122"/>
              </a:rPr>
              <a:t>obj.keys()</a:t>
            </a:r>
            <a:endParaRPr lang="en-US" altLang="zh-CN" sz="1600">
              <a:solidFill>
                <a:schemeClr val="accent6"/>
              </a:solidFill>
              <a:latin typeface="阿里巴巴普惠体 3.0 55 Regular" panose="00020600040101010101" charset="-122"/>
              <a:ea typeface="阿里巴巴普惠体 3.0 55 Regular" panose="00020600040101010101" charset="-122"/>
            </a:endParaRPr>
          </a:p>
        </p:txBody>
      </p:sp>
      <p:sp>
        <p:nvSpPr>
          <p:cNvPr id="23" name="圆角矩形 22"/>
          <p:cNvSpPr/>
          <p:nvPr/>
        </p:nvSpPr>
        <p:spPr>
          <a:xfrm>
            <a:off x="6544310" y="943610"/>
            <a:ext cx="807720" cy="281940"/>
          </a:xfrm>
          <a:prstGeom prst="roundRect">
            <a:avLst/>
          </a:prstGeom>
          <a:noFill/>
          <a:ln>
            <a:solidFill>
              <a:schemeClr val="accent6"/>
            </a:solid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24" name="圆角矩形 23"/>
          <p:cNvSpPr/>
          <p:nvPr/>
        </p:nvSpPr>
        <p:spPr>
          <a:xfrm>
            <a:off x="6544310" y="2152650"/>
            <a:ext cx="807720" cy="281940"/>
          </a:xfrm>
          <a:prstGeom prst="roundRect">
            <a:avLst/>
          </a:prstGeom>
          <a:noFill/>
          <a:ln>
            <a:solidFill>
              <a:schemeClr val="accent6"/>
            </a:solid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25" name="圆角矩形 24"/>
          <p:cNvSpPr/>
          <p:nvPr/>
        </p:nvSpPr>
        <p:spPr>
          <a:xfrm>
            <a:off x="6544310" y="3361690"/>
            <a:ext cx="807720" cy="281940"/>
          </a:xfrm>
          <a:prstGeom prst="roundRect">
            <a:avLst/>
          </a:prstGeom>
          <a:noFill/>
          <a:ln>
            <a:solidFill>
              <a:schemeClr val="accent6"/>
            </a:solid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26" name="文本框 25"/>
          <p:cNvSpPr txBox="1"/>
          <p:nvPr/>
        </p:nvSpPr>
        <p:spPr>
          <a:xfrm>
            <a:off x="10162540" y="2658745"/>
            <a:ext cx="1301750" cy="337185"/>
          </a:xfrm>
          <a:prstGeom prst="rect">
            <a:avLst/>
          </a:prstGeom>
          <a:noFill/>
        </p:spPr>
        <p:txBody>
          <a:bodyPr wrap="square" rtlCol="0">
            <a:spAutoFit/>
          </a:bodyPr>
          <a:p>
            <a:r>
              <a:rPr lang="en-US" altLang="zh-CN" sz="1600">
                <a:solidFill>
                  <a:schemeClr val="accent1">
                    <a:lumMod val="75000"/>
                  </a:schemeClr>
                </a:solidFill>
                <a:latin typeface="阿里巴巴普惠体 3.0 55 Regular" panose="00020600040101010101" charset="-122"/>
                <a:ea typeface="阿里巴巴普惠体 3.0 55 Regular" panose="00020600040101010101" charset="-122"/>
              </a:rPr>
              <a:t>obj.values()</a:t>
            </a:r>
            <a:endParaRPr lang="en-US" altLang="zh-CN" sz="1600">
              <a:solidFill>
                <a:schemeClr val="accent1">
                  <a:lumMod val="75000"/>
                </a:schemeClr>
              </a:solidFill>
              <a:latin typeface="阿里巴巴普惠体 3.0 55 Regular" panose="00020600040101010101" charset="-122"/>
              <a:ea typeface="阿里巴巴普惠体 3.0 55 Regular" panose="00020600040101010101" charset="-122"/>
            </a:endParaRPr>
          </a:p>
        </p:txBody>
      </p:sp>
      <p:cxnSp>
        <p:nvCxnSpPr>
          <p:cNvPr id="27" name="直接箭头连接符 26"/>
          <p:cNvCxnSpPr>
            <a:endCxn id="26" idx="1"/>
          </p:cNvCxnSpPr>
          <p:nvPr/>
        </p:nvCxnSpPr>
        <p:spPr>
          <a:xfrm>
            <a:off x="9150985" y="2820035"/>
            <a:ext cx="1011555" cy="7620"/>
          </a:xfrm>
          <a:prstGeom prst="straightConnector1">
            <a:avLst/>
          </a:prstGeom>
          <a:ln w="63500">
            <a:gradFill>
              <a:gsLst>
                <a:gs pos="0">
                  <a:schemeClr val="accent1">
                    <a:lumMod val="5000"/>
                    <a:lumOff val="95000"/>
                  </a:schemeClr>
                </a:gs>
                <a:gs pos="89000">
                  <a:srgbClr val="0D42D3"/>
                </a:gs>
                <a:gs pos="0">
                  <a:schemeClr val="accent1">
                    <a:lumMod val="45000"/>
                    <a:lumOff val="55000"/>
                  </a:schemeClr>
                </a:gs>
              </a:gsLst>
              <a:lin ang="0" scaled="0"/>
            </a:gradFill>
            <a:tailEnd type="triangle"/>
          </a:ln>
        </p:spPr>
        <p:style>
          <a:lnRef idx="1">
            <a:schemeClr val="accent1"/>
          </a:lnRef>
          <a:fillRef idx="0">
            <a:schemeClr val="accent1"/>
          </a:fillRef>
          <a:effectRef idx="0">
            <a:schemeClr val="accent1"/>
          </a:effectRef>
          <a:fontRef idx="minor">
            <a:schemeClr val="tx1"/>
          </a:fontRef>
        </p:style>
      </p:cxnSp>
      <p:sp>
        <p:nvSpPr>
          <p:cNvPr id="28" name="文本框 27"/>
          <p:cNvSpPr txBox="1"/>
          <p:nvPr/>
        </p:nvSpPr>
        <p:spPr>
          <a:xfrm>
            <a:off x="6265545" y="5276215"/>
            <a:ext cx="4064000" cy="953135"/>
          </a:xfrm>
          <a:prstGeom prst="rect">
            <a:avLst/>
          </a:prstGeom>
          <a:noFill/>
        </p:spPr>
        <p:txBody>
          <a:bodyPr wrap="square" rtlCol="0">
            <a:spAutoFit/>
          </a:bodyPr>
          <a:p>
            <a:pPr marL="285750" indent="-285750" fontAlgn="auto">
              <a:lnSpc>
                <a:spcPct val="100000"/>
              </a:lnSpc>
              <a:buFont typeface="Arial" panose="020B0604020202020204" pitchFamily="34" charset="0"/>
              <a:buChar char="•"/>
            </a:pPr>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根据</a:t>
            </a:r>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键</a:t>
            </a:r>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更新字典：</a:t>
            </a:r>
            <a:r>
              <a:rPr lang="en-US" altLang="zh-CN" sz="1400">
                <a:latin typeface="阿里巴巴普惠体 3.0 55 Regular" panose="00020600040101010101" charset="-122"/>
                <a:ea typeface="阿里巴巴普惠体 3.0 55 Regular" panose="00020600040101010101" charset="-122"/>
                <a:cs typeface="阿里巴巴普惠体 3.0 55 Regular" panose="00020600040101010101" charset="-122"/>
              </a:rPr>
              <a:t>dictUpdate!, </a:t>
            </a:r>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赋值</a:t>
            </a:r>
            <a:endParaRPr lang="en-US" altLang="zh-CN" sz="1400">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285750" indent="-285750" fontAlgn="auto">
              <a:lnSpc>
                <a:spcPct val="100000"/>
              </a:lnSpc>
              <a:buFont typeface="Arial" panose="020B0604020202020204" pitchFamily="34" charset="0"/>
              <a:buChar char="•"/>
            </a:pPr>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根据</a:t>
            </a:r>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键</a:t>
            </a:r>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删除字典：</a:t>
            </a:r>
            <a:r>
              <a:rPr lang="en-US" altLang="zh-CN" sz="1400">
                <a:latin typeface="阿里巴巴普惠体 3.0 55 Regular" panose="00020600040101010101" charset="-122"/>
                <a:ea typeface="阿里巴巴普惠体 3.0 55 Regular" panose="00020600040101010101" charset="-122"/>
                <a:cs typeface="阿里巴巴普惠体 3.0 55 Regular" panose="00020600040101010101" charset="-122"/>
              </a:rPr>
              <a:t>erase!</a:t>
            </a:r>
            <a:endParaRPr lang="en-US" altLang="zh-CN" sz="1400">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285750" indent="-285750" fontAlgn="auto">
              <a:lnSpc>
                <a:spcPct val="100000"/>
              </a:lnSpc>
              <a:buFont typeface="Arial" panose="020B0604020202020204" pitchFamily="34" charset="0"/>
              <a:buChar char="•"/>
            </a:pPr>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清空字典：</a:t>
            </a:r>
            <a:r>
              <a:rPr lang="en-US" altLang="zh-CN" sz="1400">
                <a:latin typeface="阿里巴巴普惠体 3.0 55 Regular" panose="00020600040101010101" charset="-122"/>
                <a:ea typeface="阿里巴巴普惠体 3.0 55 Regular" panose="00020600040101010101" charset="-122"/>
                <a:cs typeface="阿里巴巴普惠体 3.0 55 Regular" panose="00020600040101010101" charset="-122"/>
              </a:rPr>
              <a:t>clear!</a:t>
            </a:r>
            <a:endParaRPr lang="en-US" altLang="zh-CN" sz="1400">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285750" indent="-285750" fontAlgn="auto">
              <a:lnSpc>
                <a:spcPct val="100000"/>
              </a:lnSpc>
              <a:buFont typeface="Arial" panose="020B0604020202020204" pitchFamily="34" charset="0"/>
              <a:buChar char="•"/>
            </a:pPr>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索引字段：</a:t>
            </a:r>
            <a:r>
              <a:rPr lang="en-US" altLang="zh-CN" sz="1400">
                <a:latin typeface="阿里巴巴普惠体 3.0 55 Regular" panose="00020600040101010101" charset="-122"/>
                <a:ea typeface="阿里巴巴普惠体 3.0 55 Regular" panose="00020600040101010101" charset="-122"/>
                <a:cs typeface="阿里巴巴普惠体 3.0 55 Regular" panose="00020600040101010101" charset="-122"/>
              </a:rPr>
              <a:t>in, find</a:t>
            </a:r>
            <a:endParaRPr lang="en-US" altLang="zh-CN" sz="1400">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2" name="椭圆 1"/>
          <p:cNvSpPr/>
          <p:nvPr/>
        </p:nvSpPr>
        <p:spPr>
          <a:xfrm>
            <a:off x="127000" y="610235"/>
            <a:ext cx="253365" cy="25590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椭圆 16"/>
          <p:cNvSpPr/>
          <p:nvPr/>
        </p:nvSpPr>
        <p:spPr>
          <a:xfrm>
            <a:off x="127000" y="-160020"/>
            <a:ext cx="762635" cy="77025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阿里巴巴普惠体 3.0 55 Regular" panose="00020600040101010101" charset="-122"/>
              <a:ea typeface="阿里巴巴普惠体 3.0 55 Regular" panose="00020600040101010101" charset="-122"/>
            </a:endParaRPr>
          </a:p>
        </p:txBody>
      </p:sp>
      <p:sp>
        <p:nvSpPr>
          <p:cNvPr id="18" name="文本框 17"/>
          <p:cNvSpPr txBox="1"/>
          <p:nvPr/>
        </p:nvSpPr>
        <p:spPr>
          <a:xfrm>
            <a:off x="996315" y="213995"/>
            <a:ext cx="3925570" cy="460375"/>
          </a:xfrm>
          <a:prstGeom prst="rect">
            <a:avLst/>
          </a:prstGeom>
          <a:noFill/>
        </p:spPr>
        <p:txBody>
          <a:bodyPr wrap="square" rtlCol="0">
            <a:spAutoFit/>
          </a:bodyPr>
          <a:lstStyle/>
          <a:p>
            <a:pPr algn="l"/>
            <a:r>
              <a:rPr lang="zh-CN" altLang="en-US" sz="2400" b="1" dirty="0">
                <a:solidFill>
                  <a:srgbClr val="022EA6"/>
                </a:solidFill>
                <a:uFillTx/>
                <a:latin typeface="阿里巴巴普惠体 3.0 55 Regular" panose="00020600040101010101" charset="-122"/>
                <a:ea typeface="阿里巴巴普惠体 3.0 55 Regular" panose="00020600040101010101" charset="-122"/>
                <a:cs typeface="阿里巴巴普惠体 3.0 55 Regular" panose="00020600040101010101" charset="-122"/>
              </a:rPr>
              <a:t>字典的计算</a:t>
            </a:r>
            <a:endParaRPr lang="zh-CN" altLang="en-US" sz="2400" b="1" dirty="0">
              <a:solidFill>
                <a:srgbClr val="022EA6"/>
              </a:solidFill>
              <a:uFillTx/>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endParaRPr>
          </a:p>
        </p:txBody>
      </p:sp>
      <p:pic>
        <p:nvPicPr>
          <p:cNvPr id="3" name="图片 2" descr="/Users/chenjiayuan/Desktop/公司logo2.png公司logo2"/>
          <p:cNvPicPr>
            <a:picLocks noChangeAspect="1"/>
          </p:cNvPicPr>
          <p:nvPr>
            <p:custDataLst>
              <p:tags r:id="rId1"/>
            </p:custDataLst>
          </p:nvPr>
        </p:nvPicPr>
        <p:blipFill>
          <a:blip r:embed="rId2" cstate="screen"/>
          <a:srcRect/>
          <a:stretch>
            <a:fillRect/>
          </a:stretch>
        </p:blipFill>
        <p:spPr>
          <a:xfrm>
            <a:off x="10701655" y="288925"/>
            <a:ext cx="1056005" cy="275590"/>
          </a:xfrm>
          <a:prstGeom prst="rect">
            <a:avLst/>
          </a:prstGeom>
        </p:spPr>
      </p:pic>
      <p:sp>
        <p:nvSpPr>
          <p:cNvPr id="2" name="文本框 1"/>
          <p:cNvSpPr txBox="1"/>
          <p:nvPr/>
        </p:nvSpPr>
        <p:spPr>
          <a:xfrm>
            <a:off x="889635" y="1130300"/>
            <a:ext cx="5035550" cy="583565"/>
          </a:xfrm>
          <a:prstGeom prst="rect">
            <a:avLst/>
          </a:prstGeom>
        </p:spPr>
        <p:txBody>
          <a:bodyPr wrap="square">
            <a:spAutoFit/>
          </a:bodyPr>
          <a:p>
            <a:pPr indent="0" fontAlgn="auto"/>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表在本质上可以被视为字段名为键、列元素为值的字典，表和字典能通过函数</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transpose </a:t>
            </a:r>
            <a:r>
              <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函数相互转换。</a:t>
            </a:r>
            <a:endParaRPr lang="zh-CN" altLang="en-US"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4" name="文本框 3"/>
          <p:cNvSpPr txBox="1"/>
          <p:nvPr/>
        </p:nvSpPr>
        <p:spPr>
          <a:xfrm>
            <a:off x="1134110" y="1884680"/>
            <a:ext cx="5080000" cy="1168400"/>
          </a:xfrm>
          <a:prstGeom prst="rect">
            <a:avLst/>
          </a:prstGeom>
        </p:spPr>
        <p:txBody>
          <a:bodyPr>
            <a:spAutoFit/>
          </a:bodyPr>
          <a:p>
            <a:pPr indent="0" fontAlgn="auto">
              <a:lnSpc>
                <a:spcPct val="100000"/>
              </a:lnSpc>
            </a:pPr>
            <a:r>
              <a:rPr lang="en-US" altLang="zh-CN" sz="1400" b="0">
                <a:solidFill>
                  <a:srgbClr val="000000"/>
                </a:solidFill>
                <a:latin typeface="阿里巴巴普惠体 3.0 55 Regular" panose="00020600040101010101" charset="-122"/>
                <a:ea typeface="阿里巴巴普惠体 3.0 55 Regular" panose="00020600040101010101" charset="-122"/>
              </a:rPr>
              <a:t>d </a:t>
            </a:r>
            <a:r>
              <a:rPr lang="en-US" altLang="zh-CN" sz="1400" b="0">
                <a:solidFill>
                  <a:srgbClr val="FF0000"/>
                </a:solidFill>
                <a:latin typeface="阿里巴巴普惠体 3.0 55 Regular" panose="00020600040101010101" charset="-122"/>
                <a:ea typeface="阿里巴巴普惠体 3.0 55 Regular" panose="00020600040101010101" charset="-122"/>
              </a:rPr>
              <a:t>=</a:t>
            </a:r>
            <a:r>
              <a:rPr lang="en-US" altLang="zh-CN" sz="1400" b="1">
                <a:solidFill>
                  <a:srgbClr val="000000"/>
                </a:solidFill>
                <a:latin typeface="阿里巴巴普惠体 3.0 55 Regular" panose="00020600040101010101" charset="-122"/>
                <a:ea typeface="阿里巴巴普惠体 3.0 55 Regular" panose="00020600040101010101" charset="-122"/>
              </a:rPr>
              <a:t>dict</a:t>
            </a:r>
            <a:r>
              <a:rPr lang="en-US" altLang="zh-CN" sz="1400" b="0">
                <a:solidFill>
                  <a:srgbClr val="000000"/>
                </a:solidFill>
                <a:latin typeface="阿里巴巴普惠体 3.0 55 Regular" panose="00020600040101010101" charset="-122"/>
                <a:ea typeface="阿里巴巴普惠体 3.0 55 Regular" panose="00020600040101010101" charset="-122"/>
              </a:rPr>
              <a:t>(</a:t>
            </a:r>
            <a:r>
              <a:rPr lang="en-US" altLang="zh-CN" sz="1400" b="0">
                <a:solidFill>
                  <a:srgbClr val="0000EE"/>
                </a:solidFill>
                <a:latin typeface="阿里巴巴普惠体 3.0 55 Regular" panose="00020600040101010101" charset="-122"/>
                <a:ea typeface="阿里巴巴普惠体 3.0 55 Regular" panose="00020600040101010101" charset="-122"/>
              </a:rPr>
              <a:t>STRING</a:t>
            </a:r>
            <a:r>
              <a:rPr lang="en-US" altLang="zh-CN" sz="1400" b="0">
                <a:solidFill>
                  <a:srgbClr val="000000"/>
                </a:solidFill>
                <a:latin typeface="阿里巴巴普惠体 3.0 55 Regular" panose="00020600040101010101" charset="-122"/>
                <a:ea typeface="阿里巴巴普惠体 3.0 55 Regular" panose="00020600040101010101" charset="-122"/>
              </a:rPr>
              <a:t>, </a:t>
            </a:r>
            <a:r>
              <a:rPr lang="en-US" altLang="zh-CN" sz="1400" b="0">
                <a:solidFill>
                  <a:srgbClr val="0000EE"/>
                </a:solidFill>
                <a:latin typeface="阿里巴巴普惠体 3.0 55 Regular" panose="00020600040101010101" charset="-122"/>
                <a:ea typeface="阿里巴巴普惠体 3.0 55 Regular" panose="00020600040101010101" charset="-122"/>
              </a:rPr>
              <a:t>ANY</a:t>
            </a:r>
            <a:r>
              <a:rPr lang="en-US" altLang="zh-CN" sz="1400" b="0">
                <a:solidFill>
                  <a:srgbClr val="000000"/>
                </a:solidFill>
                <a:latin typeface="阿里巴巴普惠体 3.0 55 Regular" panose="00020600040101010101" charset="-122"/>
                <a:ea typeface="阿里巴巴普惠体 3.0 55 Regular" panose="00020600040101010101" charset="-122"/>
              </a:rPr>
              <a:t>, ordered</a:t>
            </a:r>
            <a:r>
              <a:rPr lang="en-US" altLang="zh-CN" sz="1400" b="0">
                <a:solidFill>
                  <a:srgbClr val="FF0000"/>
                </a:solidFill>
                <a:latin typeface="阿里巴巴普惠体 3.0 55 Regular" panose="00020600040101010101" charset="-122"/>
                <a:ea typeface="阿里巴巴普惠体 3.0 55 Regular" panose="00020600040101010101" charset="-122"/>
              </a:rPr>
              <a:t>=</a:t>
            </a:r>
            <a:r>
              <a:rPr lang="en-US" altLang="zh-CN" sz="1400" b="0">
                <a:solidFill>
                  <a:srgbClr val="0000EE"/>
                </a:solidFill>
                <a:latin typeface="阿里巴巴普惠体 3.0 55 Regular" panose="00020600040101010101" charset="-122"/>
                <a:ea typeface="阿里巴巴普惠体 3.0 55 Regular" panose="00020600040101010101" charset="-122"/>
              </a:rPr>
              <a:t>true</a:t>
            </a:r>
            <a:r>
              <a:rPr lang="en-US" altLang="zh-CN" sz="1400" b="0">
                <a:solidFill>
                  <a:srgbClr val="000000"/>
                </a:solidFill>
                <a:latin typeface="阿里巴巴普惠体 3.0 55 Regular" panose="00020600040101010101" charset="-122"/>
                <a:ea typeface="阿里巴巴普惠体 3.0 55 Regular" panose="00020600040101010101" charset="-122"/>
              </a:rPr>
              <a:t>)</a:t>
            </a:r>
            <a:endParaRPr lang="en-US" altLang="zh-CN" sz="14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400" b="0">
                <a:solidFill>
                  <a:srgbClr val="000000"/>
                </a:solidFill>
                <a:latin typeface="阿里巴巴普惠体 3.0 55 Regular" panose="00020600040101010101" charset="-122"/>
                <a:ea typeface="阿里巴巴普惠体 3.0 55 Regular" panose="00020600040101010101" charset="-122"/>
              </a:rPr>
              <a:t>d[</a:t>
            </a:r>
            <a:r>
              <a:rPr lang="en-US" altLang="zh-CN" sz="1400" b="0">
                <a:solidFill>
                  <a:srgbClr val="A31515"/>
                </a:solidFill>
                <a:latin typeface="阿里巴巴普惠体 3.0 55 Regular" panose="00020600040101010101" charset="-122"/>
                <a:ea typeface="阿里巴巴普惠体 3.0 55 Regular" panose="00020600040101010101" charset="-122"/>
              </a:rPr>
              <a:t>"id"</a:t>
            </a:r>
            <a:r>
              <a:rPr lang="en-US" altLang="zh-CN" sz="1400" b="0">
                <a:solidFill>
                  <a:srgbClr val="000000"/>
                </a:solidFill>
                <a:latin typeface="阿里巴巴普惠体 3.0 55 Regular" panose="00020600040101010101" charset="-122"/>
                <a:ea typeface="阿里巴巴普惠体 3.0 55 Regular" panose="00020600040101010101" charset="-122"/>
              </a:rPr>
              <a:t>] </a:t>
            </a:r>
            <a:r>
              <a:rPr lang="en-US" altLang="zh-CN" sz="1400" b="0">
                <a:solidFill>
                  <a:srgbClr val="FF0000"/>
                </a:solidFill>
                <a:latin typeface="阿里巴巴普惠体 3.0 55 Regular" panose="00020600040101010101" charset="-122"/>
                <a:ea typeface="阿里巴巴普惠体 3.0 55 Regular" panose="00020600040101010101" charset="-122"/>
              </a:rPr>
              <a:t>=</a:t>
            </a:r>
            <a:r>
              <a:rPr lang="en-US" altLang="zh-CN" sz="1400" b="0">
                <a:solidFill>
                  <a:srgbClr val="00A000"/>
                </a:solidFill>
                <a:latin typeface="阿里巴巴普惠体 3.0 55 Regular" panose="00020600040101010101" charset="-122"/>
                <a:ea typeface="阿里巴巴普惠体 3.0 55 Regular" panose="00020600040101010101" charset="-122"/>
              </a:rPr>
              <a:t>1</a:t>
            </a:r>
            <a:r>
              <a:rPr lang="en-US" altLang="zh-CN" sz="1400" b="0">
                <a:solidFill>
                  <a:srgbClr val="FF0000"/>
                </a:solidFill>
                <a:latin typeface="阿里巴巴普惠体 3.0 55 Regular" panose="00020600040101010101" charset="-122"/>
                <a:ea typeface="阿里巴巴普惠体 3.0 55 Regular" panose="00020600040101010101" charset="-122"/>
              </a:rPr>
              <a:t>..</a:t>
            </a:r>
            <a:r>
              <a:rPr lang="en-US" altLang="zh-CN" sz="1400" b="0">
                <a:solidFill>
                  <a:srgbClr val="00A000"/>
                </a:solidFill>
                <a:latin typeface="阿里巴巴普惠体 3.0 55 Regular" panose="00020600040101010101" charset="-122"/>
                <a:ea typeface="阿里巴巴普惠体 3.0 55 Regular" panose="00020600040101010101" charset="-122"/>
              </a:rPr>
              <a:t>5</a:t>
            </a:r>
            <a:endParaRPr lang="en-US" altLang="zh-CN" sz="1400" b="0">
              <a:solidFill>
                <a:srgbClr val="00A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400" b="0">
                <a:solidFill>
                  <a:srgbClr val="000000"/>
                </a:solidFill>
                <a:latin typeface="阿里巴巴普惠体 3.0 55 Regular" panose="00020600040101010101" charset="-122"/>
                <a:ea typeface="阿里巴巴普惠体 3.0 55 Regular" panose="00020600040101010101" charset="-122"/>
              </a:rPr>
              <a:t>d[</a:t>
            </a:r>
            <a:r>
              <a:rPr lang="en-US" altLang="zh-CN" sz="1400" b="0">
                <a:solidFill>
                  <a:srgbClr val="A31515"/>
                </a:solidFill>
                <a:latin typeface="阿里巴巴普惠体 3.0 55 Regular" panose="00020600040101010101" charset="-122"/>
                <a:ea typeface="阿里巴巴普惠体 3.0 55 Regular" panose="00020600040101010101" charset="-122"/>
              </a:rPr>
              <a:t>"sym"</a:t>
            </a:r>
            <a:r>
              <a:rPr lang="en-US" altLang="zh-CN" sz="1400" b="0">
                <a:solidFill>
                  <a:srgbClr val="000000"/>
                </a:solidFill>
                <a:latin typeface="阿里巴巴普惠体 3.0 55 Regular" panose="00020600040101010101" charset="-122"/>
                <a:ea typeface="阿里巴巴普惠体 3.0 55 Regular" panose="00020600040101010101" charset="-122"/>
              </a:rPr>
              <a:t>] </a:t>
            </a:r>
            <a:r>
              <a:rPr lang="en-US" altLang="zh-CN" sz="1400" b="0">
                <a:solidFill>
                  <a:srgbClr val="FF0000"/>
                </a:solidFill>
                <a:latin typeface="阿里巴巴普惠体 3.0 55 Regular" panose="00020600040101010101" charset="-122"/>
                <a:ea typeface="阿里巴巴普惠体 3.0 55 Regular" panose="00020600040101010101" charset="-122"/>
              </a:rPr>
              <a:t>=</a:t>
            </a:r>
            <a:r>
              <a:rPr lang="en-US" altLang="zh-CN" sz="1400" b="0">
                <a:solidFill>
                  <a:srgbClr val="A31515"/>
                </a:solidFill>
                <a:latin typeface="阿里巴巴普惠体 3.0 55 Regular" panose="00020600040101010101" charset="-122"/>
                <a:ea typeface="阿里巴巴普惠体 3.0 55 Regular" panose="00020600040101010101" charset="-122"/>
              </a:rPr>
              <a:t>"a1""a2""a3""b1""b2"</a:t>
            </a:r>
            <a:endParaRPr lang="en-US" altLang="zh-CN" sz="1400" b="0">
              <a:solidFill>
                <a:srgbClr val="A31515"/>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400" b="0">
                <a:solidFill>
                  <a:srgbClr val="000000"/>
                </a:solidFill>
                <a:latin typeface="阿里巴巴普惠体 3.0 55 Regular" panose="00020600040101010101" charset="-122"/>
                <a:ea typeface="阿里巴巴普惠体 3.0 55 Regular" panose="00020600040101010101" charset="-122"/>
              </a:rPr>
              <a:t>d[</a:t>
            </a:r>
            <a:r>
              <a:rPr lang="en-US" altLang="zh-CN" sz="1400" b="0">
                <a:solidFill>
                  <a:srgbClr val="A31515"/>
                </a:solidFill>
                <a:latin typeface="阿里巴巴普惠体 3.0 55 Regular" panose="00020600040101010101" charset="-122"/>
                <a:ea typeface="阿里巴巴普惠体 3.0 55 Regular" panose="00020600040101010101" charset="-122"/>
              </a:rPr>
              <a:t>"val"</a:t>
            </a:r>
            <a:r>
              <a:rPr lang="en-US" altLang="zh-CN" sz="1400" b="0">
                <a:solidFill>
                  <a:srgbClr val="000000"/>
                </a:solidFill>
                <a:latin typeface="阿里巴巴普惠体 3.0 55 Regular" panose="00020600040101010101" charset="-122"/>
                <a:ea typeface="阿里巴巴普惠体 3.0 55 Regular" panose="00020600040101010101" charset="-122"/>
              </a:rPr>
              <a:t>] </a:t>
            </a:r>
            <a:r>
              <a:rPr lang="en-US" altLang="zh-CN" sz="1400" b="0">
                <a:solidFill>
                  <a:srgbClr val="FF0000"/>
                </a:solidFill>
                <a:latin typeface="阿里巴巴普惠体 3.0 55 Regular" panose="00020600040101010101" charset="-122"/>
                <a:ea typeface="阿里巴巴普惠体 3.0 55 Regular" panose="00020600040101010101" charset="-122"/>
              </a:rPr>
              <a:t>=</a:t>
            </a:r>
            <a:r>
              <a:rPr lang="en-US" altLang="zh-CN" sz="1400" b="0">
                <a:solidFill>
                  <a:srgbClr val="00A000"/>
                </a:solidFill>
                <a:latin typeface="阿里巴巴普惠体 3.0 55 Regular" panose="00020600040101010101" charset="-122"/>
                <a:ea typeface="阿里巴巴普惠体 3.0 55 Regular" panose="00020600040101010101" charset="-122"/>
              </a:rPr>
              <a:t>1.11.21.31.41.5</a:t>
            </a:r>
            <a:endParaRPr lang="en-US" altLang="zh-CN" sz="1400" b="0">
              <a:solidFill>
                <a:srgbClr val="00A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400" b="0">
                <a:solidFill>
                  <a:srgbClr val="000000"/>
                </a:solidFill>
                <a:latin typeface="阿里巴巴普惠体 3.0 55 Regular" panose="00020600040101010101" charset="-122"/>
                <a:ea typeface="阿里巴巴普惠体 3.0 55 Regular" panose="00020600040101010101" charset="-122"/>
              </a:rPr>
              <a:t>t </a:t>
            </a:r>
            <a:r>
              <a:rPr lang="en-US" altLang="zh-CN" sz="1400" b="0">
                <a:solidFill>
                  <a:srgbClr val="FF0000"/>
                </a:solidFill>
                <a:latin typeface="阿里巴巴普惠体 3.0 55 Regular" panose="00020600040101010101" charset="-122"/>
                <a:ea typeface="阿里巴巴普惠体 3.0 55 Regular" panose="00020600040101010101" charset="-122"/>
              </a:rPr>
              <a:t>=</a:t>
            </a:r>
            <a:r>
              <a:rPr lang="en-US" altLang="zh-CN" sz="1400" b="0">
                <a:solidFill>
                  <a:srgbClr val="000000"/>
                </a:solidFill>
                <a:latin typeface="阿里巴巴普惠体 3.0 55 Regular" panose="00020600040101010101" charset="-122"/>
                <a:ea typeface="阿里巴巴普惠体 3.0 55 Regular" panose="00020600040101010101" charset="-122"/>
              </a:rPr>
              <a:t> d.</a:t>
            </a:r>
            <a:r>
              <a:rPr lang="en-US" altLang="zh-CN" sz="1400" b="1">
                <a:solidFill>
                  <a:srgbClr val="000000"/>
                </a:solidFill>
                <a:latin typeface="阿里巴巴普惠体 3.0 55 Regular" panose="00020600040101010101" charset="-122"/>
                <a:ea typeface="阿里巴巴普惠体 3.0 55 Regular" panose="00020600040101010101" charset="-122"/>
              </a:rPr>
              <a:t>transpose</a:t>
            </a:r>
            <a:r>
              <a:rPr lang="en-US" altLang="zh-CN" sz="1400" b="0">
                <a:solidFill>
                  <a:srgbClr val="000000"/>
                </a:solidFill>
                <a:latin typeface="阿里巴巴普惠体 3.0 55 Regular" panose="00020600040101010101" charset="-122"/>
                <a:ea typeface="阿里巴巴普惠体 3.0 55 Regular" panose="00020600040101010101" charset="-122"/>
              </a:rPr>
              <a:t>()</a:t>
            </a:r>
            <a:endParaRPr lang="en-US" altLang="zh-CN" sz="1400" b="0">
              <a:solidFill>
                <a:srgbClr val="000000"/>
              </a:solidFill>
              <a:latin typeface="阿里巴巴普惠体 3.0 55 Regular" panose="00020600040101010101" charset="-122"/>
              <a:ea typeface="阿里巴巴普惠体 3.0 55 Regular" panose="00020600040101010101" charset="-122"/>
            </a:endParaRPr>
          </a:p>
        </p:txBody>
      </p:sp>
      <p:sp>
        <p:nvSpPr>
          <p:cNvPr id="16" name="矩形 15"/>
          <p:cNvSpPr/>
          <p:nvPr/>
        </p:nvSpPr>
        <p:spPr>
          <a:xfrm>
            <a:off x="996315" y="1811020"/>
            <a:ext cx="4607560" cy="1358265"/>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latin typeface="阿里巴巴普惠体 3.0 55 Regular" panose="00020600040101010101" charset="-122"/>
              <a:ea typeface="阿里巴巴普惠体 3.0 55 Regular" panose="00020600040101010101" charset="-122"/>
            </a:endParaRPr>
          </a:p>
        </p:txBody>
      </p:sp>
      <p:pic>
        <p:nvPicPr>
          <p:cNvPr id="5" name="图片 4"/>
          <p:cNvPicPr>
            <a:picLocks noChangeAspect="1"/>
          </p:cNvPicPr>
          <p:nvPr/>
        </p:nvPicPr>
        <p:blipFill>
          <a:blip r:embed="rId3"/>
          <a:stretch>
            <a:fillRect/>
          </a:stretch>
        </p:blipFill>
        <p:spPr>
          <a:xfrm>
            <a:off x="4376420" y="2233930"/>
            <a:ext cx="1548765" cy="1843405"/>
          </a:xfrm>
          <a:prstGeom prst="rect">
            <a:avLst/>
          </a:prstGeom>
        </p:spPr>
      </p:pic>
      <p:sp>
        <p:nvSpPr>
          <p:cNvPr id="6" name="文本框 5"/>
          <p:cNvSpPr txBox="1"/>
          <p:nvPr/>
        </p:nvSpPr>
        <p:spPr>
          <a:xfrm>
            <a:off x="4921885" y="1934210"/>
            <a:ext cx="681355" cy="275590"/>
          </a:xfrm>
          <a:prstGeom prst="rect">
            <a:avLst/>
          </a:prstGeom>
          <a:noFill/>
        </p:spPr>
        <p:txBody>
          <a:bodyPr wrap="square" rtlCol="0">
            <a:spAutoFit/>
          </a:bodyPr>
          <a:p>
            <a:pPr algn="ctr"/>
            <a:r>
              <a:rPr lang="zh-CN" altLang="en-US" sz="1200">
                <a:latin typeface="阿里巴巴普惠体 3.0 55 Regular" panose="00020600040101010101" charset="-122"/>
                <a:ea typeface="阿里巴巴普惠体 3.0 55 Regular" panose="00020600040101010101" charset="-122"/>
                <a:cs typeface="阿里巴巴普惠体 3.0 55 Regular" panose="00020600040101010101" charset="-122"/>
              </a:rPr>
              <a:t>表</a:t>
            </a:r>
            <a:r>
              <a:rPr lang="en-US" altLang="zh-CN" sz="1200">
                <a:latin typeface="阿里巴巴普惠体 3.0 55 Regular" panose="00020600040101010101" charset="-122"/>
                <a:ea typeface="阿里巴巴普惠体 3.0 55 Regular" panose="00020600040101010101" charset="-122"/>
                <a:cs typeface="阿里巴巴普惠体 3.0 55 Regular" panose="00020600040101010101" charset="-122"/>
              </a:rPr>
              <a:t> t</a:t>
            </a:r>
            <a:endParaRPr lang="en-US" altLang="zh-CN" sz="1200">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graphicFrame>
        <p:nvGraphicFramePr>
          <p:cNvPr id="7" name="表格 6"/>
          <p:cNvGraphicFramePr/>
          <p:nvPr>
            <p:custDataLst>
              <p:tags r:id="rId4"/>
            </p:custDataLst>
          </p:nvPr>
        </p:nvGraphicFramePr>
        <p:xfrm>
          <a:off x="6529705" y="1130300"/>
          <a:ext cx="4795520" cy="3017520"/>
        </p:xfrm>
        <a:graphic>
          <a:graphicData uri="http://schemas.openxmlformats.org/drawingml/2006/table">
            <a:tbl>
              <a:tblPr firstRow="1" firstCol="1">
                <a:tableStyleId>{FC56CBC0-8449-43F1-97A9-9EB9D1DB324F}</a:tableStyleId>
              </a:tblPr>
              <a:tblGrid>
                <a:gridCol w="1158875"/>
                <a:gridCol w="2506980"/>
                <a:gridCol w="1129665"/>
              </a:tblGrid>
              <a:tr h="365760">
                <a:tc>
                  <a:txBody>
                    <a:bodyPr/>
                    <a:p>
                      <a:pPr algn="ctr">
                        <a:lnSpc>
                          <a:spcPct val="100000"/>
                        </a:lnSpc>
                        <a:buNone/>
                      </a:pPr>
                      <a:endParaRPr lang="zh-CN" altLang="en-US" sz="1000" b="0">
                        <a:latin typeface="阿里巴巴普惠体 3.0 55 Regular" panose="00020600040101010101" charset="-122"/>
                        <a:ea typeface="阿里巴巴普惠体 3.0 55 Regular" panose="00020600040101010101" charset="-122"/>
                      </a:endParaRPr>
                    </a:p>
                  </a:txBody>
                  <a:tcPr anchor="ctr" anchorCtr="0"/>
                </a:tc>
                <a:tc>
                  <a:txBody>
                    <a:bodyPr/>
                    <a:p>
                      <a:pPr algn="ctr">
                        <a:lnSpc>
                          <a:spcPct val="100000"/>
                        </a:lnSpc>
                        <a:buNone/>
                      </a:pPr>
                      <a:r>
                        <a:rPr lang="zh-CN" altLang="en-US" sz="1200" b="1">
                          <a:latin typeface="阿里巴巴普惠体 3.0 55 Regular" panose="00020600040101010101" charset="-122"/>
                          <a:ea typeface="阿里巴巴普惠体 3.0 55 Regular" panose="00020600040101010101" charset="-122"/>
                        </a:rPr>
                        <a:t>脚本</a:t>
                      </a:r>
                      <a:endParaRPr lang="zh-CN" altLang="en-US" sz="1200" b="1">
                        <a:latin typeface="阿里巴巴普惠体 3.0 55 Regular" panose="00020600040101010101" charset="-122"/>
                        <a:ea typeface="阿里巴巴普惠体 3.0 55 Regular" panose="00020600040101010101" charset="-122"/>
                      </a:endParaRPr>
                    </a:p>
                  </a:txBody>
                  <a:tcPr anchor="ctr" anchorCtr="0"/>
                </a:tc>
                <a:tc>
                  <a:txBody>
                    <a:bodyPr/>
                    <a:p>
                      <a:pPr algn="ctr">
                        <a:lnSpc>
                          <a:spcPct val="100000"/>
                        </a:lnSpc>
                        <a:buNone/>
                      </a:pPr>
                      <a:r>
                        <a:rPr lang="zh-CN" altLang="en-US" sz="1200" b="1">
                          <a:latin typeface="阿里巴巴普惠体 3.0 55 Regular" panose="00020600040101010101" charset="-122"/>
                          <a:ea typeface="阿里巴巴普惠体 3.0 55 Regular" panose="00020600040101010101" charset="-122"/>
                        </a:rPr>
                        <a:t>计算结果</a:t>
                      </a:r>
                      <a:endParaRPr lang="zh-CN" altLang="en-US" sz="1200" b="1">
                        <a:latin typeface="阿里巴巴普惠体 3.0 55 Regular" panose="00020600040101010101" charset="-122"/>
                        <a:ea typeface="阿里巴巴普惠体 3.0 55 Regular" panose="00020600040101010101" charset="-122"/>
                      </a:endParaRPr>
                    </a:p>
                  </a:txBody>
                  <a:tcPr anchor="ctr" anchorCtr="0"/>
                </a:tc>
              </a:tr>
              <a:tr h="548640">
                <a:tc>
                  <a:txBody>
                    <a:bodyPr/>
                    <a:p>
                      <a:pPr algn="ctr">
                        <a:lnSpc>
                          <a:spcPct val="100000"/>
                        </a:lnSpc>
                        <a:buNone/>
                      </a:pPr>
                      <a:r>
                        <a:rPr lang="zh-CN" altLang="en-US" sz="1200" b="1">
                          <a:latin typeface="阿里巴巴普惠体 3.0 55 Regular" panose="00020600040101010101" charset="-122"/>
                          <a:ea typeface="阿里巴巴普惠体 3.0 55 Regular" panose="00020600040101010101" charset="-122"/>
                        </a:rPr>
                        <a:t>原数据</a:t>
                      </a:r>
                      <a:endParaRPr lang="zh-CN" altLang="en-US" sz="1200" b="1">
                        <a:latin typeface="阿里巴巴普惠体 3.0 55 Regular" panose="00020600040101010101" charset="-122"/>
                        <a:ea typeface="阿里巴巴普惠体 3.0 55 Regular" panose="00020600040101010101" charset="-122"/>
                      </a:endParaRPr>
                    </a:p>
                  </a:txBody>
                  <a:tcPr anchor="ctr" anchorCtr="0"/>
                </a:tc>
                <a:tc>
                  <a:txBody>
                    <a:bodyPr/>
                    <a:p>
                      <a:pPr algn="ctr">
                        <a:lnSpc>
                          <a:spcPct val="100000"/>
                        </a:lnSpc>
                        <a:buNone/>
                      </a:pPr>
                      <a:r>
                        <a:rPr lang="en-US" altLang="zh-CN" sz="1000" b="0">
                          <a:latin typeface="阿里巴巴普惠体 3.0 55 Regular" panose="00020600040101010101" charset="-122"/>
                          <a:ea typeface="阿里巴巴普惠体 3.0 55 Regular" panose="00020600040101010101" charset="-122"/>
                        </a:rPr>
                        <a:t>d1 = dict(1 2 3, 2 4 1)</a:t>
                      </a:r>
                      <a:endParaRPr lang="en-US" altLang="zh-CN" sz="1000" b="0">
                        <a:latin typeface="阿里巴巴普惠体 3.0 55 Regular" panose="00020600040101010101" charset="-122"/>
                        <a:ea typeface="阿里巴巴普惠体 3.0 55 Regular" panose="00020600040101010101" charset="-122"/>
                      </a:endParaRPr>
                    </a:p>
                    <a:p>
                      <a:pPr algn="ctr">
                        <a:lnSpc>
                          <a:spcPct val="100000"/>
                        </a:lnSpc>
                        <a:buNone/>
                      </a:pPr>
                      <a:r>
                        <a:rPr lang="en-US" altLang="zh-CN" sz="1000" b="0">
                          <a:latin typeface="阿里巴巴普惠体 3.0 55 Regular" panose="00020600040101010101" charset="-122"/>
                          <a:ea typeface="阿里巴巴普惠体 3.0 55 Regular" panose="00020600040101010101" charset="-122"/>
                        </a:rPr>
                        <a:t>d2 = dict(2 3 4, 3 4 9)</a:t>
                      </a:r>
                      <a:endParaRPr lang="en-US" altLang="zh-CN" sz="1000" b="0">
                        <a:latin typeface="阿里巴巴普惠体 3.0 55 Regular" panose="00020600040101010101" charset="-122"/>
                        <a:ea typeface="阿里巴巴普惠体 3.0 55 Regular" panose="00020600040101010101" charset="-122"/>
                      </a:endParaRPr>
                    </a:p>
                    <a:p>
                      <a:pPr algn="ctr">
                        <a:lnSpc>
                          <a:spcPct val="100000"/>
                        </a:lnSpc>
                        <a:buNone/>
                      </a:pPr>
                      <a:r>
                        <a:rPr lang="en-US" altLang="zh-CN" sz="1000" b="0">
                          <a:latin typeface="阿里巴巴普惠体 3.0 55 Regular" panose="00020600040101010101" charset="-122"/>
                          <a:ea typeface="阿里巴巴普惠体 3.0 55 Regular" panose="00020600040101010101" charset="-122"/>
                        </a:rPr>
                        <a:t>d3 = dict(1..5, 1 2 4 6 9, ordered=true)</a:t>
                      </a:r>
                      <a:endParaRPr lang="en-US" altLang="zh-CN" sz="1000" b="0">
                        <a:latin typeface="阿里巴巴普惠体 3.0 55 Regular" panose="00020600040101010101" charset="-122"/>
                        <a:ea typeface="阿里巴巴普惠体 3.0 55 Regular" panose="00020600040101010101" charset="-122"/>
                      </a:endParaRPr>
                    </a:p>
                  </a:txBody>
                  <a:tcPr anchor="ctr" anchorCtr="0"/>
                </a:tc>
                <a:tc>
                  <a:txBody>
                    <a:bodyPr/>
                    <a:p>
                      <a:pPr algn="ctr">
                        <a:lnSpc>
                          <a:spcPct val="100000"/>
                        </a:lnSpc>
                        <a:buNone/>
                      </a:pPr>
                      <a:r>
                        <a:rPr lang="en-US" altLang="zh-CN" sz="1000" b="0">
                          <a:latin typeface="阿里巴巴普惠体 3.0 55 Regular" panose="00020600040101010101" charset="-122"/>
                          <a:ea typeface="阿里巴巴普惠体 3.0 55 Regular" panose="00020600040101010101" charset="-122"/>
                        </a:rPr>
                        <a:t>/</a:t>
                      </a:r>
                      <a:endParaRPr lang="en-US" altLang="zh-CN" sz="1000" b="0">
                        <a:latin typeface="阿里巴巴普惠体 3.0 55 Regular" panose="00020600040101010101" charset="-122"/>
                        <a:ea typeface="阿里巴巴普惠体 3.0 55 Regular" panose="00020600040101010101" charset="-122"/>
                      </a:endParaRPr>
                    </a:p>
                  </a:txBody>
                  <a:tcPr anchor="ctr" anchorCtr="0"/>
                </a:tc>
              </a:tr>
              <a:tr h="548640">
                <a:tc>
                  <a:txBody>
                    <a:bodyPr/>
                    <a:p>
                      <a:pPr algn="ctr">
                        <a:lnSpc>
                          <a:spcPct val="100000"/>
                        </a:lnSpc>
                        <a:buNone/>
                      </a:pPr>
                      <a:r>
                        <a:rPr lang="zh-CN" altLang="en-US" sz="1200" b="1">
                          <a:latin typeface="阿里巴巴普惠体 3.0 55 Regular" panose="00020600040101010101" charset="-122"/>
                          <a:ea typeface="阿里巴巴普惠体 3.0 55 Regular" panose="00020600040101010101" charset="-122"/>
                          <a:cs typeface="阿里巴巴普惠体 3.0 55 Regular" panose="00020600040101010101" charset="-122"/>
                        </a:rPr>
                        <a:t>单目标量函数</a:t>
                      </a:r>
                      <a:endParaRPr lang="en-US" altLang="zh-CN" sz="1200" b="1">
                        <a:latin typeface="阿里巴巴普惠体 3.0 55 Regular" panose="00020600040101010101" charset="-122"/>
                        <a:ea typeface="阿里巴巴普惠体 3.0 55 Regular" panose="00020600040101010101" charset="-122"/>
                        <a:cs typeface="阿里巴巴普惠体 3.0 55 Regular" panose="00020600040101010101" charset="-122"/>
                      </a:endParaRPr>
                    </a:p>
                  </a:txBody>
                  <a:tcPr anchor="ctr" anchorCtr="0"/>
                </a:tc>
                <a:tc>
                  <a:txBody>
                    <a:bodyPr/>
                    <a:p>
                      <a:pPr algn="ctr">
                        <a:lnSpc>
                          <a:spcPct val="100000"/>
                        </a:lnSpc>
                        <a:buNone/>
                      </a:pPr>
                      <a:r>
                        <a:rPr lang="en-US" altLang="zh-CN" sz="1000" b="0">
                          <a:latin typeface="阿里巴巴普惠体 3.0 55 Regular" panose="00020600040101010101" charset="-122"/>
                          <a:ea typeface="阿里巴巴普惠体 3.0 55 Regular" panose="00020600040101010101" charset="-122"/>
                          <a:sym typeface="+mn-ea"/>
                        </a:rPr>
                        <a:t>asof(1..5, d1)</a:t>
                      </a:r>
                      <a:endParaRPr lang="en-US" altLang="zh-CN" sz="1000" b="0">
                        <a:latin typeface="阿里巴巴普惠体 3.0 55 Regular" panose="00020600040101010101" charset="-122"/>
                        <a:ea typeface="阿里巴巴普惠体 3.0 55 Regular" panose="00020600040101010101" charset="-122"/>
                        <a:sym typeface="+mn-ea"/>
                      </a:endParaRPr>
                    </a:p>
                    <a:p>
                      <a:pPr algn="ctr">
                        <a:lnSpc>
                          <a:spcPct val="100000"/>
                        </a:lnSpc>
                        <a:buNone/>
                      </a:pPr>
                      <a:r>
                        <a:rPr lang="en-US" altLang="zh-CN" sz="1000" b="0">
                          <a:latin typeface="阿里巴巴普惠体 3.0 55 Regular" panose="00020600040101010101" charset="-122"/>
                          <a:ea typeface="阿里巴巴普惠体 3.0 55 Regular" panose="00020600040101010101" charset="-122"/>
                          <a:sym typeface="+mn-ea"/>
                        </a:rPr>
                        <a:t>// </a:t>
                      </a:r>
                      <a:r>
                        <a:rPr lang="zh-CN" altLang="en-US" sz="1000" b="0">
                          <a:latin typeface="阿里巴巴普惠体 3.0 55 Regular" panose="00020600040101010101" charset="-122"/>
                          <a:ea typeface="阿里巴巴普惠体 3.0 55 Regular" panose="00020600040101010101" charset="-122"/>
                          <a:sym typeface="+mn-ea"/>
                        </a:rPr>
                        <a:t>直接作用于字典的值，并返回一个新的字典。</a:t>
                      </a:r>
                      <a:endParaRPr lang="zh-CN" altLang="en-US" sz="1000" b="0">
                        <a:latin typeface="阿里巴巴普惠体 3.0 55 Regular" panose="00020600040101010101" charset="-122"/>
                        <a:ea typeface="阿里巴巴普惠体 3.0 55 Regular" panose="00020600040101010101" charset="-122"/>
                        <a:sym typeface="+mn-ea"/>
                      </a:endParaRPr>
                    </a:p>
                  </a:txBody>
                  <a:tcPr anchor="ctr" anchorCtr="0"/>
                </a:tc>
                <a:tc>
                  <a:txBody>
                    <a:bodyPr/>
                    <a:p>
                      <a:pPr algn="ctr">
                        <a:lnSpc>
                          <a:spcPct val="100000"/>
                        </a:lnSpc>
                        <a:buNone/>
                      </a:pPr>
                      <a:r>
                        <a:rPr lang="en-US" altLang="zh-CN" sz="1000">
                          <a:latin typeface="阿里巴巴普惠体 3.0 55 Regular" panose="00020600040101010101" charset="-122"/>
                          <a:ea typeface="阿里巴巴普惠体 3.0 55 Regular" panose="00020600040101010101" charset="-122"/>
                          <a:sym typeface="+mn-ea"/>
                        </a:rPr>
                        <a:t>2-&gt;3</a:t>
                      </a:r>
                      <a:endParaRPr lang="en-US" altLang="zh-CN" sz="1000" b="0">
                        <a:latin typeface="阿里巴巴普惠体 3.0 55 Regular" panose="00020600040101010101" charset="-122"/>
                        <a:ea typeface="阿里巴巴普惠体 3.0 55 Regular" panose="00020600040101010101" charset="-122"/>
                        <a:sym typeface="+mn-ea"/>
                      </a:endParaRPr>
                    </a:p>
                    <a:p>
                      <a:pPr algn="ctr">
                        <a:lnSpc>
                          <a:spcPct val="100000"/>
                        </a:lnSpc>
                        <a:buNone/>
                      </a:pPr>
                      <a:r>
                        <a:rPr lang="en-US" altLang="zh-CN" sz="1000">
                          <a:latin typeface="阿里巴巴普惠体 3.0 55 Regular" panose="00020600040101010101" charset="-122"/>
                          <a:ea typeface="阿里巴巴普惠体 3.0 55 Regular" panose="00020600040101010101" charset="-122"/>
                          <a:sym typeface="+mn-ea"/>
                        </a:rPr>
                        <a:t>3-&gt;0</a:t>
                      </a:r>
                      <a:endParaRPr lang="en-US" altLang="zh-CN" sz="1000" b="0">
                        <a:latin typeface="阿里巴巴普惠体 3.0 55 Regular" panose="00020600040101010101" charset="-122"/>
                        <a:ea typeface="阿里巴巴普惠体 3.0 55 Regular" panose="00020600040101010101" charset="-122"/>
                        <a:sym typeface="+mn-ea"/>
                      </a:endParaRPr>
                    </a:p>
                    <a:p>
                      <a:pPr algn="ctr">
                        <a:lnSpc>
                          <a:spcPct val="100000"/>
                        </a:lnSpc>
                        <a:buNone/>
                      </a:pPr>
                      <a:r>
                        <a:rPr lang="en-US" altLang="zh-CN" sz="1000">
                          <a:latin typeface="阿里巴巴普惠体 3.0 55 Regular" panose="00020600040101010101" charset="-122"/>
                          <a:ea typeface="阿里巴巴普惠体 3.0 55 Regular" panose="00020600040101010101" charset="-122"/>
                          <a:sym typeface="+mn-ea"/>
                        </a:rPr>
                        <a:t>1-&gt;1</a:t>
                      </a:r>
                      <a:endParaRPr lang="en-US" altLang="zh-CN" sz="1000" b="0">
                        <a:latin typeface="阿里巴巴普惠体 3.0 55 Regular" panose="00020600040101010101" charset="-122"/>
                        <a:ea typeface="阿里巴巴普惠体 3.0 55 Regular" panose="00020600040101010101" charset="-122"/>
                        <a:sym typeface="+mn-ea"/>
                      </a:endParaRPr>
                    </a:p>
                  </a:txBody>
                  <a:tcPr anchor="ctr" anchorCtr="0"/>
                </a:tc>
              </a:tr>
              <a:tr h="701040">
                <a:tc>
                  <a:txBody>
                    <a:bodyPr/>
                    <a:p>
                      <a:pPr algn="ctr">
                        <a:lnSpc>
                          <a:spcPct val="100000"/>
                        </a:lnSpc>
                        <a:buNone/>
                      </a:pPr>
                      <a:r>
                        <a:rPr lang="zh-CN" altLang="en-US" sz="1200" b="1">
                          <a:latin typeface="阿里巴巴普惠体 3.0 55 Regular" panose="00020600040101010101" charset="-122"/>
                          <a:ea typeface="阿里巴巴普惠体 3.0 55 Regular" panose="00020600040101010101" charset="-122"/>
                          <a:cs typeface="阿里巴巴普惠体 3.0 55 Regular" panose="00020600040101010101" charset="-122"/>
                        </a:rPr>
                        <a:t>双目标量函数</a:t>
                      </a:r>
                      <a:endParaRPr lang="zh-CN" altLang="en-US" sz="1200" b="1">
                        <a:latin typeface="阿里巴巴普惠体 3.0 55 Regular" panose="00020600040101010101" charset="-122"/>
                        <a:ea typeface="阿里巴巴普惠体 3.0 55 Regular" panose="00020600040101010101" charset="-122"/>
                        <a:cs typeface="阿里巴巴普惠体 3.0 55 Regular" panose="00020600040101010101" charset="-122"/>
                      </a:endParaRPr>
                    </a:p>
                  </a:txBody>
                  <a:tcPr anchor="ctr" anchorCtr="0"/>
                </a:tc>
                <a:tc>
                  <a:txBody>
                    <a:bodyPr/>
                    <a:p>
                      <a:pPr algn="ctr">
                        <a:lnSpc>
                          <a:spcPct val="100000"/>
                        </a:lnSpc>
                        <a:buNone/>
                      </a:pPr>
                      <a:r>
                        <a:rPr lang="en-US" altLang="zh-CN" sz="1000" b="0">
                          <a:latin typeface="阿里巴巴普惠体 3.0 55 Regular" panose="00020600040101010101" charset="-122"/>
                          <a:ea typeface="阿里巴巴普惠体 3.0 55 Regular" panose="00020600040101010101" charset="-122"/>
                        </a:rPr>
                        <a:t>d1 + d2</a:t>
                      </a:r>
                      <a:endParaRPr lang="en-US" altLang="zh-CN" sz="1000" b="0">
                        <a:latin typeface="阿里巴巴普惠体 3.0 55 Regular" panose="00020600040101010101" charset="-122"/>
                        <a:ea typeface="阿里巴巴普惠体 3.0 55 Regular" panose="00020600040101010101" charset="-122"/>
                      </a:endParaRPr>
                    </a:p>
                    <a:p>
                      <a:pPr algn="ctr">
                        <a:lnSpc>
                          <a:spcPct val="100000"/>
                        </a:lnSpc>
                        <a:buNone/>
                      </a:pPr>
                      <a:r>
                        <a:rPr lang="en-US" altLang="zh-CN" sz="1000" b="0">
                          <a:latin typeface="阿里巴巴普惠体 3.0 55 Regular" panose="00020600040101010101" charset="-122"/>
                          <a:ea typeface="阿里巴巴普惠体 3.0 55 Regular" panose="00020600040101010101" charset="-122"/>
                        </a:rPr>
                        <a:t>// </a:t>
                      </a:r>
                      <a:r>
                        <a:rPr lang="zh-CN" altLang="en-US" sz="1000" b="0">
                          <a:latin typeface="阿里巴巴普惠体 3.0 55 Regular" panose="00020600040101010101" charset="-122"/>
                          <a:ea typeface="阿里巴巴普惠体 3.0 55 Regular" panose="00020600040101010101" charset="-122"/>
                        </a:rPr>
                        <a:t>同键对应的值进行两两计算</a:t>
                      </a:r>
                      <a:endParaRPr lang="zh-CN" altLang="en-US" sz="1000" b="0">
                        <a:latin typeface="阿里巴巴普惠体 3.0 55 Regular" panose="00020600040101010101" charset="-122"/>
                        <a:ea typeface="阿里巴巴普惠体 3.0 55 Regular" panose="00020600040101010101" charset="-122"/>
                      </a:endParaRPr>
                    </a:p>
                  </a:txBody>
                  <a:tcPr anchor="ctr" anchorCtr="0"/>
                </a:tc>
                <a:tc>
                  <a:txBody>
                    <a:bodyPr/>
                    <a:p>
                      <a:pPr algn="ctr">
                        <a:lnSpc>
                          <a:spcPct val="100000"/>
                        </a:lnSpc>
                        <a:buNone/>
                      </a:pPr>
                      <a:r>
                        <a:rPr lang="en-US" altLang="zh-CN" sz="1000">
                          <a:latin typeface="阿里巴巴普惠体 3.0 55 Regular" panose="00020600040101010101" charset="-122"/>
                          <a:ea typeface="阿里巴巴普惠体 3.0 55 Regular" panose="00020600040101010101" charset="-122"/>
                          <a:sym typeface="+mn-ea"/>
                        </a:rPr>
                        <a:t>4-&gt;9</a:t>
                      </a:r>
                      <a:endParaRPr lang="en-US" altLang="zh-CN" sz="1000" b="0">
                        <a:latin typeface="阿里巴巴普惠体 3.0 55 Regular" panose="00020600040101010101" charset="-122"/>
                        <a:ea typeface="阿里巴巴普惠体 3.0 55 Regular" panose="00020600040101010101" charset="-122"/>
                      </a:endParaRPr>
                    </a:p>
                    <a:p>
                      <a:pPr algn="ctr">
                        <a:lnSpc>
                          <a:spcPct val="100000"/>
                        </a:lnSpc>
                        <a:buNone/>
                      </a:pPr>
                      <a:r>
                        <a:rPr lang="en-US" altLang="zh-CN" sz="1000">
                          <a:latin typeface="阿里巴巴普惠体 3.0 55 Regular" panose="00020600040101010101" charset="-122"/>
                          <a:ea typeface="阿里巴巴普惠体 3.0 55 Regular" panose="00020600040101010101" charset="-122"/>
                          <a:sym typeface="+mn-ea"/>
                        </a:rPr>
                        <a:t>3-&gt;5</a:t>
                      </a:r>
                      <a:endParaRPr lang="en-US" altLang="zh-CN" sz="1000" b="0">
                        <a:latin typeface="阿里巴巴普惠体 3.0 55 Regular" panose="00020600040101010101" charset="-122"/>
                        <a:ea typeface="阿里巴巴普惠体 3.0 55 Regular" panose="00020600040101010101" charset="-122"/>
                      </a:endParaRPr>
                    </a:p>
                    <a:p>
                      <a:pPr algn="ctr">
                        <a:lnSpc>
                          <a:spcPct val="100000"/>
                        </a:lnSpc>
                        <a:buNone/>
                      </a:pPr>
                      <a:r>
                        <a:rPr lang="en-US" altLang="zh-CN" sz="1000">
                          <a:latin typeface="阿里巴巴普惠体 3.0 55 Regular" panose="00020600040101010101" charset="-122"/>
                          <a:ea typeface="阿里巴巴普惠体 3.0 55 Regular" panose="00020600040101010101" charset="-122"/>
                          <a:sym typeface="+mn-ea"/>
                        </a:rPr>
                        <a:t>1-&gt;2</a:t>
                      </a:r>
                      <a:endParaRPr lang="en-US" altLang="zh-CN" sz="1000" b="0">
                        <a:latin typeface="阿里巴巴普惠体 3.0 55 Regular" panose="00020600040101010101" charset="-122"/>
                        <a:ea typeface="阿里巴巴普惠体 3.0 55 Regular" panose="00020600040101010101" charset="-122"/>
                      </a:endParaRPr>
                    </a:p>
                    <a:p>
                      <a:pPr algn="ctr">
                        <a:lnSpc>
                          <a:spcPct val="100000"/>
                        </a:lnSpc>
                        <a:buNone/>
                      </a:pPr>
                      <a:r>
                        <a:rPr lang="en-US" altLang="zh-CN" sz="1000">
                          <a:latin typeface="阿里巴巴普惠体 3.0 55 Regular" panose="00020600040101010101" charset="-122"/>
                          <a:ea typeface="阿里巴巴普惠体 3.0 55 Regular" panose="00020600040101010101" charset="-122"/>
                          <a:sym typeface="+mn-ea"/>
                        </a:rPr>
                        <a:t>2-&gt;7</a:t>
                      </a:r>
                      <a:endParaRPr lang="en-US" altLang="zh-CN" sz="1000" b="0">
                        <a:latin typeface="阿里巴巴普惠体 3.0 55 Regular" panose="00020600040101010101" charset="-122"/>
                        <a:ea typeface="阿里巴巴普惠体 3.0 55 Regular" panose="00020600040101010101" charset="-122"/>
                      </a:endParaRPr>
                    </a:p>
                  </a:txBody>
                  <a:tcPr anchor="ctr" anchorCtr="0"/>
                </a:tc>
              </a:tr>
              <a:tr h="853440">
                <a:tc>
                  <a:txBody>
                    <a:bodyPr/>
                    <a:p>
                      <a:pPr algn="ctr">
                        <a:lnSpc>
                          <a:spcPct val="100000"/>
                        </a:lnSpc>
                        <a:buNone/>
                      </a:pPr>
                      <a:r>
                        <a:rPr lang="zh-CN" altLang="en-US" sz="1200" b="1">
                          <a:latin typeface="阿里巴巴普惠体 3.0 55 Regular" panose="00020600040101010101" charset="-122"/>
                          <a:ea typeface="阿里巴巴普惠体 3.0 55 Regular" panose="00020600040101010101" charset="-122"/>
                          <a:cs typeface="阿里巴巴普惠体 3.0 55 Regular" panose="00020600040101010101" charset="-122"/>
                        </a:rPr>
                        <a:t>向量函数</a:t>
                      </a:r>
                      <a:endParaRPr lang="zh-CN" altLang="en-US" sz="1200" b="1">
                        <a:latin typeface="阿里巴巴普惠体 3.0 55 Regular" panose="00020600040101010101" charset="-122"/>
                        <a:ea typeface="阿里巴巴普惠体 3.0 55 Regular" panose="00020600040101010101" charset="-122"/>
                        <a:cs typeface="阿里巴巴普惠体 3.0 55 Regular" panose="00020600040101010101" charset="-122"/>
                      </a:endParaRPr>
                    </a:p>
                  </a:txBody>
                  <a:tcPr anchor="ctr" anchorCtr="0"/>
                </a:tc>
                <a:tc>
                  <a:txBody>
                    <a:bodyPr/>
                    <a:p>
                      <a:pPr algn="ctr">
                        <a:lnSpc>
                          <a:spcPct val="100000"/>
                        </a:lnSpc>
                        <a:buNone/>
                      </a:pPr>
                      <a:r>
                        <a:rPr lang="en-US" altLang="zh-CN" sz="1000" b="0">
                          <a:latin typeface="阿里巴巴普惠体 3.0 55 Regular" panose="00020600040101010101" charset="-122"/>
                          <a:ea typeface="阿里巴巴普惠体 3.0 55 Regular" panose="00020600040101010101" charset="-122"/>
                        </a:rPr>
                        <a:t>cumsum(d3)</a:t>
                      </a:r>
                      <a:endParaRPr lang="en-US" altLang="zh-CN" sz="1000" b="0">
                        <a:latin typeface="阿里巴巴普惠体 3.0 55 Regular" panose="00020600040101010101" charset="-122"/>
                        <a:ea typeface="阿里巴巴普惠体 3.0 55 Regular" panose="00020600040101010101" charset="-122"/>
                      </a:endParaRPr>
                    </a:p>
                    <a:p>
                      <a:pPr algn="ctr">
                        <a:lnSpc>
                          <a:spcPct val="100000"/>
                        </a:lnSpc>
                        <a:buNone/>
                      </a:pPr>
                      <a:r>
                        <a:rPr lang="en-US" altLang="zh-CN" sz="1000" b="0">
                          <a:latin typeface="阿里巴巴普惠体 3.0 55 Regular" panose="00020600040101010101" charset="-122"/>
                          <a:ea typeface="阿里巴巴普惠体 3.0 55 Regular" panose="00020600040101010101" charset="-122"/>
                        </a:rPr>
                        <a:t>// </a:t>
                      </a:r>
                      <a:r>
                        <a:rPr lang="zh-CN" altLang="en-US" sz="1000" b="0">
                          <a:latin typeface="阿里巴巴普惠体 3.0 55 Regular" panose="00020600040101010101" charset="-122"/>
                          <a:ea typeface="阿里巴巴普惠体 3.0 55 Regular" panose="00020600040101010101" charset="-122"/>
                        </a:rPr>
                        <a:t>对字典的值进行累加</a:t>
                      </a:r>
                      <a:endParaRPr lang="zh-CN" altLang="en-US" sz="1000" b="0">
                        <a:latin typeface="阿里巴巴普惠体 3.0 55 Regular" panose="00020600040101010101" charset="-122"/>
                        <a:ea typeface="阿里巴巴普惠体 3.0 55 Regular" panose="00020600040101010101" charset="-122"/>
                      </a:endParaRPr>
                    </a:p>
                  </a:txBody>
                  <a:tcPr anchor="ctr" anchorCtr="0"/>
                </a:tc>
                <a:tc>
                  <a:txBody>
                    <a:bodyPr/>
                    <a:p>
                      <a:pPr algn="ctr">
                        <a:lnSpc>
                          <a:spcPct val="100000"/>
                        </a:lnSpc>
                        <a:buNone/>
                      </a:pPr>
                      <a:r>
                        <a:rPr lang="en-US" altLang="zh-CN" sz="1000">
                          <a:latin typeface="阿里巴巴普惠体 3.0 55 Regular" panose="00020600040101010101" charset="-122"/>
                          <a:ea typeface="阿里巴巴普惠体 3.0 55 Regular" panose="00020600040101010101" charset="-122"/>
                          <a:sym typeface="+mn-ea"/>
                        </a:rPr>
                        <a:t>1-&gt;1</a:t>
                      </a:r>
                      <a:endParaRPr lang="en-US" altLang="zh-CN" sz="1000" b="0">
                        <a:latin typeface="阿里巴巴普惠体 3.0 55 Regular" panose="00020600040101010101" charset="-122"/>
                        <a:ea typeface="阿里巴巴普惠体 3.0 55 Regular" panose="00020600040101010101" charset="-122"/>
                      </a:endParaRPr>
                    </a:p>
                    <a:p>
                      <a:pPr algn="ctr">
                        <a:lnSpc>
                          <a:spcPct val="100000"/>
                        </a:lnSpc>
                        <a:buNone/>
                      </a:pPr>
                      <a:r>
                        <a:rPr lang="en-US" altLang="zh-CN" sz="1000">
                          <a:latin typeface="阿里巴巴普惠体 3.0 55 Regular" panose="00020600040101010101" charset="-122"/>
                          <a:ea typeface="阿里巴巴普惠体 3.0 55 Regular" panose="00020600040101010101" charset="-122"/>
                          <a:sym typeface="+mn-ea"/>
                        </a:rPr>
                        <a:t>2-&gt;3</a:t>
                      </a:r>
                      <a:endParaRPr lang="en-US" altLang="zh-CN" sz="1000" b="0">
                        <a:latin typeface="阿里巴巴普惠体 3.0 55 Regular" panose="00020600040101010101" charset="-122"/>
                        <a:ea typeface="阿里巴巴普惠体 3.0 55 Regular" panose="00020600040101010101" charset="-122"/>
                      </a:endParaRPr>
                    </a:p>
                    <a:p>
                      <a:pPr algn="ctr">
                        <a:lnSpc>
                          <a:spcPct val="100000"/>
                        </a:lnSpc>
                        <a:buNone/>
                      </a:pPr>
                      <a:r>
                        <a:rPr lang="en-US" altLang="zh-CN" sz="1000">
                          <a:latin typeface="阿里巴巴普惠体 3.0 55 Regular" panose="00020600040101010101" charset="-122"/>
                          <a:ea typeface="阿里巴巴普惠体 3.0 55 Regular" panose="00020600040101010101" charset="-122"/>
                          <a:sym typeface="+mn-ea"/>
                        </a:rPr>
                        <a:t>3-&gt;7</a:t>
                      </a:r>
                      <a:endParaRPr lang="en-US" altLang="zh-CN" sz="1000" b="0">
                        <a:latin typeface="阿里巴巴普惠体 3.0 55 Regular" panose="00020600040101010101" charset="-122"/>
                        <a:ea typeface="阿里巴巴普惠体 3.0 55 Regular" panose="00020600040101010101" charset="-122"/>
                      </a:endParaRPr>
                    </a:p>
                    <a:p>
                      <a:pPr algn="ctr">
                        <a:lnSpc>
                          <a:spcPct val="100000"/>
                        </a:lnSpc>
                        <a:buNone/>
                      </a:pPr>
                      <a:r>
                        <a:rPr lang="en-US" altLang="zh-CN" sz="1000">
                          <a:latin typeface="阿里巴巴普惠体 3.0 55 Regular" panose="00020600040101010101" charset="-122"/>
                          <a:ea typeface="阿里巴巴普惠体 3.0 55 Regular" panose="00020600040101010101" charset="-122"/>
                          <a:sym typeface="+mn-ea"/>
                        </a:rPr>
                        <a:t>4-&gt;13</a:t>
                      </a:r>
                      <a:endParaRPr lang="en-US" altLang="zh-CN" sz="1000" b="0">
                        <a:latin typeface="阿里巴巴普惠体 3.0 55 Regular" panose="00020600040101010101" charset="-122"/>
                        <a:ea typeface="阿里巴巴普惠体 3.0 55 Regular" panose="00020600040101010101" charset="-122"/>
                      </a:endParaRPr>
                    </a:p>
                    <a:p>
                      <a:pPr algn="ctr">
                        <a:lnSpc>
                          <a:spcPct val="100000"/>
                        </a:lnSpc>
                        <a:buNone/>
                      </a:pPr>
                      <a:r>
                        <a:rPr lang="en-US" altLang="zh-CN" sz="1000">
                          <a:latin typeface="阿里巴巴普惠体 3.0 55 Regular" panose="00020600040101010101" charset="-122"/>
                          <a:ea typeface="阿里巴巴普惠体 3.0 55 Regular" panose="00020600040101010101" charset="-122"/>
                          <a:sym typeface="+mn-ea"/>
                        </a:rPr>
                        <a:t>5-&gt;22</a:t>
                      </a:r>
                      <a:endParaRPr lang="en-US" altLang="zh-CN" sz="1000" b="0">
                        <a:latin typeface="阿里巴巴普惠体 3.0 55 Regular" panose="00020600040101010101" charset="-122"/>
                        <a:ea typeface="阿里巴巴普惠体 3.0 55 Regular" panose="00020600040101010101" charset="-122"/>
                      </a:endParaRPr>
                    </a:p>
                  </a:txBody>
                  <a:tcPr anchor="ctr" anchorCtr="0"/>
                </a:tc>
              </a:tr>
            </a:tbl>
          </a:graphicData>
        </a:graphic>
      </p:graphicFrame>
      <p:sp>
        <p:nvSpPr>
          <p:cNvPr id="8" name="文本框 7"/>
          <p:cNvSpPr txBox="1"/>
          <p:nvPr/>
        </p:nvSpPr>
        <p:spPr>
          <a:xfrm>
            <a:off x="1080135" y="4512945"/>
            <a:ext cx="3160395" cy="337185"/>
          </a:xfrm>
          <a:prstGeom prst="rect">
            <a:avLst/>
          </a:prstGeom>
        </p:spPr>
        <p:txBody>
          <a:bodyPr wrap="square">
            <a:spAutoFit/>
          </a:bodyPr>
          <a:p>
            <a:pPr marL="0" indent="0"/>
            <a:r>
              <a:rPr lang="zh-CN" altLang="en-US" sz="1600" b="0" i="0">
                <a:solidFill>
                  <a:srgbClr val="292A2E"/>
                </a:solidFill>
                <a:latin typeface="阿里巴巴普惠体 3.0 55 Regular" panose="00020600040101010101" charset="-122"/>
                <a:ea typeface="阿里巴巴普惠体 3.0 55 Regular" panose="00020600040101010101" charset="-122"/>
              </a:rPr>
              <a:t>提取每个字典值的最后一个元素</a:t>
            </a:r>
            <a:endParaRPr lang="zh-CN" altLang="en-US" sz="1600" b="0" i="0">
              <a:solidFill>
                <a:srgbClr val="292A2E"/>
              </a:solidFill>
              <a:latin typeface="阿里巴巴普惠体 3.0 55 Regular" panose="00020600040101010101" charset="-122"/>
              <a:ea typeface="阿里巴巴普惠体 3.0 55 Regular" panose="00020600040101010101" charset="-122"/>
            </a:endParaRPr>
          </a:p>
        </p:txBody>
      </p:sp>
      <p:sp>
        <p:nvSpPr>
          <p:cNvPr id="9" name="文本框 8"/>
          <p:cNvSpPr txBox="1"/>
          <p:nvPr/>
        </p:nvSpPr>
        <p:spPr>
          <a:xfrm>
            <a:off x="1134110" y="5010785"/>
            <a:ext cx="4011295" cy="1168400"/>
          </a:xfrm>
          <a:prstGeom prst="rect">
            <a:avLst/>
          </a:prstGeom>
        </p:spPr>
        <p:txBody>
          <a:bodyPr wrap="square">
            <a:spAutoFit/>
          </a:bodyPr>
          <a:p>
            <a:pPr indent="0" fontAlgn="auto">
              <a:lnSpc>
                <a:spcPct val="100000"/>
              </a:lnSpc>
            </a:pPr>
            <a:r>
              <a:rPr lang="en-US" altLang="zh-CN" sz="1400" b="0">
                <a:solidFill>
                  <a:srgbClr val="AF00DB"/>
                </a:solidFill>
                <a:latin typeface="MyFont" panose="02010609030101010101" charset="-122"/>
                <a:ea typeface="MyFont" panose="02010609030101010101" charset="-122"/>
              </a:rPr>
              <a:t>timer</a:t>
            </a:r>
            <a:r>
              <a:rPr lang="en-US" altLang="zh-CN" sz="1400" b="0">
                <a:solidFill>
                  <a:srgbClr val="000000"/>
                </a:solidFill>
                <a:latin typeface="MyFont" panose="02010609030101010101" charset="-122"/>
                <a:ea typeface="MyFont" panose="02010609030101010101" charset="-122"/>
              </a:rPr>
              <a:t> re1 </a:t>
            </a:r>
            <a:r>
              <a:rPr lang="en-US" altLang="zh-CN" sz="1400" b="0">
                <a:solidFill>
                  <a:srgbClr val="FF0000"/>
                </a:solidFill>
                <a:latin typeface="MyFont" panose="02010609030101010101" charset="-122"/>
                <a:ea typeface="MyFont" panose="02010609030101010101" charset="-122"/>
              </a:rPr>
              <a:t>=</a:t>
            </a:r>
            <a:r>
              <a:rPr lang="en-US" altLang="zh-CN" sz="1400" b="1">
                <a:solidFill>
                  <a:srgbClr val="000000"/>
                </a:solidFill>
                <a:latin typeface="MyFont" panose="02010609030101010101" charset="-122"/>
                <a:ea typeface="MyFont" panose="02010609030101010101" charset="-122"/>
              </a:rPr>
              <a:t>each</a:t>
            </a:r>
            <a:r>
              <a:rPr lang="en-US" altLang="zh-CN" sz="1400" b="0">
                <a:solidFill>
                  <a:srgbClr val="000000"/>
                </a:solidFill>
                <a:latin typeface="MyFont" panose="02010609030101010101" charset="-122"/>
                <a:ea typeface="MyFont" panose="02010609030101010101" charset="-122"/>
              </a:rPr>
              <a:t>(tail, d).</a:t>
            </a:r>
            <a:r>
              <a:rPr lang="en-US" altLang="zh-CN" sz="1400" b="1">
                <a:solidFill>
                  <a:srgbClr val="000000"/>
                </a:solidFill>
                <a:latin typeface="MyFont" panose="02010609030101010101" charset="-122"/>
                <a:ea typeface="MyFont" panose="02010609030101010101" charset="-122"/>
              </a:rPr>
              <a:t>values</a:t>
            </a:r>
            <a:r>
              <a:rPr lang="en-US" altLang="zh-CN" sz="1400" b="0">
                <a:solidFill>
                  <a:srgbClr val="000000"/>
                </a:solidFill>
                <a:latin typeface="MyFont" panose="02010609030101010101" charset="-122"/>
                <a:ea typeface="MyFont" panose="02010609030101010101" charset="-122"/>
              </a:rPr>
              <a:t>() </a:t>
            </a:r>
            <a:endParaRPr lang="en-US" altLang="zh-CN" sz="1400" b="0">
              <a:solidFill>
                <a:srgbClr val="000000"/>
              </a:solidFill>
              <a:latin typeface="MyFont" panose="02010609030101010101" charset="-122"/>
              <a:ea typeface="MyFont" panose="02010609030101010101" charset="-122"/>
            </a:endParaRPr>
          </a:p>
          <a:p>
            <a:pPr indent="0" fontAlgn="auto">
              <a:lnSpc>
                <a:spcPct val="100000"/>
              </a:lnSpc>
            </a:pPr>
            <a:r>
              <a:rPr lang="en-US" altLang="zh-CN" sz="1400" b="0">
                <a:solidFill>
                  <a:srgbClr val="000000"/>
                </a:solidFill>
                <a:latin typeface="MyFont" panose="02010609030101010101" charset="-122"/>
                <a:ea typeface="MyFont" panose="02010609030101010101" charset="-122"/>
              </a:rPr>
              <a:t>// Time elapsed: 8.728 ms</a:t>
            </a:r>
            <a:endParaRPr lang="en-US" altLang="zh-CN" sz="1400" b="0">
              <a:solidFill>
                <a:srgbClr val="000000"/>
              </a:solidFill>
              <a:latin typeface="MyFont" panose="02010609030101010101" charset="-122"/>
              <a:ea typeface="MyFont" panose="02010609030101010101" charset="-122"/>
            </a:endParaRPr>
          </a:p>
          <a:p>
            <a:pPr indent="0" fontAlgn="auto">
              <a:lnSpc>
                <a:spcPct val="100000"/>
              </a:lnSpc>
            </a:pPr>
            <a:endParaRPr lang="en-US" altLang="zh-CN" sz="1400" b="0">
              <a:solidFill>
                <a:srgbClr val="AF00DB"/>
              </a:solidFill>
              <a:latin typeface="MyFont" panose="02010609030101010101" charset="-122"/>
              <a:ea typeface="MyFont" panose="02010609030101010101" charset="-122"/>
            </a:endParaRPr>
          </a:p>
          <a:p>
            <a:pPr indent="0" fontAlgn="auto">
              <a:lnSpc>
                <a:spcPct val="100000"/>
              </a:lnSpc>
            </a:pPr>
            <a:r>
              <a:rPr lang="en-US" altLang="zh-CN" sz="1400" b="0">
                <a:solidFill>
                  <a:srgbClr val="AF00DB"/>
                </a:solidFill>
                <a:latin typeface="MyFont" panose="02010609030101010101" charset="-122"/>
                <a:ea typeface="MyFont" panose="02010609030101010101" charset="-122"/>
              </a:rPr>
              <a:t>timer</a:t>
            </a:r>
            <a:r>
              <a:rPr lang="en-US" altLang="zh-CN" sz="1400" b="0">
                <a:solidFill>
                  <a:srgbClr val="000000"/>
                </a:solidFill>
                <a:latin typeface="MyFont" panose="02010609030101010101" charset="-122"/>
                <a:ea typeface="MyFont" panose="02010609030101010101" charset="-122"/>
              </a:rPr>
              <a:t> re2 </a:t>
            </a:r>
            <a:r>
              <a:rPr lang="en-US" altLang="zh-CN" sz="1400" b="0">
                <a:solidFill>
                  <a:srgbClr val="FF0000"/>
                </a:solidFill>
                <a:latin typeface="MyFont" panose="02010609030101010101" charset="-122"/>
                <a:ea typeface="MyFont" panose="02010609030101010101" charset="-122"/>
              </a:rPr>
              <a:t>=</a:t>
            </a:r>
            <a:r>
              <a:rPr lang="en-US" altLang="zh-CN" sz="1400" b="0">
                <a:solidFill>
                  <a:srgbClr val="000000"/>
                </a:solidFill>
                <a:latin typeface="MyFont" panose="02010609030101010101" charset="-122"/>
                <a:ea typeface="MyFont" panose="02010609030101010101" charset="-122"/>
              </a:rPr>
              <a:t> d.</a:t>
            </a:r>
            <a:r>
              <a:rPr lang="en-US" altLang="zh-CN" sz="1400" b="1">
                <a:solidFill>
                  <a:srgbClr val="000000"/>
                </a:solidFill>
                <a:latin typeface="MyFont" panose="02010609030101010101" charset="-122"/>
                <a:ea typeface="MyFont" panose="02010609030101010101" charset="-122"/>
              </a:rPr>
              <a:t>transpose</a:t>
            </a:r>
            <a:r>
              <a:rPr lang="en-US" altLang="zh-CN" sz="1400" b="0">
                <a:solidFill>
                  <a:srgbClr val="000000"/>
                </a:solidFill>
                <a:latin typeface="MyFont" panose="02010609030101010101" charset="-122"/>
                <a:ea typeface="MyFont" panose="02010609030101010101" charset="-122"/>
              </a:rPr>
              <a:t>().</a:t>
            </a:r>
            <a:r>
              <a:rPr lang="en-US" altLang="zh-CN" sz="1400" b="1">
                <a:solidFill>
                  <a:srgbClr val="000000"/>
                </a:solidFill>
                <a:latin typeface="MyFont" panose="02010609030101010101" charset="-122"/>
                <a:ea typeface="MyFont" panose="02010609030101010101" charset="-122"/>
              </a:rPr>
              <a:t>tail</a:t>
            </a:r>
            <a:r>
              <a:rPr lang="en-US" altLang="zh-CN" sz="1400" b="0">
                <a:solidFill>
                  <a:srgbClr val="000000"/>
                </a:solidFill>
                <a:latin typeface="MyFont" panose="02010609030101010101" charset="-122"/>
                <a:ea typeface="MyFont" panose="02010609030101010101" charset="-122"/>
              </a:rPr>
              <a:t>()[codeList] </a:t>
            </a:r>
            <a:endParaRPr lang="en-US" altLang="zh-CN" sz="1400" b="0">
              <a:solidFill>
                <a:srgbClr val="000000"/>
              </a:solidFill>
              <a:latin typeface="MyFont" panose="02010609030101010101" charset="-122"/>
              <a:ea typeface="MyFont" panose="02010609030101010101" charset="-122"/>
            </a:endParaRPr>
          </a:p>
          <a:p>
            <a:pPr indent="0" fontAlgn="auto">
              <a:lnSpc>
                <a:spcPct val="100000"/>
              </a:lnSpc>
            </a:pPr>
            <a:r>
              <a:rPr lang="en-US" altLang="zh-CN" sz="1400" b="0">
                <a:solidFill>
                  <a:srgbClr val="000000"/>
                </a:solidFill>
                <a:latin typeface="MyFont" panose="02010609030101010101" charset="-122"/>
                <a:ea typeface="MyFont" panose="02010609030101010101" charset="-122"/>
              </a:rPr>
              <a:t>// Time elapsed: 26.957 ms</a:t>
            </a:r>
            <a:endParaRPr lang="en-US" altLang="zh-CN" sz="1400" b="0">
              <a:solidFill>
                <a:srgbClr val="000000"/>
              </a:solidFill>
              <a:latin typeface="MyFont" panose="02010609030101010101" charset="-122"/>
              <a:ea typeface="MyFont" panose="02010609030101010101" charset="-122"/>
            </a:endParaRPr>
          </a:p>
        </p:txBody>
      </p:sp>
      <p:sp>
        <p:nvSpPr>
          <p:cNvPr id="10" name="矩形 9"/>
          <p:cNvSpPr/>
          <p:nvPr/>
        </p:nvSpPr>
        <p:spPr>
          <a:xfrm>
            <a:off x="1033145" y="4966335"/>
            <a:ext cx="4112260" cy="1257300"/>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latin typeface="阿里巴巴普惠体 3.0 55 Regular" panose="00020600040101010101" charset="-122"/>
              <a:ea typeface="阿里巴巴普惠体 3.0 55 Regular" panose="00020600040101010101" charset="-122"/>
            </a:endParaRPr>
          </a:p>
        </p:txBody>
      </p:sp>
      <p:sp>
        <p:nvSpPr>
          <p:cNvPr id="11" name="文本框 10"/>
          <p:cNvSpPr txBox="1"/>
          <p:nvPr/>
        </p:nvSpPr>
        <p:spPr>
          <a:xfrm>
            <a:off x="6676390" y="4548188"/>
            <a:ext cx="5080000" cy="337185"/>
          </a:xfrm>
          <a:prstGeom prst="rect">
            <a:avLst/>
          </a:prstGeom>
        </p:spPr>
        <p:txBody>
          <a:bodyPr>
            <a:spAutoFit/>
          </a:bodyPr>
          <a:p>
            <a:pPr marL="0" algn="l">
              <a:buClrTx/>
              <a:buSzTx/>
              <a:buFontTx/>
            </a:pPr>
            <a:r>
              <a:rPr lang="zh-CN" altLang="en-US" sz="1600" b="0" i="0">
                <a:solidFill>
                  <a:srgbClr val="292A2E"/>
                </a:solidFill>
                <a:latin typeface="阿里巴巴普惠体 3.0 55 Regular" panose="00020600040101010101" charset="-122"/>
                <a:ea typeface="阿里巴巴普惠体 3.0 55 Regular" panose="00020600040101010101" charset="-122"/>
              </a:rPr>
              <a:t>合并两个字典a 和</a:t>
            </a:r>
            <a:r>
              <a:rPr lang="zh-CN" altLang="en-US" sz="1600" b="0" i="0">
                <a:solidFill>
                  <a:srgbClr val="292A2E"/>
                </a:solidFill>
                <a:latin typeface="阿里巴巴普惠体 3.0 55 Regular" panose="00020600040101010101" charset="-122"/>
                <a:ea typeface="阿里巴巴普惠体 3.0 55 Regular" panose="00020600040101010101" charset="-122"/>
              </a:rPr>
              <a:t>b, 若键值冲突，则使用b的值来更新</a:t>
            </a:r>
            <a:endParaRPr lang="zh-CN" altLang="en-US" sz="1600" b="0" i="0">
              <a:solidFill>
                <a:srgbClr val="292A2E"/>
              </a:solidFill>
              <a:latin typeface="阿里巴巴普惠体 3.0 55 Regular" panose="00020600040101010101" charset="-122"/>
              <a:ea typeface="阿里巴巴普惠体 3.0 55 Regular" panose="00020600040101010101" charset="-122"/>
            </a:endParaRPr>
          </a:p>
        </p:txBody>
      </p:sp>
      <p:sp>
        <p:nvSpPr>
          <p:cNvPr id="12" name="文本框 11"/>
          <p:cNvSpPr txBox="1"/>
          <p:nvPr/>
        </p:nvSpPr>
        <p:spPr>
          <a:xfrm>
            <a:off x="6791325" y="5131118"/>
            <a:ext cx="3160395" cy="953135"/>
          </a:xfrm>
          <a:prstGeom prst="rect">
            <a:avLst/>
          </a:prstGeom>
        </p:spPr>
        <p:txBody>
          <a:bodyPr wrap="square">
            <a:spAutoFit/>
          </a:bodyPr>
          <a:p>
            <a:pPr indent="0" fontAlgn="auto">
              <a:lnSpc>
                <a:spcPct val="100000"/>
              </a:lnSpc>
            </a:pPr>
            <a:r>
              <a:rPr lang="en-US" altLang="zh-CN" sz="1400" b="0">
                <a:solidFill>
                  <a:srgbClr val="000000"/>
                </a:solidFill>
                <a:latin typeface="MyFont" panose="02010609030101010101" charset="-122"/>
                <a:ea typeface="MyFont" panose="02010609030101010101" charset="-122"/>
              </a:rPr>
              <a:t>a </a:t>
            </a:r>
            <a:r>
              <a:rPr lang="en-US" altLang="zh-CN" sz="1400" b="0">
                <a:solidFill>
                  <a:srgbClr val="FF0000"/>
                </a:solidFill>
                <a:latin typeface="MyFont" panose="02010609030101010101" charset="-122"/>
                <a:ea typeface="MyFont" panose="02010609030101010101" charset="-122"/>
              </a:rPr>
              <a:t>=</a:t>
            </a:r>
            <a:r>
              <a:rPr lang="en-US" altLang="zh-CN" sz="1400" b="1">
                <a:solidFill>
                  <a:srgbClr val="000000"/>
                </a:solidFill>
                <a:latin typeface="MyFont" panose="02010609030101010101" charset="-122"/>
                <a:ea typeface="MyFont" panose="02010609030101010101" charset="-122"/>
              </a:rPr>
              <a:t>dict</a:t>
            </a:r>
            <a:r>
              <a:rPr lang="en-US" altLang="zh-CN" sz="1400" b="0">
                <a:solidFill>
                  <a:srgbClr val="000000"/>
                </a:solidFill>
                <a:latin typeface="MyFont" panose="02010609030101010101" charset="-122"/>
                <a:ea typeface="MyFont" panose="02010609030101010101" charset="-122"/>
              </a:rPr>
              <a:t>(</a:t>
            </a:r>
            <a:r>
              <a:rPr lang="en-US" altLang="zh-CN" sz="1400" b="0">
                <a:solidFill>
                  <a:srgbClr val="00A000"/>
                </a:solidFill>
                <a:latin typeface="MyFont" panose="02010609030101010101" charset="-122"/>
                <a:ea typeface="MyFont" panose="02010609030101010101" charset="-122"/>
              </a:rPr>
              <a:t>123</a:t>
            </a:r>
            <a:r>
              <a:rPr lang="en-US" altLang="zh-CN" sz="1400" b="0">
                <a:solidFill>
                  <a:srgbClr val="000000"/>
                </a:solidFill>
                <a:latin typeface="MyFont" panose="02010609030101010101" charset="-122"/>
                <a:ea typeface="MyFont" panose="02010609030101010101" charset="-122"/>
              </a:rPr>
              <a:t>, </a:t>
            </a:r>
            <a:r>
              <a:rPr lang="en-US" altLang="zh-CN" sz="1400" b="0">
                <a:solidFill>
                  <a:srgbClr val="00A000"/>
                </a:solidFill>
                <a:latin typeface="MyFont" panose="02010609030101010101" charset="-122"/>
                <a:ea typeface="MyFont" panose="02010609030101010101" charset="-122"/>
              </a:rPr>
              <a:t>1.11.21.3</a:t>
            </a:r>
            <a:r>
              <a:rPr lang="en-US" altLang="zh-CN" sz="1400" b="0">
                <a:solidFill>
                  <a:srgbClr val="000000"/>
                </a:solidFill>
                <a:latin typeface="MyFont" panose="02010609030101010101" charset="-122"/>
                <a:ea typeface="MyFont" panose="02010609030101010101" charset="-122"/>
              </a:rPr>
              <a:t>)</a:t>
            </a:r>
            <a:endParaRPr lang="en-US" altLang="zh-CN" sz="1400" b="0">
              <a:solidFill>
                <a:srgbClr val="000000"/>
              </a:solidFill>
              <a:latin typeface="MyFont" panose="02010609030101010101" charset="-122"/>
              <a:ea typeface="MyFont" panose="02010609030101010101" charset="-122"/>
            </a:endParaRPr>
          </a:p>
          <a:p>
            <a:pPr indent="0" fontAlgn="auto">
              <a:lnSpc>
                <a:spcPct val="100000"/>
              </a:lnSpc>
            </a:pPr>
            <a:r>
              <a:rPr lang="en-US" altLang="zh-CN" sz="1400" b="0">
                <a:solidFill>
                  <a:srgbClr val="000000"/>
                </a:solidFill>
                <a:latin typeface="MyFont" panose="02010609030101010101" charset="-122"/>
                <a:ea typeface="MyFont" panose="02010609030101010101" charset="-122"/>
              </a:rPr>
              <a:t>b </a:t>
            </a:r>
            <a:r>
              <a:rPr lang="en-US" altLang="zh-CN" sz="1400" b="0">
                <a:solidFill>
                  <a:srgbClr val="FF0000"/>
                </a:solidFill>
                <a:latin typeface="MyFont" panose="02010609030101010101" charset="-122"/>
                <a:ea typeface="MyFont" panose="02010609030101010101" charset="-122"/>
              </a:rPr>
              <a:t>=</a:t>
            </a:r>
            <a:r>
              <a:rPr lang="en-US" altLang="zh-CN" sz="1400" b="1">
                <a:solidFill>
                  <a:srgbClr val="000000"/>
                </a:solidFill>
                <a:latin typeface="MyFont" panose="02010609030101010101" charset="-122"/>
                <a:ea typeface="MyFont" panose="02010609030101010101" charset="-122"/>
              </a:rPr>
              <a:t>dict</a:t>
            </a:r>
            <a:r>
              <a:rPr lang="en-US" altLang="zh-CN" sz="1400" b="0">
                <a:solidFill>
                  <a:srgbClr val="000000"/>
                </a:solidFill>
                <a:latin typeface="MyFont" panose="02010609030101010101" charset="-122"/>
                <a:ea typeface="MyFont" panose="02010609030101010101" charset="-122"/>
              </a:rPr>
              <a:t>(</a:t>
            </a:r>
            <a:r>
              <a:rPr lang="en-US" altLang="zh-CN" sz="1400" b="0">
                <a:solidFill>
                  <a:srgbClr val="00A000"/>
                </a:solidFill>
                <a:latin typeface="MyFont" panose="02010609030101010101" charset="-122"/>
                <a:ea typeface="MyFont" panose="02010609030101010101" charset="-122"/>
              </a:rPr>
              <a:t>345</a:t>
            </a:r>
            <a:r>
              <a:rPr lang="en-US" altLang="zh-CN" sz="1400" b="0">
                <a:solidFill>
                  <a:srgbClr val="000000"/>
                </a:solidFill>
                <a:latin typeface="MyFont" panose="02010609030101010101" charset="-122"/>
                <a:ea typeface="MyFont" panose="02010609030101010101" charset="-122"/>
              </a:rPr>
              <a:t>, </a:t>
            </a:r>
            <a:r>
              <a:rPr lang="en-US" altLang="zh-CN" sz="1400" b="0">
                <a:solidFill>
                  <a:srgbClr val="00A000"/>
                </a:solidFill>
                <a:latin typeface="MyFont" panose="02010609030101010101" charset="-122"/>
                <a:ea typeface="MyFont" panose="02010609030101010101" charset="-122"/>
              </a:rPr>
              <a:t>1.41.51.6</a:t>
            </a:r>
            <a:r>
              <a:rPr lang="en-US" altLang="zh-CN" sz="1400" b="0">
                <a:solidFill>
                  <a:srgbClr val="000000"/>
                </a:solidFill>
                <a:latin typeface="MyFont" panose="02010609030101010101" charset="-122"/>
                <a:ea typeface="MyFont" panose="02010609030101010101" charset="-122"/>
              </a:rPr>
              <a:t>)</a:t>
            </a:r>
            <a:endParaRPr lang="en-US" altLang="zh-CN" sz="1400" b="0">
              <a:solidFill>
                <a:srgbClr val="000000"/>
              </a:solidFill>
              <a:latin typeface="MyFont" panose="02010609030101010101" charset="-122"/>
              <a:ea typeface="MyFont" panose="02010609030101010101" charset="-122"/>
            </a:endParaRPr>
          </a:p>
          <a:p>
            <a:pPr indent="0" fontAlgn="auto">
              <a:lnSpc>
                <a:spcPct val="100000"/>
              </a:lnSpc>
            </a:pPr>
            <a:r>
              <a:rPr lang="en-US" altLang="zh-CN" sz="1400" b="0">
                <a:solidFill>
                  <a:srgbClr val="000000"/>
                </a:solidFill>
                <a:latin typeface="MyFont" panose="02010609030101010101" charset="-122"/>
                <a:ea typeface="MyFont" panose="02010609030101010101" charset="-122"/>
              </a:rPr>
              <a:t>a[b.</a:t>
            </a:r>
            <a:r>
              <a:rPr lang="en-US" altLang="zh-CN" sz="1400" b="1">
                <a:solidFill>
                  <a:srgbClr val="000000"/>
                </a:solidFill>
                <a:latin typeface="MyFont" panose="02010609030101010101" charset="-122"/>
                <a:ea typeface="MyFont" panose="02010609030101010101" charset="-122"/>
              </a:rPr>
              <a:t>keys</a:t>
            </a:r>
            <a:r>
              <a:rPr lang="en-US" altLang="zh-CN" sz="1400" b="0">
                <a:solidFill>
                  <a:srgbClr val="000000"/>
                </a:solidFill>
                <a:latin typeface="MyFont" panose="02010609030101010101" charset="-122"/>
                <a:ea typeface="MyFont" panose="02010609030101010101" charset="-122"/>
              </a:rPr>
              <a:t>()] </a:t>
            </a:r>
            <a:r>
              <a:rPr lang="en-US" altLang="zh-CN" sz="1400" b="0">
                <a:solidFill>
                  <a:srgbClr val="FF0000"/>
                </a:solidFill>
                <a:latin typeface="MyFont" panose="02010609030101010101" charset="-122"/>
                <a:ea typeface="MyFont" panose="02010609030101010101" charset="-122"/>
              </a:rPr>
              <a:t>=</a:t>
            </a:r>
            <a:r>
              <a:rPr lang="en-US" altLang="zh-CN" sz="1400" b="0">
                <a:solidFill>
                  <a:srgbClr val="000000"/>
                </a:solidFill>
                <a:latin typeface="MyFont" panose="02010609030101010101" charset="-122"/>
                <a:ea typeface="MyFont" panose="02010609030101010101" charset="-122"/>
              </a:rPr>
              <a:t> b.</a:t>
            </a:r>
            <a:r>
              <a:rPr lang="en-US" altLang="zh-CN" sz="1400" b="1">
                <a:solidFill>
                  <a:srgbClr val="000000"/>
                </a:solidFill>
                <a:latin typeface="MyFont" panose="02010609030101010101" charset="-122"/>
                <a:ea typeface="MyFont" panose="02010609030101010101" charset="-122"/>
              </a:rPr>
              <a:t>values</a:t>
            </a:r>
            <a:r>
              <a:rPr lang="en-US" altLang="zh-CN" sz="1400" b="0">
                <a:solidFill>
                  <a:srgbClr val="000000"/>
                </a:solidFill>
                <a:latin typeface="MyFont" panose="02010609030101010101" charset="-122"/>
                <a:ea typeface="MyFont" panose="02010609030101010101" charset="-122"/>
              </a:rPr>
              <a:t>()</a:t>
            </a:r>
            <a:endParaRPr lang="en-US" altLang="zh-CN" sz="1400" b="0">
              <a:solidFill>
                <a:srgbClr val="000000"/>
              </a:solidFill>
              <a:latin typeface="MyFont" panose="02010609030101010101" charset="-122"/>
              <a:ea typeface="MyFont" panose="02010609030101010101" charset="-122"/>
            </a:endParaRPr>
          </a:p>
          <a:p>
            <a:pPr indent="0" fontAlgn="auto">
              <a:lnSpc>
                <a:spcPct val="100000"/>
              </a:lnSpc>
            </a:pPr>
            <a:r>
              <a:rPr lang="en-US" altLang="zh-CN" sz="1400" b="0">
                <a:solidFill>
                  <a:srgbClr val="000000"/>
                </a:solidFill>
                <a:latin typeface="MyFont" panose="02010609030101010101" charset="-122"/>
                <a:ea typeface="MyFont" panose="02010609030101010101" charset="-122"/>
              </a:rPr>
              <a:t>a</a:t>
            </a:r>
            <a:endParaRPr lang="en-US" altLang="zh-CN" sz="1400" b="0">
              <a:solidFill>
                <a:srgbClr val="000000"/>
              </a:solidFill>
              <a:latin typeface="MyFont" panose="02010609030101010101" charset="-122"/>
              <a:ea typeface="MyFont" panose="02010609030101010101" charset="-122"/>
            </a:endParaRPr>
          </a:p>
        </p:txBody>
      </p:sp>
      <p:sp>
        <p:nvSpPr>
          <p:cNvPr id="13" name="矩形 12"/>
          <p:cNvSpPr/>
          <p:nvPr/>
        </p:nvSpPr>
        <p:spPr>
          <a:xfrm>
            <a:off x="6578600" y="4979035"/>
            <a:ext cx="4112260" cy="1257300"/>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latin typeface="阿里巴巴普惠体 3.0 55 Regular" panose="00020600040101010101" charset="-122"/>
              <a:ea typeface="阿里巴巴普惠体 3.0 55 Regular" panose="00020600040101010101" charset="-122"/>
            </a:endParaRPr>
          </a:p>
        </p:txBody>
      </p:sp>
      <p:grpSp>
        <p:nvGrpSpPr>
          <p:cNvPr id="102" name="组合 101"/>
          <p:cNvGrpSpPr/>
          <p:nvPr/>
        </p:nvGrpSpPr>
        <p:grpSpPr>
          <a:xfrm rot="0">
            <a:off x="871855" y="4534535"/>
            <a:ext cx="227330" cy="245745"/>
            <a:chOff x="3358738" y="4352095"/>
            <a:chExt cx="303039" cy="306768"/>
          </a:xfrm>
        </p:grpSpPr>
        <p:sp>
          <p:nvSpPr>
            <p:cNvPr id="103" name="椭圆 102"/>
            <p:cNvSpPr/>
            <p:nvPr/>
          </p:nvSpPr>
          <p:spPr>
            <a:xfrm>
              <a:off x="3358738" y="4352095"/>
              <a:ext cx="303039" cy="306768"/>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latin typeface="阿里巴巴普惠体 3.0 55 Regular" panose="00020600040101010101" charset="-122"/>
                <a:ea typeface="阿里巴巴普惠体 3.0 55 Regular" panose="00020600040101010101" charset="-122"/>
              </a:endParaRPr>
            </a:p>
          </p:txBody>
        </p:sp>
        <p:grpSp>
          <p:nvGrpSpPr>
            <p:cNvPr id="104" name="组合 103"/>
            <p:cNvGrpSpPr/>
            <p:nvPr/>
          </p:nvGrpSpPr>
          <p:grpSpPr>
            <a:xfrm>
              <a:off x="3431355" y="4452733"/>
              <a:ext cx="153646" cy="153646"/>
              <a:chOff x="5314898" y="1638449"/>
              <a:chExt cx="152221" cy="152221"/>
            </a:xfrm>
            <a:solidFill>
              <a:schemeClr val="bg2"/>
            </a:solidFill>
          </p:grpSpPr>
          <p:sp>
            <p:nvSpPr>
              <p:cNvPr id="105" name="Shape"/>
              <p:cNvSpPr/>
              <p:nvPr/>
            </p:nvSpPr>
            <p:spPr>
              <a:xfrm>
                <a:off x="5410148" y="1657499"/>
                <a:ext cx="37921" cy="37922"/>
              </a:xfrm>
              <a:custGeom>
                <a:avLst/>
                <a:gdLst/>
                <a:ahLst/>
                <a:cxnLst>
                  <a:cxn ang="0">
                    <a:pos x="wd2" y="hd2"/>
                  </a:cxn>
                  <a:cxn ang="5400000">
                    <a:pos x="wd2" y="hd2"/>
                  </a:cxn>
                  <a:cxn ang="10800000">
                    <a:pos x="wd2" y="hd2"/>
                  </a:cxn>
                  <a:cxn ang="16200000">
                    <a:pos x="wd2" y="hd2"/>
                  </a:cxn>
                </a:cxnLst>
                <a:rect l="0" t="0" r="r" b="b"/>
                <a:pathLst>
                  <a:path w="21600" h="21600" extrusionOk="0">
                    <a:moveTo>
                      <a:pt x="10749" y="7132"/>
                    </a:moveTo>
                    <a:cubicBezTo>
                      <a:pt x="8804" y="7132"/>
                      <a:pt x="7064" y="8864"/>
                      <a:pt x="7064" y="10800"/>
                    </a:cubicBezTo>
                    <a:cubicBezTo>
                      <a:pt x="7064" y="12736"/>
                      <a:pt x="8804" y="14468"/>
                      <a:pt x="10749" y="14468"/>
                    </a:cubicBezTo>
                    <a:cubicBezTo>
                      <a:pt x="12694" y="14468"/>
                      <a:pt x="14434" y="12736"/>
                      <a:pt x="14434" y="10800"/>
                    </a:cubicBezTo>
                    <a:cubicBezTo>
                      <a:pt x="14434" y="8864"/>
                      <a:pt x="12694" y="7132"/>
                      <a:pt x="10749" y="7132"/>
                    </a:cubicBezTo>
                    <a:close/>
                    <a:moveTo>
                      <a:pt x="10749" y="21600"/>
                    </a:moveTo>
                    <a:cubicBezTo>
                      <a:pt x="4709" y="21600"/>
                      <a:pt x="0" y="16608"/>
                      <a:pt x="0" y="10800"/>
                    </a:cubicBezTo>
                    <a:cubicBezTo>
                      <a:pt x="0" y="4687"/>
                      <a:pt x="4709" y="0"/>
                      <a:pt x="10749" y="0"/>
                    </a:cubicBezTo>
                    <a:cubicBezTo>
                      <a:pt x="16891" y="0"/>
                      <a:pt x="21600" y="4687"/>
                      <a:pt x="21600" y="10800"/>
                    </a:cubicBezTo>
                    <a:cubicBezTo>
                      <a:pt x="21600" y="16608"/>
                      <a:pt x="16891" y="21600"/>
                      <a:pt x="10749" y="21600"/>
                    </a:cubicBezTo>
                    <a:close/>
                  </a:path>
                </a:pathLst>
              </a:custGeom>
              <a:grpFill/>
              <a:ln w="12700">
                <a:miter lim="400000"/>
              </a:ln>
            </p:spPr>
            <p:txBody>
              <a:bodyPr lIns="22860" rIns="22860" anchor="ctr"/>
              <a:p>
                <a:pPr defTabSz="228600">
                  <a:lnSpc>
                    <a:spcPct val="93000"/>
                  </a:lnSpc>
                  <a:defRPr sz="1800">
                    <a:solidFill>
                      <a:srgbClr val="000000"/>
                    </a:solidFill>
                  </a:defRPr>
                </a:pPr>
                <a:endParaRPr sz="900">
                  <a:latin typeface="阿里巴巴普惠体 3.0 55 Regular" panose="00020600040101010101" charset="-122"/>
                  <a:ea typeface="阿里巴巴普惠体 3.0 55 Regular" panose="00020600040101010101" charset="-122"/>
                </a:endParaRPr>
              </a:p>
            </p:txBody>
          </p:sp>
          <p:sp>
            <p:nvSpPr>
              <p:cNvPr id="106" name="Shape"/>
              <p:cNvSpPr/>
              <p:nvPr/>
            </p:nvSpPr>
            <p:spPr>
              <a:xfrm>
                <a:off x="5314898" y="1638449"/>
                <a:ext cx="152221" cy="152221"/>
              </a:xfrm>
              <a:custGeom>
                <a:avLst/>
                <a:gdLst/>
                <a:ahLst/>
                <a:cxnLst>
                  <a:cxn ang="0">
                    <a:pos x="wd2" y="hd2"/>
                  </a:cxn>
                  <a:cxn ang="5400000">
                    <a:pos x="wd2" y="hd2"/>
                  </a:cxn>
                  <a:cxn ang="10800000">
                    <a:pos x="wd2" y="hd2"/>
                  </a:cxn>
                  <a:cxn ang="16200000">
                    <a:pos x="wd2" y="hd2"/>
                  </a:cxn>
                </a:cxnLst>
                <a:rect l="0" t="0" r="r" b="b"/>
                <a:pathLst>
                  <a:path w="21600" h="21600" extrusionOk="0">
                    <a:moveTo>
                      <a:pt x="12598" y="1785"/>
                    </a:moveTo>
                    <a:cubicBezTo>
                      <a:pt x="12368" y="1785"/>
                      <a:pt x="11884" y="1989"/>
                      <a:pt x="11731" y="2168"/>
                    </a:cubicBezTo>
                    <a:lnTo>
                      <a:pt x="1785" y="11705"/>
                    </a:lnTo>
                    <a:lnTo>
                      <a:pt x="9895" y="19815"/>
                    </a:lnTo>
                    <a:lnTo>
                      <a:pt x="19432" y="9869"/>
                    </a:lnTo>
                    <a:cubicBezTo>
                      <a:pt x="19611" y="9716"/>
                      <a:pt x="19815" y="9232"/>
                      <a:pt x="19815" y="9002"/>
                    </a:cubicBezTo>
                    <a:lnTo>
                      <a:pt x="19815" y="1785"/>
                    </a:lnTo>
                    <a:lnTo>
                      <a:pt x="12598" y="1785"/>
                    </a:lnTo>
                    <a:close/>
                    <a:moveTo>
                      <a:pt x="9895" y="21600"/>
                    </a:moveTo>
                    <a:cubicBezTo>
                      <a:pt x="9410" y="21600"/>
                      <a:pt x="8977" y="21370"/>
                      <a:pt x="8645" y="21064"/>
                    </a:cubicBezTo>
                    <a:lnTo>
                      <a:pt x="561" y="12955"/>
                    </a:lnTo>
                    <a:cubicBezTo>
                      <a:pt x="179" y="12623"/>
                      <a:pt x="0" y="12190"/>
                      <a:pt x="0" y="11705"/>
                    </a:cubicBezTo>
                    <a:cubicBezTo>
                      <a:pt x="0" y="11221"/>
                      <a:pt x="179" y="10736"/>
                      <a:pt x="561" y="10430"/>
                    </a:cubicBezTo>
                    <a:lnTo>
                      <a:pt x="10430" y="867"/>
                    </a:lnTo>
                    <a:cubicBezTo>
                      <a:pt x="10966" y="383"/>
                      <a:pt x="11884" y="0"/>
                      <a:pt x="12598" y="0"/>
                    </a:cubicBezTo>
                    <a:lnTo>
                      <a:pt x="19815" y="0"/>
                    </a:lnTo>
                    <a:cubicBezTo>
                      <a:pt x="20784" y="0"/>
                      <a:pt x="21600" y="816"/>
                      <a:pt x="21600" y="1785"/>
                    </a:cubicBezTo>
                    <a:lnTo>
                      <a:pt x="21600" y="9002"/>
                    </a:lnTo>
                    <a:cubicBezTo>
                      <a:pt x="21600" y="9716"/>
                      <a:pt x="21217" y="10634"/>
                      <a:pt x="20682" y="11170"/>
                    </a:cubicBezTo>
                    <a:lnTo>
                      <a:pt x="11195" y="21064"/>
                    </a:lnTo>
                    <a:cubicBezTo>
                      <a:pt x="10864" y="21370"/>
                      <a:pt x="10379" y="21600"/>
                      <a:pt x="9895" y="21600"/>
                    </a:cubicBezTo>
                    <a:close/>
                  </a:path>
                </a:pathLst>
              </a:custGeom>
              <a:grpFill/>
              <a:ln w="12700">
                <a:miter lim="400000"/>
              </a:ln>
            </p:spPr>
            <p:txBody>
              <a:bodyPr lIns="22860" rIns="22860" anchor="ctr"/>
              <a:p>
                <a:pPr defTabSz="228600">
                  <a:lnSpc>
                    <a:spcPct val="93000"/>
                  </a:lnSpc>
                  <a:defRPr sz="1800">
                    <a:solidFill>
                      <a:srgbClr val="000000"/>
                    </a:solidFill>
                  </a:defRPr>
                </a:pPr>
                <a:endParaRPr sz="900">
                  <a:latin typeface="阿里巴巴普惠体 3.0 55 Regular" panose="00020600040101010101" charset="-122"/>
                  <a:ea typeface="阿里巴巴普惠体 3.0 55 Regular" panose="00020600040101010101" charset="-122"/>
                </a:endParaRPr>
              </a:p>
            </p:txBody>
          </p:sp>
        </p:grpSp>
      </p:grpSp>
      <p:grpSp>
        <p:nvGrpSpPr>
          <p:cNvPr id="14" name="组合 13"/>
          <p:cNvGrpSpPr/>
          <p:nvPr/>
        </p:nvGrpSpPr>
        <p:grpSpPr>
          <a:xfrm rot="0">
            <a:off x="6496050" y="4575175"/>
            <a:ext cx="227330" cy="245745"/>
            <a:chOff x="3358738" y="4352095"/>
            <a:chExt cx="303039" cy="306768"/>
          </a:xfrm>
        </p:grpSpPr>
        <p:sp>
          <p:nvSpPr>
            <p:cNvPr id="15" name="椭圆 14"/>
            <p:cNvSpPr/>
            <p:nvPr/>
          </p:nvSpPr>
          <p:spPr>
            <a:xfrm>
              <a:off x="3358738" y="4352095"/>
              <a:ext cx="303039" cy="306768"/>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latin typeface="阿里巴巴普惠体 3.0 55 Regular" panose="00020600040101010101" charset="-122"/>
                <a:ea typeface="阿里巴巴普惠体 3.0 55 Regular" panose="00020600040101010101" charset="-122"/>
              </a:endParaRPr>
            </a:p>
          </p:txBody>
        </p:sp>
        <p:grpSp>
          <p:nvGrpSpPr>
            <p:cNvPr id="19" name="组合 18"/>
            <p:cNvGrpSpPr/>
            <p:nvPr/>
          </p:nvGrpSpPr>
          <p:grpSpPr>
            <a:xfrm>
              <a:off x="3431355" y="4452733"/>
              <a:ext cx="153646" cy="153646"/>
              <a:chOff x="5314898" y="1638449"/>
              <a:chExt cx="152221" cy="152221"/>
            </a:xfrm>
            <a:solidFill>
              <a:schemeClr val="bg2"/>
            </a:solidFill>
          </p:grpSpPr>
          <p:sp>
            <p:nvSpPr>
              <p:cNvPr id="21" name="Shape"/>
              <p:cNvSpPr/>
              <p:nvPr/>
            </p:nvSpPr>
            <p:spPr>
              <a:xfrm>
                <a:off x="5410148" y="1657499"/>
                <a:ext cx="37921" cy="37922"/>
              </a:xfrm>
              <a:custGeom>
                <a:avLst/>
                <a:gdLst/>
                <a:ahLst/>
                <a:cxnLst>
                  <a:cxn ang="0">
                    <a:pos x="wd2" y="hd2"/>
                  </a:cxn>
                  <a:cxn ang="5400000">
                    <a:pos x="wd2" y="hd2"/>
                  </a:cxn>
                  <a:cxn ang="10800000">
                    <a:pos x="wd2" y="hd2"/>
                  </a:cxn>
                  <a:cxn ang="16200000">
                    <a:pos x="wd2" y="hd2"/>
                  </a:cxn>
                </a:cxnLst>
                <a:rect l="0" t="0" r="r" b="b"/>
                <a:pathLst>
                  <a:path w="21600" h="21600" extrusionOk="0">
                    <a:moveTo>
                      <a:pt x="10749" y="7132"/>
                    </a:moveTo>
                    <a:cubicBezTo>
                      <a:pt x="8804" y="7132"/>
                      <a:pt x="7064" y="8864"/>
                      <a:pt x="7064" y="10800"/>
                    </a:cubicBezTo>
                    <a:cubicBezTo>
                      <a:pt x="7064" y="12736"/>
                      <a:pt x="8804" y="14468"/>
                      <a:pt x="10749" y="14468"/>
                    </a:cubicBezTo>
                    <a:cubicBezTo>
                      <a:pt x="12694" y="14468"/>
                      <a:pt x="14434" y="12736"/>
                      <a:pt x="14434" y="10800"/>
                    </a:cubicBezTo>
                    <a:cubicBezTo>
                      <a:pt x="14434" y="8864"/>
                      <a:pt x="12694" y="7132"/>
                      <a:pt x="10749" y="7132"/>
                    </a:cubicBezTo>
                    <a:close/>
                    <a:moveTo>
                      <a:pt x="10749" y="21600"/>
                    </a:moveTo>
                    <a:cubicBezTo>
                      <a:pt x="4709" y="21600"/>
                      <a:pt x="0" y="16608"/>
                      <a:pt x="0" y="10800"/>
                    </a:cubicBezTo>
                    <a:cubicBezTo>
                      <a:pt x="0" y="4687"/>
                      <a:pt x="4709" y="0"/>
                      <a:pt x="10749" y="0"/>
                    </a:cubicBezTo>
                    <a:cubicBezTo>
                      <a:pt x="16891" y="0"/>
                      <a:pt x="21600" y="4687"/>
                      <a:pt x="21600" y="10800"/>
                    </a:cubicBezTo>
                    <a:cubicBezTo>
                      <a:pt x="21600" y="16608"/>
                      <a:pt x="16891" y="21600"/>
                      <a:pt x="10749" y="21600"/>
                    </a:cubicBezTo>
                    <a:close/>
                  </a:path>
                </a:pathLst>
              </a:custGeom>
              <a:grpFill/>
              <a:ln w="12700">
                <a:miter lim="400000"/>
              </a:ln>
            </p:spPr>
            <p:txBody>
              <a:bodyPr lIns="22860" rIns="22860" anchor="ctr"/>
              <a:p>
                <a:pPr defTabSz="228600">
                  <a:lnSpc>
                    <a:spcPct val="93000"/>
                  </a:lnSpc>
                  <a:defRPr sz="1800">
                    <a:solidFill>
                      <a:srgbClr val="000000"/>
                    </a:solidFill>
                  </a:defRPr>
                </a:pPr>
                <a:endParaRPr sz="900">
                  <a:latin typeface="阿里巴巴普惠体 3.0 55 Regular" panose="00020600040101010101" charset="-122"/>
                  <a:ea typeface="阿里巴巴普惠体 3.0 55 Regular" panose="00020600040101010101" charset="-122"/>
                </a:endParaRPr>
              </a:p>
            </p:txBody>
          </p:sp>
          <p:sp>
            <p:nvSpPr>
              <p:cNvPr id="22" name="Shape"/>
              <p:cNvSpPr/>
              <p:nvPr/>
            </p:nvSpPr>
            <p:spPr>
              <a:xfrm>
                <a:off x="5314898" y="1638449"/>
                <a:ext cx="152221" cy="152221"/>
              </a:xfrm>
              <a:custGeom>
                <a:avLst/>
                <a:gdLst/>
                <a:ahLst/>
                <a:cxnLst>
                  <a:cxn ang="0">
                    <a:pos x="wd2" y="hd2"/>
                  </a:cxn>
                  <a:cxn ang="5400000">
                    <a:pos x="wd2" y="hd2"/>
                  </a:cxn>
                  <a:cxn ang="10800000">
                    <a:pos x="wd2" y="hd2"/>
                  </a:cxn>
                  <a:cxn ang="16200000">
                    <a:pos x="wd2" y="hd2"/>
                  </a:cxn>
                </a:cxnLst>
                <a:rect l="0" t="0" r="r" b="b"/>
                <a:pathLst>
                  <a:path w="21600" h="21600" extrusionOk="0">
                    <a:moveTo>
                      <a:pt x="12598" y="1785"/>
                    </a:moveTo>
                    <a:cubicBezTo>
                      <a:pt x="12368" y="1785"/>
                      <a:pt x="11884" y="1989"/>
                      <a:pt x="11731" y="2168"/>
                    </a:cubicBezTo>
                    <a:lnTo>
                      <a:pt x="1785" y="11705"/>
                    </a:lnTo>
                    <a:lnTo>
                      <a:pt x="9895" y="19815"/>
                    </a:lnTo>
                    <a:lnTo>
                      <a:pt x="19432" y="9869"/>
                    </a:lnTo>
                    <a:cubicBezTo>
                      <a:pt x="19611" y="9716"/>
                      <a:pt x="19815" y="9232"/>
                      <a:pt x="19815" y="9002"/>
                    </a:cubicBezTo>
                    <a:lnTo>
                      <a:pt x="19815" y="1785"/>
                    </a:lnTo>
                    <a:lnTo>
                      <a:pt x="12598" y="1785"/>
                    </a:lnTo>
                    <a:close/>
                    <a:moveTo>
                      <a:pt x="9895" y="21600"/>
                    </a:moveTo>
                    <a:cubicBezTo>
                      <a:pt x="9410" y="21600"/>
                      <a:pt x="8977" y="21370"/>
                      <a:pt x="8645" y="21064"/>
                    </a:cubicBezTo>
                    <a:lnTo>
                      <a:pt x="561" y="12955"/>
                    </a:lnTo>
                    <a:cubicBezTo>
                      <a:pt x="179" y="12623"/>
                      <a:pt x="0" y="12190"/>
                      <a:pt x="0" y="11705"/>
                    </a:cubicBezTo>
                    <a:cubicBezTo>
                      <a:pt x="0" y="11221"/>
                      <a:pt x="179" y="10736"/>
                      <a:pt x="561" y="10430"/>
                    </a:cubicBezTo>
                    <a:lnTo>
                      <a:pt x="10430" y="867"/>
                    </a:lnTo>
                    <a:cubicBezTo>
                      <a:pt x="10966" y="383"/>
                      <a:pt x="11884" y="0"/>
                      <a:pt x="12598" y="0"/>
                    </a:cubicBezTo>
                    <a:lnTo>
                      <a:pt x="19815" y="0"/>
                    </a:lnTo>
                    <a:cubicBezTo>
                      <a:pt x="20784" y="0"/>
                      <a:pt x="21600" y="816"/>
                      <a:pt x="21600" y="1785"/>
                    </a:cubicBezTo>
                    <a:lnTo>
                      <a:pt x="21600" y="9002"/>
                    </a:lnTo>
                    <a:cubicBezTo>
                      <a:pt x="21600" y="9716"/>
                      <a:pt x="21217" y="10634"/>
                      <a:pt x="20682" y="11170"/>
                    </a:cubicBezTo>
                    <a:lnTo>
                      <a:pt x="11195" y="21064"/>
                    </a:lnTo>
                    <a:cubicBezTo>
                      <a:pt x="10864" y="21370"/>
                      <a:pt x="10379" y="21600"/>
                      <a:pt x="9895" y="21600"/>
                    </a:cubicBezTo>
                    <a:close/>
                  </a:path>
                </a:pathLst>
              </a:custGeom>
              <a:grpFill/>
              <a:ln w="12700">
                <a:miter lim="400000"/>
              </a:ln>
            </p:spPr>
            <p:txBody>
              <a:bodyPr lIns="22860" rIns="22860" anchor="ctr"/>
              <a:p>
                <a:pPr defTabSz="228600">
                  <a:lnSpc>
                    <a:spcPct val="93000"/>
                  </a:lnSpc>
                  <a:defRPr sz="1800">
                    <a:solidFill>
                      <a:srgbClr val="000000"/>
                    </a:solidFill>
                  </a:defRPr>
                </a:pPr>
                <a:endParaRPr sz="900">
                  <a:latin typeface="阿里巴巴普惠体 3.0 55 Regular" panose="00020600040101010101" charset="-122"/>
                  <a:ea typeface="阿里巴巴普惠体 3.0 55 Regular" panose="00020600040101010101" charset="-122"/>
                </a:endParaRPr>
              </a:p>
            </p:txBody>
          </p:sp>
        </p:grpSp>
      </p:grpSp>
      <p:sp>
        <p:nvSpPr>
          <p:cNvPr id="23" name="椭圆 22"/>
          <p:cNvSpPr/>
          <p:nvPr/>
        </p:nvSpPr>
        <p:spPr>
          <a:xfrm>
            <a:off x="127000" y="610235"/>
            <a:ext cx="253365" cy="25590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椭圆 16"/>
          <p:cNvSpPr/>
          <p:nvPr/>
        </p:nvSpPr>
        <p:spPr>
          <a:xfrm>
            <a:off x="127000" y="-160020"/>
            <a:ext cx="762635" cy="77025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阿里巴巴普惠体 3.0 55 Regular" panose="00020600040101010101" charset="-122"/>
              <a:ea typeface="阿里巴巴普惠体 3.0 55 Regular" panose="00020600040101010101" charset="-122"/>
            </a:endParaRPr>
          </a:p>
        </p:txBody>
      </p:sp>
      <p:sp>
        <p:nvSpPr>
          <p:cNvPr id="18" name="文本框 17"/>
          <p:cNvSpPr txBox="1"/>
          <p:nvPr/>
        </p:nvSpPr>
        <p:spPr>
          <a:xfrm>
            <a:off x="996315" y="213995"/>
            <a:ext cx="3925570" cy="460375"/>
          </a:xfrm>
          <a:prstGeom prst="rect">
            <a:avLst/>
          </a:prstGeom>
          <a:noFill/>
        </p:spPr>
        <p:txBody>
          <a:bodyPr wrap="square" rtlCol="0">
            <a:spAutoFit/>
          </a:bodyPr>
          <a:lstStyle/>
          <a:p>
            <a:pPr algn="l"/>
            <a:r>
              <a:rPr lang="zh-CN" altLang="en-US" sz="2400" b="1" dirty="0">
                <a:solidFill>
                  <a:srgbClr val="022EA6"/>
                </a:solidFill>
                <a:uFillTx/>
                <a:latin typeface="阿里巴巴普惠体 3.0 55 Regular" panose="00020600040101010101" charset="-122"/>
                <a:ea typeface="阿里巴巴普惠体 3.0 55 Regular" panose="00020600040101010101" charset="-122"/>
                <a:cs typeface="阿里巴巴普惠体 3.0 55 Regular" panose="00020600040101010101" charset="-122"/>
              </a:rPr>
              <a:t>思考题</a:t>
            </a:r>
            <a:endParaRPr lang="zh-CN" altLang="en-US" sz="2400" b="1" dirty="0">
              <a:solidFill>
                <a:srgbClr val="022EA6"/>
              </a:solidFill>
              <a:uFillTx/>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endParaRPr>
          </a:p>
        </p:txBody>
      </p:sp>
      <p:pic>
        <p:nvPicPr>
          <p:cNvPr id="3" name="图片 2" descr="/Users/chenjiayuan/Desktop/公司logo2.png公司logo2"/>
          <p:cNvPicPr>
            <a:picLocks noChangeAspect="1"/>
          </p:cNvPicPr>
          <p:nvPr>
            <p:custDataLst>
              <p:tags r:id="rId1"/>
            </p:custDataLst>
          </p:nvPr>
        </p:nvPicPr>
        <p:blipFill>
          <a:blip r:embed="rId2" cstate="screen"/>
          <a:srcRect/>
          <a:stretch>
            <a:fillRect/>
          </a:stretch>
        </p:blipFill>
        <p:spPr>
          <a:xfrm>
            <a:off x="10701655" y="288925"/>
            <a:ext cx="1056005" cy="275590"/>
          </a:xfrm>
          <a:prstGeom prst="rect">
            <a:avLst/>
          </a:prstGeom>
        </p:spPr>
      </p:pic>
      <p:sp>
        <p:nvSpPr>
          <p:cNvPr id="23" name="文本框 22"/>
          <p:cNvSpPr txBox="1"/>
          <p:nvPr/>
        </p:nvSpPr>
        <p:spPr>
          <a:xfrm>
            <a:off x="1084580" y="1087120"/>
            <a:ext cx="9969500" cy="1268095"/>
          </a:xfrm>
          <a:prstGeom prst="rect">
            <a:avLst/>
          </a:prstGeom>
        </p:spPr>
        <p:txBody>
          <a:bodyPr wrap="square">
            <a:spAutoFit/>
          </a:bodyPr>
          <a:p>
            <a:pPr marL="0" indent="0" fontAlgn="auto">
              <a:lnSpc>
                <a:spcPct val="150000"/>
              </a:lnSpc>
            </a:pPr>
            <a:r>
              <a:rPr lang="zh-CN" altLang="en-US" sz="1700" b="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给定一个元组 </a:t>
            </a:r>
            <a:r>
              <a:rPr lang="en-US" altLang="zh-CN" sz="1700" b="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tp</a:t>
            </a:r>
            <a:r>
              <a:rPr lang="zh-CN" altLang="en-US" sz="1700" b="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6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tp = [[2.3, 2.5, 2.3], [4.1, 4.3, , 4.1], [3.1, 3.3, , 3.5],[1.1, 2.3, 1.6]]</a:t>
            </a:r>
            <a:r>
              <a:rPr lang="zh-CN" altLang="en-US" sz="1700" b="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，现在有以下需求：</a:t>
            </a:r>
            <a:endParaRPr lang="zh-CN" altLang="en-US" sz="1700" b="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285750" indent="-285750" fontAlgn="auto">
              <a:lnSpc>
                <a:spcPct val="150000"/>
              </a:lnSpc>
              <a:spcBef>
                <a:spcPct val="0"/>
              </a:spcBef>
              <a:spcAft>
                <a:spcPct val="0"/>
              </a:spcAft>
              <a:buFont typeface="Arial" panose="020B0604020202020204" pitchFamily="34" charset="0"/>
              <a:buChar char="•"/>
            </a:pPr>
            <a:r>
              <a:rPr lang="zh-CN" altLang="en-US"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将空值修改为每组向量（元组的每个元素）的均值</a:t>
            </a:r>
            <a:endParaRPr lang="zh-CN" altLang="en-US"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285750" indent="-285750" fontAlgn="auto">
              <a:lnSpc>
                <a:spcPct val="150000"/>
              </a:lnSpc>
              <a:spcBef>
                <a:spcPct val="0"/>
              </a:spcBef>
              <a:spcAft>
                <a:spcPct val="0"/>
              </a:spcAft>
              <a:buFont typeface="Arial" panose="020B0604020202020204" pitchFamily="34" charset="0"/>
              <a:buChar char="•"/>
            </a:pPr>
            <a:r>
              <a:rPr lang="zh-CN" altLang="en-US"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通过线性插值的方式填充其中的空值</a:t>
            </a:r>
            <a:endParaRPr lang="zh-CN" altLang="en-US" sz="17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24" name="文本框 23"/>
          <p:cNvSpPr txBox="1"/>
          <p:nvPr/>
        </p:nvSpPr>
        <p:spPr>
          <a:xfrm>
            <a:off x="1126490" y="3630295"/>
            <a:ext cx="9663430" cy="368300"/>
          </a:xfrm>
          <a:prstGeom prst="rect">
            <a:avLst/>
          </a:prstGeom>
          <a:noFill/>
        </p:spPr>
        <p:txBody>
          <a:bodyPr wrap="square" rtlCol="0">
            <a:spAutoFit/>
          </a:bodyPr>
          <a:p>
            <a:r>
              <a:rPr lang="zh-CN" altLang="en-US">
                <a:latin typeface="阿里巴巴普惠体 3.0 55 Regular" panose="00020600040101010101" charset="-122"/>
                <a:ea typeface="阿里巴巴普惠体 3.0 55 Regular" panose="00020600040101010101" charset="-122"/>
                <a:cs typeface="阿里巴巴普惠体 3.0 55 Regular" panose="00020600040101010101" charset="-122"/>
              </a:rPr>
              <a:t>给定一个表</a:t>
            </a:r>
            <a:r>
              <a:rPr lang="en-US" altLang="zh-CN">
                <a:latin typeface="阿里巴巴普惠体 3.0 55 Regular" panose="00020600040101010101" charset="-122"/>
                <a:ea typeface="阿里巴巴普惠体 3.0 55 Regular" panose="00020600040101010101" charset="-122"/>
                <a:cs typeface="阿里巴巴普惠体 3.0 55 Regular" panose="00020600040101010101" charset="-122"/>
              </a:rPr>
              <a:t> t</a:t>
            </a:r>
            <a:r>
              <a:rPr lang="zh-CN" altLang="en-US">
                <a:latin typeface="阿里巴巴普惠体 3.0 55 Regular" panose="00020600040101010101" charset="-122"/>
                <a:ea typeface="阿里巴巴普惠体 3.0 55 Regular" panose="00020600040101010101" charset="-122"/>
                <a:cs typeface="阿里巴巴普惠体 3.0 55 Regular" panose="00020600040101010101" charset="-122"/>
              </a:rPr>
              <a:t>，如何生成其时间和股票代码确定截面上的价格面板</a:t>
            </a:r>
            <a:endParaRPr lang="zh-CN" altLang="en-US">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27" name="文本框 26"/>
          <p:cNvSpPr txBox="1"/>
          <p:nvPr/>
        </p:nvSpPr>
        <p:spPr>
          <a:xfrm>
            <a:off x="1327150" y="4150995"/>
            <a:ext cx="6096000" cy="1383665"/>
          </a:xfrm>
          <a:prstGeom prst="rect">
            <a:avLst/>
          </a:prstGeom>
          <a:noFill/>
        </p:spPr>
        <p:txBody>
          <a:bodyPr wrap="square" rtlCol="0" anchor="t">
            <a:spAutoFit/>
          </a:bodyPr>
          <a:p>
            <a:pPr indent="0" fontAlgn="auto">
              <a:lnSpc>
                <a:spcPct val="100000"/>
              </a:lnSpc>
            </a:pPr>
            <a:r>
              <a:rPr lang="en-US" altLang="zh-CN" sz="1400">
                <a:solidFill>
                  <a:srgbClr val="000000"/>
                </a:solidFill>
                <a:latin typeface="阿里巴巴普惠体 3.0 55 Regular" panose="00020600040101010101" charset="-122"/>
                <a:ea typeface="阿里巴巴普惠体 3.0 55 Regular" panose="00020600040101010101" charset="-122"/>
                <a:sym typeface="+mn-ea"/>
              </a:rPr>
              <a:t>sym </a:t>
            </a:r>
            <a:r>
              <a:rPr lang="en-US" altLang="zh-CN" sz="1400">
                <a:solidFill>
                  <a:srgbClr val="FF0000"/>
                </a:solidFill>
                <a:latin typeface="阿里巴巴普惠体 3.0 55 Regular" panose="00020600040101010101" charset="-122"/>
                <a:ea typeface="阿里巴巴普惠体 3.0 55 Regular" panose="00020600040101010101" charset="-122"/>
                <a:sym typeface="+mn-ea"/>
              </a:rPr>
              <a:t>=</a:t>
            </a:r>
            <a:r>
              <a:rPr lang="en-US" altLang="zh-CN" sz="1400">
                <a:solidFill>
                  <a:srgbClr val="A31515"/>
                </a:solidFill>
                <a:latin typeface="阿里巴巴普惠体 3.0 55 Regular" panose="00020600040101010101" charset="-122"/>
                <a:ea typeface="阿里巴巴普惠体 3.0 55 Regular" panose="00020600040101010101" charset="-122"/>
                <a:sym typeface="+mn-ea"/>
              </a:rPr>
              <a:t>`C`MS`MS`MS`IBM`IBM`C`C`C</a:t>
            </a:r>
            <a:r>
              <a:rPr lang="en-US" altLang="zh-CN" sz="1400">
                <a:solidFill>
                  <a:srgbClr val="FF0000"/>
                </a:solidFill>
                <a:latin typeface="阿里巴巴普惠体 3.0 55 Regular" panose="00020600040101010101" charset="-122"/>
                <a:ea typeface="阿里巴巴普惠体 3.0 55 Regular" panose="00020600040101010101" charset="-122"/>
                <a:sym typeface="+mn-ea"/>
              </a:rPr>
              <a:t>$</a:t>
            </a:r>
            <a:r>
              <a:rPr lang="en-US" altLang="zh-CN" sz="1400">
                <a:solidFill>
                  <a:srgbClr val="000000"/>
                </a:solidFill>
                <a:latin typeface="阿里巴巴普惠体 3.0 55 Regular" panose="00020600040101010101" charset="-122"/>
                <a:ea typeface="阿里巴巴普惠体 3.0 55 Regular" panose="00020600040101010101" charset="-122"/>
                <a:sym typeface="+mn-ea"/>
              </a:rPr>
              <a:t>SYMBOL</a:t>
            </a:r>
            <a:endParaRPr lang="en-US" altLang="zh-CN" sz="14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400">
                <a:solidFill>
                  <a:srgbClr val="000000"/>
                </a:solidFill>
                <a:latin typeface="阿里巴巴普惠体 3.0 55 Regular" panose="00020600040101010101" charset="-122"/>
                <a:ea typeface="阿里巴巴普惠体 3.0 55 Regular" panose="00020600040101010101" charset="-122"/>
                <a:sym typeface="+mn-ea"/>
              </a:rPr>
              <a:t>price </a:t>
            </a:r>
            <a:r>
              <a:rPr lang="en-US" altLang="zh-CN" sz="1400">
                <a:solidFill>
                  <a:srgbClr val="FF0000"/>
                </a:solidFill>
                <a:latin typeface="阿里巴巴普惠体 3.0 55 Regular" panose="00020600040101010101" charset="-122"/>
                <a:ea typeface="阿里巴巴普惠体 3.0 55 Regular" panose="00020600040101010101" charset="-122"/>
                <a:sym typeface="+mn-ea"/>
              </a:rPr>
              <a:t>=</a:t>
            </a:r>
            <a:r>
              <a:rPr lang="en-US" altLang="zh-CN" sz="1400">
                <a:solidFill>
                  <a:srgbClr val="000000"/>
                </a:solidFill>
                <a:latin typeface="阿里巴巴普惠体 3.0 55 Regular" panose="00020600040101010101" charset="-122"/>
                <a:ea typeface="阿里巴巴普惠体 3.0 55 Regular" panose="00020600040101010101" charset="-122"/>
                <a:sym typeface="+mn-ea"/>
              </a:rPr>
              <a:t> [</a:t>
            </a:r>
            <a:r>
              <a:rPr lang="en-US" altLang="zh-CN" sz="1400">
                <a:solidFill>
                  <a:srgbClr val="00A000"/>
                </a:solidFill>
                <a:latin typeface="阿里巴巴普惠体 3.0 55 Regular" panose="00020600040101010101" charset="-122"/>
                <a:ea typeface="阿里巴巴普惠体 3.0 55 Regular" panose="00020600040101010101" charset="-122"/>
                <a:sym typeface="+mn-ea"/>
              </a:rPr>
              <a:t>49.6</a:t>
            </a:r>
            <a:r>
              <a:rPr lang="en-US" altLang="zh-CN" sz="1400">
                <a:solidFill>
                  <a:srgbClr val="000000"/>
                </a:solidFill>
                <a:latin typeface="阿里巴巴普惠体 3.0 55 Regular" panose="00020600040101010101" charset="-122"/>
                <a:ea typeface="阿里巴巴普惠体 3.0 55 Regular" panose="00020600040101010101" charset="-122"/>
                <a:sym typeface="+mn-ea"/>
              </a:rPr>
              <a:t>, </a:t>
            </a:r>
            <a:r>
              <a:rPr lang="en-US" altLang="zh-CN" sz="1400">
                <a:solidFill>
                  <a:srgbClr val="00A000"/>
                </a:solidFill>
                <a:latin typeface="阿里巴巴普惠体 3.0 55 Regular" panose="00020600040101010101" charset="-122"/>
                <a:ea typeface="阿里巴巴普惠体 3.0 55 Regular" panose="00020600040101010101" charset="-122"/>
                <a:sym typeface="+mn-ea"/>
              </a:rPr>
              <a:t>29.46</a:t>
            </a:r>
            <a:r>
              <a:rPr lang="en-US" altLang="zh-CN" sz="1400">
                <a:solidFill>
                  <a:srgbClr val="000000"/>
                </a:solidFill>
                <a:latin typeface="阿里巴巴普惠体 3.0 55 Regular" panose="00020600040101010101" charset="-122"/>
                <a:ea typeface="阿里巴巴普惠体 3.0 55 Regular" panose="00020600040101010101" charset="-122"/>
                <a:sym typeface="+mn-ea"/>
              </a:rPr>
              <a:t>, </a:t>
            </a:r>
            <a:r>
              <a:rPr lang="en-US" altLang="zh-CN" sz="1400">
                <a:solidFill>
                  <a:srgbClr val="00A000"/>
                </a:solidFill>
                <a:latin typeface="阿里巴巴普惠体 3.0 55 Regular" panose="00020600040101010101" charset="-122"/>
                <a:ea typeface="阿里巴巴普惠体 3.0 55 Regular" panose="00020600040101010101" charset="-122"/>
                <a:sym typeface="+mn-ea"/>
              </a:rPr>
              <a:t>29.52</a:t>
            </a:r>
            <a:r>
              <a:rPr lang="en-US" altLang="zh-CN" sz="1400">
                <a:solidFill>
                  <a:srgbClr val="000000"/>
                </a:solidFill>
                <a:latin typeface="阿里巴巴普惠体 3.0 55 Regular" panose="00020600040101010101" charset="-122"/>
                <a:ea typeface="阿里巴巴普惠体 3.0 55 Regular" panose="00020600040101010101" charset="-122"/>
                <a:sym typeface="+mn-ea"/>
              </a:rPr>
              <a:t>, </a:t>
            </a:r>
            <a:r>
              <a:rPr lang="en-US" altLang="zh-CN" sz="1400">
                <a:solidFill>
                  <a:srgbClr val="00A000"/>
                </a:solidFill>
                <a:latin typeface="阿里巴巴普惠体 3.0 55 Regular" panose="00020600040101010101" charset="-122"/>
                <a:ea typeface="阿里巴巴普惠体 3.0 55 Regular" panose="00020600040101010101" charset="-122"/>
                <a:sym typeface="+mn-ea"/>
              </a:rPr>
              <a:t>30.02</a:t>
            </a:r>
            <a:r>
              <a:rPr lang="en-US" altLang="zh-CN" sz="1400">
                <a:solidFill>
                  <a:srgbClr val="000000"/>
                </a:solidFill>
                <a:latin typeface="阿里巴巴普惠体 3.0 55 Regular" panose="00020600040101010101" charset="-122"/>
                <a:ea typeface="阿里巴巴普惠体 3.0 55 Regular" panose="00020600040101010101" charset="-122"/>
                <a:sym typeface="+mn-ea"/>
              </a:rPr>
              <a:t>, </a:t>
            </a:r>
            <a:r>
              <a:rPr lang="en-US" altLang="zh-CN" sz="1400">
                <a:solidFill>
                  <a:srgbClr val="00A000"/>
                </a:solidFill>
                <a:latin typeface="阿里巴巴普惠体 3.0 55 Regular" panose="00020600040101010101" charset="-122"/>
                <a:ea typeface="阿里巴巴普惠体 3.0 55 Regular" panose="00020600040101010101" charset="-122"/>
                <a:sym typeface="+mn-ea"/>
              </a:rPr>
              <a:t>174.97</a:t>
            </a:r>
            <a:r>
              <a:rPr lang="en-US" altLang="zh-CN" sz="1400">
                <a:solidFill>
                  <a:srgbClr val="000000"/>
                </a:solidFill>
                <a:latin typeface="阿里巴巴普惠体 3.0 55 Regular" panose="00020600040101010101" charset="-122"/>
                <a:ea typeface="阿里巴巴普惠体 3.0 55 Regular" panose="00020600040101010101" charset="-122"/>
                <a:sym typeface="+mn-ea"/>
              </a:rPr>
              <a:t>, </a:t>
            </a:r>
            <a:r>
              <a:rPr lang="en-US" altLang="zh-CN" sz="1400">
                <a:solidFill>
                  <a:srgbClr val="00A000"/>
                </a:solidFill>
                <a:latin typeface="阿里巴巴普惠体 3.0 55 Regular" panose="00020600040101010101" charset="-122"/>
                <a:ea typeface="阿里巴巴普惠体 3.0 55 Regular" panose="00020600040101010101" charset="-122"/>
                <a:sym typeface="+mn-ea"/>
              </a:rPr>
              <a:t>175.23</a:t>
            </a:r>
            <a:r>
              <a:rPr lang="en-US" altLang="zh-CN" sz="1400">
                <a:solidFill>
                  <a:srgbClr val="000000"/>
                </a:solidFill>
                <a:latin typeface="阿里巴巴普惠体 3.0 55 Regular" panose="00020600040101010101" charset="-122"/>
                <a:ea typeface="阿里巴巴普惠体 3.0 55 Regular" panose="00020600040101010101" charset="-122"/>
                <a:sym typeface="+mn-ea"/>
              </a:rPr>
              <a:t>, </a:t>
            </a:r>
            <a:r>
              <a:rPr lang="en-US" altLang="zh-CN" sz="1400">
                <a:solidFill>
                  <a:srgbClr val="00A000"/>
                </a:solidFill>
                <a:latin typeface="阿里巴巴普惠体 3.0 55 Regular" panose="00020600040101010101" charset="-122"/>
                <a:ea typeface="阿里巴巴普惠体 3.0 55 Regular" panose="00020600040101010101" charset="-122"/>
                <a:sym typeface="+mn-ea"/>
              </a:rPr>
              <a:t>50.76</a:t>
            </a:r>
            <a:r>
              <a:rPr lang="en-US" altLang="zh-CN" sz="1400">
                <a:solidFill>
                  <a:srgbClr val="000000"/>
                </a:solidFill>
                <a:latin typeface="阿里巴巴普惠体 3.0 55 Regular" panose="00020600040101010101" charset="-122"/>
                <a:ea typeface="阿里巴巴普惠体 3.0 55 Regular" panose="00020600040101010101" charset="-122"/>
                <a:sym typeface="+mn-ea"/>
              </a:rPr>
              <a:t>, </a:t>
            </a:r>
            <a:r>
              <a:rPr lang="en-US" altLang="zh-CN" sz="1400">
                <a:solidFill>
                  <a:srgbClr val="00A000"/>
                </a:solidFill>
                <a:latin typeface="阿里巴巴普惠体 3.0 55 Regular" panose="00020600040101010101" charset="-122"/>
                <a:ea typeface="阿里巴巴普惠体 3.0 55 Regular" panose="00020600040101010101" charset="-122"/>
                <a:sym typeface="+mn-ea"/>
              </a:rPr>
              <a:t>50.32</a:t>
            </a:r>
            <a:r>
              <a:rPr lang="en-US" altLang="zh-CN" sz="1400">
                <a:solidFill>
                  <a:srgbClr val="000000"/>
                </a:solidFill>
                <a:latin typeface="阿里巴巴普惠体 3.0 55 Regular" panose="00020600040101010101" charset="-122"/>
                <a:ea typeface="阿里巴巴普惠体 3.0 55 Regular" panose="00020600040101010101" charset="-122"/>
                <a:sym typeface="+mn-ea"/>
              </a:rPr>
              <a:t>, </a:t>
            </a:r>
            <a:r>
              <a:rPr lang="en-US" altLang="zh-CN" sz="1400">
                <a:solidFill>
                  <a:srgbClr val="00A000"/>
                </a:solidFill>
                <a:latin typeface="阿里巴巴普惠体 3.0 55 Regular" panose="00020600040101010101" charset="-122"/>
                <a:ea typeface="阿里巴巴普惠体 3.0 55 Regular" panose="00020600040101010101" charset="-122"/>
                <a:sym typeface="+mn-ea"/>
              </a:rPr>
              <a:t>51.29</a:t>
            </a:r>
            <a:r>
              <a:rPr lang="en-US" altLang="zh-CN" sz="1400">
                <a:solidFill>
                  <a:srgbClr val="000000"/>
                </a:solidFill>
                <a:latin typeface="阿里巴巴普惠体 3.0 55 Regular" panose="00020600040101010101" charset="-122"/>
                <a:ea typeface="阿里巴巴普惠体 3.0 55 Regular" panose="00020600040101010101" charset="-122"/>
                <a:sym typeface="+mn-ea"/>
              </a:rPr>
              <a:t>]</a:t>
            </a:r>
            <a:endParaRPr lang="en-US" altLang="zh-CN" sz="14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400">
                <a:solidFill>
                  <a:srgbClr val="000000"/>
                </a:solidFill>
                <a:latin typeface="阿里巴巴普惠体 3.0 55 Regular" panose="00020600040101010101" charset="-122"/>
                <a:ea typeface="阿里巴巴普惠体 3.0 55 Regular" panose="00020600040101010101" charset="-122"/>
                <a:sym typeface="+mn-ea"/>
              </a:rPr>
              <a:t>qty </a:t>
            </a:r>
            <a:r>
              <a:rPr lang="en-US" altLang="zh-CN" sz="1400">
                <a:solidFill>
                  <a:srgbClr val="FF0000"/>
                </a:solidFill>
                <a:latin typeface="阿里巴巴普惠体 3.0 55 Regular" panose="00020600040101010101" charset="-122"/>
                <a:ea typeface="阿里巴巴普惠体 3.0 55 Regular" panose="00020600040101010101" charset="-122"/>
                <a:sym typeface="+mn-ea"/>
              </a:rPr>
              <a:t>=</a:t>
            </a:r>
            <a:r>
              <a:rPr lang="en-US" altLang="zh-CN" sz="1400">
                <a:solidFill>
                  <a:srgbClr val="000000"/>
                </a:solidFill>
                <a:latin typeface="阿里巴巴普惠体 3.0 55 Regular" panose="00020600040101010101" charset="-122"/>
                <a:ea typeface="阿里巴巴普惠体 3.0 55 Regular" panose="00020600040101010101" charset="-122"/>
                <a:sym typeface="+mn-ea"/>
              </a:rPr>
              <a:t> [</a:t>
            </a:r>
            <a:r>
              <a:rPr lang="en-US" altLang="zh-CN" sz="1400">
                <a:solidFill>
                  <a:srgbClr val="00A000"/>
                </a:solidFill>
                <a:latin typeface="阿里巴巴普惠体 3.0 55 Regular" panose="00020600040101010101" charset="-122"/>
                <a:ea typeface="阿里巴巴普惠体 3.0 55 Regular" panose="00020600040101010101" charset="-122"/>
                <a:sym typeface="+mn-ea"/>
              </a:rPr>
              <a:t>2200</a:t>
            </a:r>
            <a:r>
              <a:rPr lang="en-US" altLang="zh-CN" sz="1400">
                <a:solidFill>
                  <a:srgbClr val="000000"/>
                </a:solidFill>
                <a:latin typeface="阿里巴巴普惠体 3.0 55 Regular" panose="00020600040101010101" charset="-122"/>
                <a:ea typeface="阿里巴巴普惠体 3.0 55 Regular" panose="00020600040101010101" charset="-122"/>
                <a:sym typeface="+mn-ea"/>
              </a:rPr>
              <a:t>, </a:t>
            </a:r>
            <a:r>
              <a:rPr lang="en-US" altLang="zh-CN" sz="1400">
                <a:solidFill>
                  <a:srgbClr val="00A000"/>
                </a:solidFill>
                <a:latin typeface="阿里巴巴普惠体 3.0 55 Regular" panose="00020600040101010101" charset="-122"/>
                <a:ea typeface="阿里巴巴普惠体 3.0 55 Regular" panose="00020600040101010101" charset="-122"/>
                <a:sym typeface="+mn-ea"/>
              </a:rPr>
              <a:t>1900</a:t>
            </a:r>
            <a:r>
              <a:rPr lang="en-US" altLang="zh-CN" sz="1400">
                <a:solidFill>
                  <a:srgbClr val="000000"/>
                </a:solidFill>
                <a:latin typeface="阿里巴巴普惠体 3.0 55 Regular" panose="00020600040101010101" charset="-122"/>
                <a:ea typeface="阿里巴巴普惠体 3.0 55 Regular" panose="00020600040101010101" charset="-122"/>
                <a:sym typeface="+mn-ea"/>
              </a:rPr>
              <a:t>, </a:t>
            </a:r>
            <a:r>
              <a:rPr lang="en-US" altLang="zh-CN" sz="1400">
                <a:solidFill>
                  <a:srgbClr val="00A000"/>
                </a:solidFill>
                <a:latin typeface="阿里巴巴普惠体 3.0 55 Regular" panose="00020600040101010101" charset="-122"/>
                <a:ea typeface="阿里巴巴普惠体 3.0 55 Regular" panose="00020600040101010101" charset="-122"/>
                <a:sym typeface="+mn-ea"/>
              </a:rPr>
              <a:t>2100</a:t>
            </a:r>
            <a:r>
              <a:rPr lang="en-US" altLang="zh-CN" sz="1400">
                <a:solidFill>
                  <a:srgbClr val="000000"/>
                </a:solidFill>
                <a:latin typeface="阿里巴巴普惠体 3.0 55 Regular" panose="00020600040101010101" charset="-122"/>
                <a:ea typeface="阿里巴巴普惠体 3.0 55 Regular" panose="00020600040101010101" charset="-122"/>
                <a:sym typeface="+mn-ea"/>
              </a:rPr>
              <a:t>, </a:t>
            </a:r>
            <a:r>
              <a:rPr lang="en-US" altLang="zh-CN" sz="1400">
                <a:solidFill>
                  <a:srgbClr val="00A000"/>
                </a:solidFill>
                <a:latin typeface="阿里巴巴普惠体 3.0 55 Regular" panose="00020600040101010101" charset="-122"/>
                <a:ea typeface="阿里巴巴普惠体 3.0 55 Regular" panose="00020600040101010101" charset="-122"/>
                <a:sym typeface="+mn-ea"/>
              </a:rPr>
              <a:t>3200</a:t>
            </a:r>
            <a:r>
              <a:rPr lang="en-US" altLang="zh-CN" sz="1400">
                <a:solidFill>
                  <a:srgbClr val="000000"/>
                </a:solidFill>
                <a:latin typeface="阿里巴巴普惠体 3.0 55 Regular" panose="00020600040101010101" charset="-122"/>
                <a:ea typeface="阿里巴巴普惠体 3.0 55 Regular" panose="00020600040101010101" charset="-122"/>
                <a:sym typeface="+mn-ea"/>
              </a:rPr>
              <a:t>, </a:t>
            </a:r>
            <a:r>
              <a:rPr lang="en-US" altLang="zh-CN" sz="1400">
                <a:solidFill>
                  <a:srgbClr val="00A000"/>
                </a:solidFill>
                <a:latin typeface="阿里巴巴普惠体 3.0 55 Regular" panose="00020600040101010101" charset="-122"/>
                <a:ea typeface="阿里巴巴普惠体 3.0 55 Regular" panose="00020600040101010101" charset="-122"/>
                <a:sym typeface="+mn-ea"/>
              </a:rPr>
              <a:t>6800</a:t>
            </a:r>
            <a:r>
              <a:rPr lang="en-US" altLang="zh-CN" sz="1400">
                <a:solidFill>
                  <a:srgbClr val="000000"/>
                </a:solidFill>
                <a:latin typeface="阿里巴巴普惠体 3.0 55 Regular" panose="00020600040101010101" charset="-122"/>
                <a:ea typeface="阿里巴巴普惠体 3.0 55 Regular" panose="00020600040101010101" charset="-122"/>
                <a:sym typeface="+mn-ea"/>
              </a:rPr>
              <a:t>, </a:t>
            </a:r>
            <a:r>
              <a:rPr lang="en-US" altLang="zh-CN" sz="1400">
                <a:solidFill>
                  <a:srgbClr val="00A000"/>
                </a:solidFill>
                <a:latin typeface="阿里巴巴普惠体 3.0 55 Regular" panose="00020600040101010101" charset="-122"/>
                <a:ea typeface="阿里巴巴普惠体 3.0 55 Regular" panose="00020600040101010101" charset="-122"/>
                <a:sym typeface="+mn-ea"/>
              </a:rPr>
              <a:t>5400</a:t>
            </a:r>
            <a:r>
              <a:rPr lang="en-US" altLang="zh-CN" sz="1400">
                <a:solidFill>
                  <a:srgbClr val="000000"/>
                </a:solidFill>
                <a:latin typeface="阿里巴巴普惠体 3.0 55 Regular" panose="00020600040101010101" charset="-122"/>
                <a:ea typeface="阿里巴巴普惠体 3.0 55 Regular" panose="00020600040101010101" charset="-122"/>
                <a:sym typeface="+mn-ea"/>
              </a:rPr>
              <a:t>, </a:t>
            </a:r>
            <a:r>
              <a:rPr lang="en-US" altLang="zh-CN" sz="1400">
                <a:solidFill>
                  <a:srgbClr val="00A000"/>
                </a:solidFill>
                <a:latin typeface="阿里巴巴普惠体 3.0 55 Regular" panose="00020600040101010101" charset="-122"/>
                <a:ea typeface="阿里巴巴普惠体 3.0 55 Regular" panose="00020600040101010101" charset="-122"/>
                <a:sym typeface="+mn-ea"/>
              </a:rPr>
              <a:t>1300</a:t>
            </a:r>
            <a:r>
              <a:rPr lang="en-US" altLang="zh-CN" sz="1400">
                <a:solidFill>
                  <a:srgbClr val="000000"/>
                </a:solidFill>
                <a:latin typeface="阿里巴巴普惠体 3.0 55 Regular" panose="00020600040101010101" charset="-122"/>
                <a:ea typeface="阿里巴巴普惠体 3.0 55 Regular" panose="00020600040101010101" charset="-122"/>
                <a:sym typeface="+mn-ea"/>
              </a:rPr>
              <a:t>, </a:t>
            </a:r>
            <a:r>
              <a:rPr lang="en-US" altLang="zh-CN" sz="1400">
                <a:solidFill>
                  <a:srgbClr val="00A000"/>
                </a:solidFill>
                <a:latin typeface="阿里巴巴普惠体 3.0 55 Regular" panose="00020600040101010101" charset="-122"/>
                <a:ea typeface="阿里巴巴普惠体 3.0 55 Regular" panose="00020600040101010101" charset="-122"/>
                <a:sym typeface="+mn-ea"/>
              </a:rPr>
              <a:t>2500</a:t>
            </a:r>
            <a:r>
              <a:rPr lang="en-US" altLang="zh-CN" sz="1400">
                <a:solidFill>
                  <a:srgbClr val="000000"/>
                </a:solidFill>
                <a:latin typeface="阿里巴巴普惠体 3.0 55 Regular" panose="00020600040101010101" charset="-122"/>
                <a:ea typeface="阿里巴巴普惠体 3.0 55 Regular" panose="00020600040101010101" charset="-122"/>
                <a:sym typeface="+mn-ea"/>
              </a:rPr>
              <a:t>, </a:t>
            </a:r>
            <a:r>
              <a:rPr lang="en-US" altLang="zh-CN" sz="1400">
                <a:solidFill>
                  <a:srgbClr val="00A000"/>
                </a:solidFill>
                <a:latin typeface="阿里巴巴普惠体 3.0 55 Regular" panose="00020600040101010101" charset="-122"/>
                <a:ea typeface="阿里巴巴普惠体 3.0 55 Regular" panose="00020600040101010101" charset="-122"/>
                <a:sym typeface="+mn-ea"/>
              </a:rPr>
              <a:t>8800</a:t>
            </a:r>
            <a:r>
              <a:rPr lang="en-US" altLang="zh-CN" sz="1400">
                <a:solidFill>
                  <a:srgbClr val="000000"/>
                </a:solidFill>
                <a:latin typeface="阿里巴巴普惠体 3.0 55 Regular" panose="00020600040101010101" charset="-122"/>
                <a:ea typeface="阿里巴巴普惠体 3.0 55 Regular" panose="00020600040101010101" charset="-122"/>
                <a:sym typeface="+mn-ea"/>
              </a:rPr>
              <a:t>]</a:t>
            </a:r>
            <a:endParaRPr lang="en-US" altLang="zh-CN" sz="14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400">
                <a:solidFill>
                  <a:srgbClr val="000000"/>
                </a:solidFill>
                <a:latin typeface="阿里巴巴普惠体 3.0 55 Regular" panose="00020600040101010101" charset="-122"/>
                <a:ea typeface="阿里巴巴普惠体 3.0 55 Regular" panose="00020600040101010101" charset="-122"/>
                <a:sym typeface="+mn-ea"/>
              </a:rPr>
              <a:t>timestamp </a:t>
            </a:r>
            <a:r>
              <a:rPr lang="en-US" altLang="zh-CN" sz="1400">
                <a:solidFill>
                  <a:srgbClr val="FF0000"/>
                </a:solidFill>
                <a:latin typeface="阿里巴巴普惠体 3.0 55 Regular" panose="00020600040101010101" charset="-122"/>
                <a:ea typeface="阿里巴巴普惠体 3.0 55 Regular" panose="00020600040101010101" charset="-122"/>
                <a:sym typeface="+mn-ea"/>
              </a:rPr>
              <a:t>=</a:t>
            </a:r>
            <a:r>
              <a:rPr lang="en-US" altLang="zh-CN" sz="1400">
                <a:solidFill>
                  <a:srgbClr val="000000"/>
                </a:solidFill>
                <a:latin typeface="阿里巴巴普惠体 3.0 55 Regular" panose="00020600040101010101" charset="-122"/>
                <a:ea typeface="阿里巴巴普惠体 3.0 55 Regular" panose="00020600040101010101" charset="-122"/>
                <a:sym typeface="+mn-ea"/>
              </a:rPr>
              <a:t> [</a:t>
            </a:r>
            <a:r>
              <a:rPr lang="en-US" altLang="zh-CN" sz="1400">
                <a:solidFill>
                  <a:srgbClr val="00A000"/>
                </a:solidFill>
                <a:latin typeface="阿里巴巴普惠体 3.0 55 Regular" panose="00020600040101010101" charset="-122"/>
                <a:ea typeface="阿里巴巴普惠体 3.0 55 Regular" panose="00020600040101010101" charset="-122"/>
                <a:sym typeface="+mn-ea"/>
              </a:rPr>
              <a:t>09:34:07</a:t>
            </a:r>
            <a:r>
              <a:rPr lang="en-US" altLang="zh-CN" sz="1400">
                <a:solidFill>
                  <a:srgbClr val="000000"/>
                </a:solidFill>
                <a:latin typeface="阿里巴巴普惠体 3.0 55 Regular" panose="00020600040101010101" charset="-122"/>
                <a:ea typeface="阿里巴巴普惠体 3.0 55 Regular" panose="00020600040101010101" charset="-122"/>
                <a:sym typeface="+mn-ea"/>
              </a:rPr>
              <a:t>, </a:t>
            </a:r>
            <a:r>
              <a:rPr lang="en-US" altLang="zh-CN" sz="1400">
                <a:solidFill>
                  <a:srgbClr val="00A000"/>
                </a:solidFill>
                <a:latin typeface="阿里巴巴普惠体 3.0 55 Regular" panose="00020600040101010101" charset="-122"/>
                <a:ea typeface="阿里巴巴普惠体 3.0 55 Regular" panose="00020600040101010101" charset="-122"/>
                <a:sym typeface="+mn-ea"/>
              </a:rPr>
              <a:t>09:36:42</a:t>
            </a:r>
            <a:r>
              <a:rPr lang="en-US" altLang="zh-CN" sz="1400">
                <a:solidFill>
                  <a:srgbClr val="000000"/>
                </a:solidFill>
                <a:latin typeface="阿里巴巴普惠体 3.0 55 Regular" panose="00020600040101010101" charset="-122"/>
                <a:ea typeface="阿里巴巴普惠体 3.0 55 Regular" panose="00020600040101010101" charset="-122"/>
                <a:sym typeface="+mn-ea"/>
              </a:rPr>
              <a:t>, </a:t>
            </a:r>
            <a:r>
              <a:rPr lang="en-US" altLang="zh-CN" sz="1400">
                <a:solidFill>
                  <a:srgbClr val="00A000"/>
                </a:solidFill>
                <a:latin typeface="阿里巴巴普惠体 3.0 55 Regular" panose="00020600040101010101" charset="-122"/>
                <a:ea typeface="阿里巴巴普惠体 3.0 55 Regular" panose="00020600040101010101" charset="-122"/>
                <a:sym typeface="+mn-ea"/>
              </a:rPr>
              <a:t>09:36:51</a:t>
            </a:r>
            <a:r>
              <a:rPr lang="en-US" altLang="zh-CN" sz="1400">
                <a:solidFill>
                  <a:srgbClr val="000000"/>
                </a:solidFill>
                <a:latin typeface="阿里巴巴普惠体 3.0 55 Regular" panose="00020600040101010101" charset="-122"/>
                <a:ea typeface="阿里巴巴普惠体 3.0 55 Regular" panose="00020600040101010101" charset="-122"/>
                <a:sym typeface="+mn-ea"/>
              </a:rPr>
              <a:t>, </a:t>
            </a:r>
            <a:r>
              <a:rPr lang="en-US" altLang="zh-CN" sz="1400">
                <a:solidFill>
                  <a:srgbClr val="00A000"/>
                </a:solidFill>
                <a:latin typeface="阿里巴巴普惠体 3.0 55 Regular" panose="00020600040101010101" charset="-122"/>
                <a:ea typeface="阿里巴巴普惠体 3.0 55 Regular" panose="00020600040101010101" charset="-122"/>
                <a:sym typeface="+mn-ea"/>
              </a:rPr>
              <a:t>09:36:59</a:t>
            </a:r>
            <a:r>
              <a:rPr lang="en-US" altLang="zh-CN" sz="1400">
                <a:solidFill>
                  <a:srgbClr val="000000"/>
                </a:solidFill>
                <a:latin typeface="阿里巴巴普惠体 3.0 55 Regular" panose="00020600040101010101" charset="-122"/>
                <a:ea typeface="阿里巴巴普惠体 3.0 55 Regular" panose="00020600040101010101" charset="-122"/>
                <a:sym typeface="+mn-ea"/>
              </a:rPr>
              <a:t>, </a:t>
            </a:r>
            <a:r>
              <a:rPr lang="en-US" altLang="zh-CN" sz="1400">
                <a:solidFill>
                  <a:srgbClr val="00A000"/>
                </a:solidFill>
                <a:latin typeface="阿里巴巴普惠体 3.0 55 Regular" panose="00020600040101010101" charset="-122"/>
                <a:ea typeface="阿里巴巴普惠体 3.0 55 Regular" panose="00020600040101010101" charset="-122"/>
                <a:sym typeface="+mn-ea"/>
              </a:rPr>
              <a:t>09:32:47</a:t>
            </a:r>
            <a:r>
              <a:rPr lang="en-US" altLang="zh-CN" sz="1400">
                <a:solidFill>
                  <a:srgbClr val="000000"/>
                </a:solidFill>
                <a:latin typeface="阿里巴巴普惠体 3.0 55 Regular" panose="00020600040101010101" charset="-122"/>
                <a:ea typeface="阿里巴巴普惠体 3.0 55 Regular" panose="00020600040101010101" charset="-122"/>
                <a:sym typeface="+mn-ea"/>
              </a:rPr>
              <a:t>,</a:t>
            </a:r>
            <a:endParaRPr lang="en-US" altLang="zh-CN" sz="14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400">
                <a:solidFill>
                  <a:srgbClr val="000000"/>
                </a:solidFill>
                <a:latin typeface="阿里巴巴普惠体 3.0 55 Regular" panose="00020600040101010101" charset="-122"/>
                <a:ea typeface="阿里巴巴普惠体 3.0 55 Regular" panose="00020600040101010101" charset="-122"/>
                <a:sym typeface="+mn-ea"/>
              </a:rPr>
              <a:t>             </a:t>
            </a:r>
            <a:r>
              <a:rPr lang="en-US" altLang="zh-CN" sz="1400">
                <a:solidFill>
                  <a:srgbClr val="00A000"/>
                </a:solidFill>
                <a:latin typeface="阿里巴巴普惠体 3.0 55 Regular" panose="00020600040101010101" charset="-122"/>
                <a:ea typeface="阿里巴巴普惠体 3.0 55 Regular" panose="00020600040101010101" charset="-122"/>
                <a:sym typeface="+mn-ea"/>
              </a:rPr>
              <a:t>09:35:26</a:t>
            </a:r>
            <a:r>
              <a:rPr lang="en-US" altLang="zh-CN" sz="1400">
                <a:solidFill>
                  <a:srgbClr val="000000"/>
                </a:solidFill>
                <a:latin typeface="阿里巴巴普惠体 3.0 55 Regular" panose="00020600040101010101" charset="-122"/>
                <a:ea typeface="阿里巴巴普惠体 3.0 55 Regular" panose="00020600040101010101" charset="-122"/>
                <a:sym typeface="+mn-ea"/>
              </a:rPr>
              <a:t>, </a:t>
            </a:r>
            <a:r>
              <a:rPr lang="en-US" altLang="zh-CN" sz="1400">
                <a:solidFill>
                  <a:srgbClr val="00A000"/>
                </a:solidFill>
                <a:latin typeface="阿里巴巴普惠体 3.0 55 Regular" panose="00020600040101010101" charset="-122"/>
                <a:ea typeface="阿里巴巴普惠体 3.0 55 Regular" panose="00020600040101010101" charset="-122"/>
                <a:sym typeface="+mn-ea"/>
              </a:rPr>
              <a:t>09:34:16</a:t>
            </a:r>
            <a:r>
              <a:rPr lang="en-US" altLang="zh-CN" sz="1400">
                <a:solidFill>
                  <a:srgbClr val="000000"/>
                </a:solidFill>
                <a:latin typeface="阿里巴巴普惠体 3.0 55 Regular" panose="00020600040101010101" charset="-122"/>
                <a:ea typeface="阿里巴巴普惠体 3.0 55 Regular" panose="00020600040101010101" charset="-122"/>
                <a:sym typeface="+mn-ea"/>
              </a:rPr>
              <a:t>, </a:t>
            </a:r>
            <a:r>
              <a:rPr lang="en-US" altLang="zh-CN" sz="1400">
                <a:solidFill>
                  <a:srgbClr val="00A000"/>
                </a:solidFill>
                <a:latin typeface="阿里巴巴普惠体 3.0 55 Regular" panose="00020600040101010101" charset="-122"/>
                <a:ea typeface="阿里巴巴普惠体 3.0 55 Regular" panose="00020600040101010101" charset="-122"/>
                <a:sym typeface="+mn-ea"/>
              </a:rPr>
              <a:t>09:34:26</a:t>
            </a:r>
            <a:r>
              <a:rPr lang="en-US" altLang="zh-CN" sz="1400">
                <a:solidFill>
                  <a:srgbClr val="000000"/>
                </a:solidFill>
                <a:latin typeface="阿里巴巴普惠体 3.0 55 Regular" panose="00020600040101010101" charset="-122"/>
                <a:ea typeface="阿里巴巴普惠体 3.0 55 Regular" panose="00020600040101010101" charset="-122"/>
                <a:sym typeface="+mn-ea"/>
              </a:rPr>
              <a:t>, </a:t>
            </a:r>
            <a:r>
              <a:rPr lang="en-US" altLang="zh-CN" sz="1400">
                <a:solidFill>
                  <a:srgbClr val="00A000"/>
                </a:solidFill>
                <a:latin typeface="阿里巴巴普惠体 3.0 55 Regular" panose="00020600040101010101" charset="-122"/>
                <a:ea typeface="阿里巴巴普惠体 3.0 55 Regular" panose="00020600040101010101" charset="-122"/>
                <a:sym typeface="+mn-ea"/>
              </a:rPr>
              <a:t>09:38:12</a:t>
            </a:r>
            <a:r>
              <a:rPr lang="en-US" altLang="zh-CN" sz="1400">
                <a:solidFill>
                  <a:srgbClr val="000000"/>
                </a:solidFill>
                <a:latin typeface="阿里巴巴普惠体 3.0 55 Regular" panose="00020600040101010101" charset="-122"/>
                <a:ea typeface="阿里巴巴普惠体 3.0 55 Regular" panose="00020600040101010101" charset="-122"/>
                <a:sym typeface="+mn-ea"/>
              </a:rPr>
              <a:t>]</a:t>
            </a:r>
            <a:endParaRPr lang="en-US" altLang="zh-CN" sz="14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400">
                <a:solidFill>
                  <a:srgbClr val="000000"/>
                </a:solidFill>
                <a:latin typeface="阿里巴巴普惠体 3.0 55 Regular" panose="00020600040101010101" charset="-122"/>
                <a:ea typeface="阿里巴巴普惠体 3.0 55 Regular" panose="00020600040101010101" charset="-122"/>
                <a:sym typeface="+mn-ea"/>
              </a:rPr>
              <a:t>t </a:t>
            </a:r>
            <a:r>
              <a:rPr lang="en-US" altLang="zh-CN" sz="1400">
                <a:solidFill>
                  <a:srgbClr val="FF0000"/>
                </a:solidFill>
                <a:latin typeface="阿里巴巴普惠体 3.0 55 Regular" panose="00020600040101010101" charset="-122"/>
                <a:ea typeface="阿里巴巴普惠体 3.0 55 Regular" panose="00020600040101010101" charset="-122"/>
                <a:sym typeface="+mn-ea"/>
              </a:rPr>
              <a:t>=</a:t>
            </a:r>
            <a:r>
              <a:rPr lang="en-US" altLang="zh-CN" sz="1400" b="1">
                <a:solidFill>
                  <a:srgbClr val="000000"/>
                </a:solidFill>
                <a:latin typeface="阿里巴巴普惠体 3.0 55 Regular" panose="00020600040101010101" charset="-122"/>
                <a:ea typeface="阿里巴巴普惠体 3.0 55 Regular" panose="00020600040101010101" charset="-122"/>
                <a:sym typeface="+mn-ea"/>
              </a:rPr>
              <a:t>table</a:t>
            </a:r>
            <a:r>
              <a:rPr lang="en-US" altLang="zh-CN" sz="1400">
                <a:solidFill>
                  <a:srgbClr val="000000"/>
                </a:solidFill>
                <a:latin typeface="阿里巴巴普惠体 3.0 55 Regular" panose="00020600040101010101" charset="-122"/>
                <a:ea typeface="阿里巴巴普惠体 3.0 55 Regular" panose="00020600040101010101" charset="-122"/>
                <a:sym typeface="+mn-ea"/>
              </a:rPr>
              <a:t>(timestamp, sym, qty, price);</a:t>
            </a:r>
            <a:endParaRPr lang="en-US" altLang="zh-CN" sz="1400">
              <a:solidFill>
                <a:srgbClr val="000000"/>
              </a:solidFill>
              <a:latin typeface="阿里巴巴普惠体 3.0 55 Regular" panose="00020600040101010101" charset="-122"/>
              <a:ea typeface="阿里巴巴普惠体 3.0 55 Regular" panose="00020600040101010101" charset="-122"/>
              <a:sym typeface="+mn-ea"/>
            </a:endParaRPr>
          </a:p>
        </p:txBody>
      </p:sp>
      <p:sp>
        <p:nvSpPr>
          <p:cNvPr id="28" name="矩形 27"/>
          <p:cNvSpPr/>
          <p:nvPr/>
        </p:nvSpPr>
        <p:spPr>
          <a:xfrm>
            <a:off x="1229360" y="4109085"/>
            <a:ext cx="6521450" cy="1517015"/>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latin typeface="阿里巴巴普惠体 3.0 55 Regular" panose="00020600040101010101" charset="-122"/>
              <a:ea typeface="阿里巴巴普惠体 3.0 55 Regular" panose="00020600040101010101" charset="-122"/>
            </a:endParaRPr>
          </a:p>
        </p:txBody>
      </p:sp>
      <p:sp>
        <p:nvSpPr>
          <p:cNvPr id="2" name="椭圆 1"/>
          <p:cNvSpPr/>
          <p:nvPr/>
        </p:nvSpPr>
        <p:spPr>
          <a:xfrm>
            <a:off x="127000" y="610235"/>
            <a:ext cx="253365" cy="25590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bg>
      <p:bgPr>
        <a:solidFill>
          <a:srgbClr val="022EA6"/>
        </a:solidFill>
        <a:effectLst/>
      </p:bgPr>
    </p:bg>
    <p:spTree>
      <p:nvGrpSpPr>
        <p:cNvPr id="1" name=""/>
        <p:cNvGrpSpPr/>
        <p:nvPr/>
      </p:nvGrpSpPr>
      <p:grpSpPr>
        <a:xfrm>
          <a:off x="0" y="0"/>
          <a:ext cx="0" cy="0"/>
          <a:chOff x="0" y="0"/>
          <a:chExt cx="0" cy="0"/>
        </a:xfrm>
      </p:grpSpPr>
      <p:pic>
        <p:nvPicPr>
          <p:cNvPr id="2" name="图片 1" descr="VCG211260803510"/>
          <p:cNvPicPr>
            <a:picLocks noChangeAspect="1"/>
          </p:cNvPicPr>
          <p:nvPr>
            <p:custDataLst>
              <p:tags r:id="rId1"/>
            </p:custDataLst>
          </p:nvPr>
        </p:nvPicPr>
        <p:blipFill>
          <a:blip r:embed="rId2" cstate="screen">
            <a:alphaModFix amt="20000"/>
            <a:grayscl/>
            <a:lum bright="24000"/>
          </a:blip>
          <a:srcRect/>
          <a:stretch>
            <a:fillRect/>
          </a:stretch>
        </p:blipFill>
        <p:spPr>
          <a:xfrm>
            <a:off x="0" y="0"/>
            <a:ext cx="12192000" cy="6858000"/>
          </a:xfrm>
          <a:prstGeom prst="rect">
            <a:avLst/>
          </a:prstGeom>
        </p:spPr>
      </p:pic>
      <p:sp>
        <p:nvSpPr>
          <p:cNvPr id="3" name="矩形 2"/>
          <p:cNvSpPr/>
          <p:nvPr>
            <p:custDataLst>
              <p:tags r:id="rId3"/>
            </p:custDataLst>
          </p:nvPr>
        </p:nvSpPr>
        <p:spPr>
          <a:xfrm>
            <a:off x="-1270" y="0"/>
            <a:ext cx="12192635" cy="6858000"/>
          </a:xfrm>
          <a:prstGeom prst="rect">
            <a:avLst/>
          </a:prstGeom>
          <a:solidFill>
            <a:srgbClr val="022EA6">
              <a:alpha val="29000"/>
            </a:srgb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34" name="椭圆 33"/>
          <p:cNvSpPr/>
          <p:nvPr>
            <p:custDataLst>
              <p:tags r:id="rId4"/>
            </p:custDataLst>
          </p:nvPr>
        </p:nvSpPr>
        <p:spPr>
          <a:xfrm rot="6960000">
            <a:off x="2613025" y="2190750"/>
            <a:ext cx="1305560" cy="1305560"/>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grpSp>
        <p:nvGrpSpPr>
          <p:cNvPr id="16" name="组合 15"/>
          <p:cNvGrpSpPr/>
          <p:nvPr/>
        </p:nvGrpSpPr>
        <p:grpSpPr>
          <a:xfrm>
            <a:off x="398780" y="6149340"/>
            <a:ext cx="2580640" cy="337185"/>
            <a:chOff x="13801" y="9536"/>
            <a:chExt cx="4064" cy="531"/>
          </a:xfrm>
        </p:grpSpPr>
        <p:sp>
          <p:nvSpPr>
            <p:cNvPr id="18" name="文本框 17"/>
            <p:cNvSpPr txBox="1"/>
            <p:nvPr>
              <p:custDataLst>
                <p:tags r:id="rId5"/>
              </p:custDataLst>
            </p:nvPr>
          </p:nvSpPr>
          <p:spPr>
            <a:xfrm>
              <a:off x="13801" y="9536"/>
              <a:ext cx="1089" cy="531"/>
            </a:xfrm>
            <a:prstGeom prst="rect">
              <a:avLst/>
            </a:prstGeom>
            <a:noFill/>
          </p:spPr>
          <p:txBody>
            <a:bodyPr wrap="square" rtlCol="0" anchor="ctr" anchorCtr="0">
              <a:spAutoFit/>
            </a:bodyPr>
            <a:lstStyle/>
            <a:p>
              <a:pPr algn="ctr" fontAlgn="ctr">
                <a:lnSpc>
                  <a:spcPct val="100000"/>
                </a:lnSpc>
              </a:pPr>
              <a:r>
                <a:rPr lang="en-US" altLang="zh-CN" sz="1600" b="1" dirty="0">
                  <a:solidFill>
                    <a:schemeClr val="bg1">
                      <a:alpha val="50000"/>
                    </a:schemeClr>
                  </a:solidFill>
                  <a:latin typeface="Noto Sans S Chinese Regular" panose="020B0500000000000000" pitchFamily="34" charset="-128"/>
                  <a:ea typeface="Noto Sans S Chinese Regular" panose="020B0500000000000000" pitchFamily="34" charset="-128"/>
                  <a:cs typeface="思源黑体 Medium" panose="020B0600000000000000" charset="-122"/>
                </a:rPr>
                <a:t>01 </a:t>
              </a:r>
              <a:endParaRPr lang="en-US" altLang="zh-CN" sz="1600" b="1" dirty="0">
                <a:solidFill>
                  <a:schemeClr val="bg1">
                    <a:alpha val="50000"/>
                  </a:schemeClr>
                </a:solidFill>
                <a:latin typeface="Noto Sans S Chinese Regular" panose="020B0500000000000000" pitchFamily="34" charset="-128"/>
                <a:ea typeface="Noto Sans S Chinese Regular" panose="020B0500000000000000" pitchFamily="34" charset="-128"/>
                <a:cs typeface="思源黑体 Medium" panose="020B0600000000000000" charset="-122"/>
              </a:endParaRPr>
            </a:p>
          </p:txBody>
        </p:sp>
        <p:cxnSp>
          <p:nvCxnSpPr>
            <p:cNvPr id="20" name="直接连接符 19"/>
            <p:cNvCxnSpPr/>
            <p:nvPr>
              <p:custDataLst>
                <p:tags r:id="rId6"/>
              </p:custDataLst>
            </p:nvPr>
          </p:nvCxnSpPr>
          <p:spPr>
            <a:xfrm>
              <a:off x="14733" y="9757"/>
              <a:ext cx="2208" cy="0"/>
            </a:xfrm>
            <a:prstGeom prst="line">
              <a:avLst/>
            </a:prstGeom>
            <a:ln w="12700">
              <a:solidFill>
                <a:schemeClr val="bg1">
                  <a:alpha val="20000"/>
                </a:schemeClr>
              </a:solidFill>
            </a:ln>
          </p:spPr>
          <p:style>
            <a:lnRef idx="1">
              <a:schemeClr val="accent1"/>
            </a:lnRef>
            <a:fillRef idx="0">
              <a:schemeClr val="accent1"/>
            </a:fillRef>
            <a:effectRef idx="0">
              <a:schemeClr val="accent1"/>
            </a:effectRef>
            <a:fontRef idx="minor">
              <a:schemeClr val="tx1"/>
            </a:fontRef>
          </p:style>
        </p:cxnSp>
        <p:sp>
          <p:nvSpPr>
            <p:cNvPr id="21" name="文本框 20"/>
            <p:cNvSpPr txBox="1"/>
            <p:nvPr>
              <p:custDataLst>
                <p:tags r:id="rId7"/>
              </p:custDataLst>
            </p:nvPr>
          </p:nvSpPr>
          <p:spPr>
            <a:xfrm>
              <a:off x="16776" y="9536"/>
              <a:ext cx="1089" cy="531"/>
            </a:xfrm>
            <a:prstGeom prst="rect">
              <a:avLst/>
            </a:prstGeom>
            <a:noFill/>
          </p:spPr>
          <p:txBody>
            <a:bodyPr wrap="square" rtlCol="0" anchor="ctr" anchorCtr="0">
              <a:spAutoFit/>
            </a:bodyPr>
            <a:lstStyle/>
            <a:p>
              <a:pPr algn="ctr" fontAlgn="ctr">
                <a:lnSpc>
                  <a:spcPct val="100000"/>
                </a:lnSpc>
              </a:pPr>
              <a:r>
                <a:rPr lang="en-US" altLang="zh-CN" sz="1600" b="1" dirty="0">
                  <a:solidFill>
                    <a:schemeClr val="bg1">
                      <a:alpha val="50000"/>
                    </a:schemeClr>
                  </a:solidFill>
                  <a:latin typeface="Noto Sans S Chinese Regular" panose="020B0500000000000000" pitchFamily="34" charset="-128"/>
                  <a:ea typeface="Noto Sans S Chinese Regular" panose="020B0500000000000000" pitchFamily="34" charset="-128"/>
                  <a:cs typeface="思源黑体 Medium" panose="020B0600000000000000" charset="-122"/>
                </a:rPr>
                <a:t>04 </a:t>
              </a:r>
              <a:endParaRPr lang="en-US" altLang="zh-CN" sz="1600" b="1" dirty="0">
                <a:solidFill>
                  <a:schemeClr val="bg1">
                    <a:alpha val="50000"/>
                  </a:schemeClr>
                </a:solidFill>
                <a:latin typeface="Noto Sans S Chinese Regular" panose="020B0500000000000000" pitchFamily="34" charset="-128"/>
                <a:ea typeface="Noto Sans S Chinese Regular" panose="020B0500000000000000" pitchFamily="34" charset="-128"/>
                <a:cs typeface="思源黑体 Medium" panose="020B0600000000000000" charset="-122"/>
              </a:endParaRPr>
            </a:p>
          </p:txBody>
        </p:sp>
        <p:cxnSp>
          <p:nvCxnSpPr>
            <p:cNvPr id="22" name="直接连接符 21"/>
            <p:cNvCxnSpPr/>
            <p:nvPr>
              <p:custDataLst>
                <p:tags r:id="rId8"/>
              </p:custDataLst>
            </p:nvPr>
          </p:nvCxnSpPr>
          <p:spPr>
            <a:xfrm>
              <a:off x="14723" y="9757"/>
              <a:ext cx="943" cy="0"/>
            </a:xfrm>
            <a:prstGeom prst="line">
              <a:avLst/>
            </a:prstGeom>
            <a:ln w="38100">
              <a:solidFill>
                <a:schemeClr val="bg1">
                  <a:alpha val="80000"/>
                </a:schemeClr>
              </a:solidFill>
            </a:ln>
          </p:spPr>
          <p:style>
            <a:lnRef idx="1">
              <a:schemeClr val="accent1"/>
            </a:lnRef>
            <a:fillRef idx="0">
              <a:schemeClr val="accent1"/>
            </a:fillRef>
            <a:effectRef idx="0">
              <a:schemeClr val="accent1"/>
            </a:effectRef>
            <a:fontRef idx="minor">
              <a:schemeClr val="tx1"/>
            </a:fontRef>
          </p:style>
        </p:cxnSp>
      </p:grpSp>
      <p:sp>
        <p:nvSpPr>
          <p:cNvPr id="28" name="文本框 27"/>
          <p:cNvSpPr txBox="1"/>
          <p:nvPr>
            <p:custDataLst>
              <p:tags r:id="rId9"/>
            </p:custDataLst>
          </p:nvPr>
        </p:nvSpPr>
        <p:spPr>
          <a:xfrm>
            <a:off x="2287905" y="2589848"/>
            <a:ext cx="7636510" cy="1630045"/>
          </a:xfrm>
          <a:prstGeom prst="rect">
            <a:avLst/>
          </a:prstGeom>
          <a:noFill/>
        </p:spPr>
        <p:txBody>
          <a:bodyPr wrap="square" rtlCol="0" anchor="ctr" anchorCtr="0">
            <a:spAutoFit/>
          </a:bodyPr>
          <a:lstStyle/>
          <a:p>
            <a:pPr algn="ctr" fontAlgn="ctr">
              <a:lnSpc>
                <a:spcPct val="100000"/>
              </a:lnSpc>
            </a:pPr>
            <a:r>
              <a:rPr lang="en-US" altLang="zh-CN" sz="10000" b="1" spc="400" dirty="0">
                <a:solidFill>
                  <a:schemeClr val="bg1"/>
                </a:solidFill>
                <a:uFillTx/>
                <a:latin typeface="Noto Sans S Chinese Bold" panose="020B0800000000000000" pitchFamily="34" charset="-128"/>
                <a:ea typeface="Noto Sans S Chinese Bold" panose="020B0800000000000000" pitchFamily="34" charset="-128"/>
                <a:cs typeface="思源黑体 Medium" panose="020B0600000000000000" charset="-122"/>
                <a:sym typeface="+mn-ea"/>
              </a:rPr>
              <a:t>THANKS</a:t>
            </a:r>
            <a:endParaRPr lang="en-US" altLang="zh-CN" sz="10000" b="1" spc="400" dirty="0">
              <a:solidFill>
                <a:schemeClr val="bg1"/>
              </a:solidFill>
              <a:uFillTx/>
              <a:latin typeface="Noto Sans S Chinese Bold" panose="020B0800000000000000" pitchFamily="34" charset="-128"/>
              <a:ea typeface="Noto Sans S Chinese Bold" panose="020B0800000000000000" pitchFamily="34" charset="-128"/>
              <a:cs typeface="思源黑体 Medium" panose="020B0600000000000000" charset="-122"/>
              <a:sym typeface="+mn-ea"/>
            </a:endParaRPr>
          </a:p>
        </p:txBody>
      </p:sp>
      <p:grpSp>
        <p:nvGrpSpPr>
          <p:cNvPr id="24" name="组合 23"/>
          <p:cNvGrpSpPr/>
          <p:nvPr/>
        </p:nvGrpSpPr>
        <p:grpSpPr>
          <a:xfrm>
            <a:off x="11428427" y="340526"/>
            <a:ext cx="388923" cy="346007"/>
            <a:chOff x="3933635" y="-1495234"/>
            <a:chExt cx="842211" cy="749278"/>
          </a:xfrm>
          <a:solidFill>
            <a:schemeClr val="bg1">
              <a:alpha val="86000"/>
            </a:schemeClr>
          </a:solidFill>
        </p:grpSpPr>
        <p:grpSp>
          <p:nvGrpSpPr>
            <p:cNvPr id="81" name="组合 80"/>
            <p:cNvGrpSpPr/>
            <p:nvPr/>
          </p:nvGrpSpPr>
          <p:grpSpPr>
            <a:xfrm>
              <a:off x="3933635" y="-1495234"/>
              <a:ext cx="203846" cy="749278"/>
              <a:chOff x="3933635" y="-1487213"/>
              <a:chExt cx="203846" cy="749278"/>
            </a:xfrm>
            <a:grpFill/>
          </p:grpSpPr>
          <p:sp>
            <p:nvSpPr>
              <p:cNvPr id="82" name="椭圆 81"/>
              <p:cNvSpPr/>
              <p:nvPr>
                <p:custDataLst>
                  <p:tags r:id="rId10"/>
                </p:custDataLst>
              </p:nvPr>
            </p:nvSpPr>
            <p:spPr>
              <a:xfrm>
                <a:off x="3933635" y="-1487213"/>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89" name="椭圆 88"/>
              <p:cNvSpPr/>
              <p:nvPr>
                <p:custDataLst>
                  <p:tags r:id="rId11"/>
                </p:custDataLst>
              </p:nvPr>
            </p:nvSpPr>
            <p:spPr>
              <a:xfrm>
                <a:off x="3933635" y="-1214497"/>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90" name="椭圆 89"/>
              <p:cNvSpPr/>
              <p:nvPr>
                <p:custDataLst>
                  <p:tags r:id="rId12"/>
                </p:custDataLst>
              </p:nvPr>
            </p:nvSpPr>
            <p:spPr>
              <a:xfrm>
                <a:off x="3933635" y="-941781"/>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grpSp>
        <p:grpSp>
          <p:nvGrpSpPr>
            <p:cNvPr id="91" name="组合 90"/>
            <p:cNvGrpSpPr/>
            <p:nvPr/>
          </p:nvGrpSpPr>
          <p:grpSpPr>
            <a:xfrm>
              <a:off x="4252817" y="-1495234"/>
              <a:ext cx="203846" cy="749278"/>
              <a:chOff x="4254477" y="-1495234"/>
              <a:chExt cx="203846" cy="749278"/>
            </a:xfrm>
            <a:grpFill/>
          </p:grpSpPr>
          <p:sp>
            <p:nvSpPr>
              <p:cNvPr id="92" name="椭圆 91"/>
              <p:cNvSpPr/>
              <p:nvPr>
                <p:custDataLst>
                  <p:tags r:id="rId13"/>
                </p:custDataLst>
              </p:nvPr>
            </p:nvSpPr>
            <p:spPr>
              <a:xfrm>
                <a:off x="4254477" y="-1495234"/>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93" name="椭圆 92"/>
              <p:cNvSpPr/>
              <p:nvPr>
                <p:custDataLst>
                  <p:tags r:id="rId14"/>
                </p:custDataLst>
              </p:nvPr>
            </p:nvSpPr>
            <p:spPr>
              <a:xfrm>
                <a:off x="4254477" y="-1222518"/>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94" name="椭圆 93"/>
              <p:cNvSpPr/>
              <p:nvPr>
                <p:custDataLst>
                  <p:tags r:id="rId15"/>
                </p:custDataLst>
              </p:nvPr>
            </p:nvSpPr>
            <p:spPr>
              <a:xfrm>
                <a:off x="4254477" y="-949802"/>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grpSp>
        <p:grpSp>
          <p:nvGrpSpPr>
            <p:cNvPr id="104" name="组合 103"/>
            <p:cNvGrpSpPr/>
            <p:nvPr/>
          </p:nvGrpSpPr>
          <p:grpSpPr>
            <a:xfrm>
              <a:off x="4572000" y="-1495234"/>
              <a:ext cx="203846" cy="749278"/>
              <a:chOff x="4572000" y="-1503255"/>
              <a:chExt cx="203846" cy="749278"/>
            </a:xfrm>
            <a:grpFill/>
          </p:grpSpPr>
          <p:sp>
            <p:nvSpPr>
              <p:cNvPr id="105" name="椭圆 104"/>
              <p:cNvSpPr/>
              <p:nvPr>
                <p:custDataLst>
                  <p:tags r:id="rId16"/>
                </p:custDataLst>
              </p:nvPr>
            </p:nvSpPr>
            <p:spPr>
              <a:xfrm>
                <a:off x="4572000" y="-1503255"/>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106" name="椭圆 105"/>
              <p:cNvSpPr/>
              <p:nvPr>
                <p:custDataLst>
                  <p:tags r:id="rId17"/>
                </p:custDataLst>
              </p:nvPr>
            </p:nvSpPr>
            <p:spPr>
              <a:xfrm>
                <a:off x="4572000" y="-1230539"/>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107" name="椭圆 106"/>
              <p:cNvSpPr/>
              <p:nvPr>
                <p:custDataLst>
                  <p:tags r:id="rId18"/>
                </p:custDataLst>
              </p:nvPr>
            </p:nvSpPr>
            <p:spPr>
              <a:xfrm>
                <a:off x="4572000" y="-957823"/>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grpSp>
      </p:grpSp>
      <p:cxnSp>
        <p:nvCxnSpPr>
          <p:cNvPr id="4" name="直接连接符 3"/>
          <p:cNvCxnSpPr/>
          <p:nvPr>
            <p:custDataLst>
              <p:tags r:id="rId19"/>
            </p:custDataLst>
          </p:nvPr>
        </p:nvCxnSpPr>
        <p:spPr>
          <a:xfrm>
            <a:off x="11218545" y="6332220"/>
            <a:ext cx="598805" cy="0"/>
          </a:xfrm>
          <a:prstGeom prst="line">
            <a:avLst/>
          </a:prstGeom>
          <a:ln w="60325">
            <a:solidFill>
              <a:schemeClr val="bg1">
                <a:alpha val="86000"/>
              </a:schemeClr>
            </a:solidFill>
          </a:ln>
        </p:spPr>
        <p:style>
          <a:lnRef idx="1">
            <a:schemeClr val="accent1"/>
          </a:lnRef>
          <a:fillRef idx="0">
            <a:schemeClr val="accent1"/>
          </a:fillRef>
          <a:effectRef idx="0">
            <a:schemeClr val="accent1"/>
          </a:effectRef>
          <a:fontRef idx="minor">
            <a:schemeClr val="tx1"/>
          </a:fontRef>
        </p:style>
      </p:cxnSp>
      <p:pic>
        <p:nvPicPr>
          <p:cNvPr id="5" name="图片 4" descr="公司logo"/>
          <p:cNvPicPr>
            <a:picLocks noChangeAspect="1"/>
          </p:cNvPicPr>
          <p:nvPr/>
        </p:nvPicPr>
        <p:blipFill>
          <a:blip r:embed="rId20" cstate="screen"/>
          <a:stretch>
            <a:fillRect/>
          </a:stretch>
        </p:blipFill>
        <p:spPr>
          <a:xfrm>
            <a:off x="582930" y="356235"/>
            <a:ext cx="1620520" cy="889000"/>
          </a:xfrm>
          <a:prstGeom prst="rect">
            <a:avLst/>
          </a:prstGeom>
        </p:spPr>
      </p:pic>
      <p:cxnSp>
        <p:nvCxnSpPr>
          <p:cNvPr id="13" name="直接连接符 12"/>
          <p:cNvCxnSpPr/>
          <p:nvPr>
            <p:custDataLst>
              <p:tags r:id="rId21"/>
            </p:custDataLst>
          </p:nvPr>
        </p:nvCxnSpPr>
        <p:spPr>
          <a:xfrm>
            <a:off x="11611610" y="2054372"/>
            <a:ext cx="0" cy="2954215"/>
          </a:xfrm>
          <a:prstGeom prst="line">
            <a:avLst/>
          </a:prstGeom>
          <a:ln w="1587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Tree>
    <p:custDataLst>
      <p:tags r:id="rId22"/>
    </p:custData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椭圆 16"/>
          <p:cNvSpPr/>
          <p:nvPr/>
        </p:nvSpPr>
        <p:spPr>
          <a:xfrm>
            <a:off x="127000" y="-160020"/>
            <a:ext cx="762635" cy="77025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阿里巴巴普惠体 3.0 55 Regular" panose="00020600040101010101" charset="-122"/>
              <a:ea typeface="阿里巴巴普惠体 3.0 55 Regular" panose="00020600040101010101" charset="-122"/>
            </a:endParaRPr>
          </a:p>
        </p:txBody>
      </p:sp>
      <p:sp>
        <p:nvSpPr>
          <p:cNvPr id="18" name="文本框 17"/>
          <p:cNvSpPr txBox="1"/>
          <p:nvPr/>
        </p:nvSpPr>
        <p:spPr>
          <a:xfrm>
            <a:off x="996315" y="213995"/>
            <a:ext cx="2781935" cy="460375"/>
          </a:xfrm>
          <a:prstGeom prst="rect">
            <a:avLst/>
          </a:prstGeom>
          <a:noFill/>
        </p:spPr>
        <p:txBody>
          <a:bodyPr wrap="square" rtlCol="0">
            <a:spAutoFit/>
          </a:bodyPr>
          <a:lstStyle/>
          <a:p>
            <a:pPr algn="l"/>
            <a:r>
              <a:rPr lang="en-US" altLang="zh-CN" sz="2400" b="1" dirty="0">
                <a:solidFill>
                  <a:srgbClr val="022EA6"/>
                </a:solidFill>
                <a:uFillTx/>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zh-CN" altLang="en-US" sz="2400" b="1" dirty="0">
                <a:solidFill>
                  <a:srgbClr val="022EA6"/>
                </a:solidFill>
                <a:uFillTx/>
                <a:latin typeface="阿里巴巴普惠体 3.0 55 Regular" panose="00020600040101010101" charset="-122"/>
                <a:ea typeface="阿里巴巴普惠体 3.0 55 Regular" panose="00020600040101010101" charset="-122"/>
                <a:cs typeface="阿里巴巴普惠体 3.0 55 Regular" panose="00020600040101010101" charset="-122"/>
                <a:hlinkClick r:id="rId1" action="ppaction://hlinkfile"/>
              </a:rPr>
              <a:t>数据结构</a:t>
            </a:r>
            <a:endParaRPr lang="en-US" altLang="zh-CN" sz="2400" b="1" dirty="0">
              <a:solidFill>
                <a:srgbClr val="022EA6"/>
              </a:solidFill>
              <a:uFillTx/>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graphicFrame>
        <p:nvGraphicFramePr>
          <p:cNvPr id="19" name="表格 18"/>
          <p:cNvGraphicFramePr>
            <a:graphicFrameLocks noGrp="1"/>
          </p:cNvGraphicFramePr>
          <p:nvPr/>
        </p:nvGraphicFramePr>
        <p:xfrm>
          <a:off x="8774322" y="1354977"/>
          <a:ext cx="2655276" cy="1011316"/>
        </p:xfrm>
        <a:graphic>
          <a:graphicData uri="http://schemas.openxmlformats.org/drawingml/2006/table">
            <a:tbl>
              <a:tblPr bandRow="1">
                <a:tableStyleId>{5C22544A-7EE6-4342-B048-85BDC9FD1C3A}</a:tableStyleId>
              </a:tblPr>
              <a:tblGrid>
                <a:gridCol w="1327638"/>
                <a:gridCol w="1327638"/>
              </a:tblGrid>
              <a:tr h="244800">
                <a:tc>
                  <a:txBody>
                    <a:bodyPr/>
                    <a:p>
                      <a:pPr marL="0" marR="0" indent="0" algn="l" defTabSz="914400" rtl="0" eaLnBrk="1" fontAlgn="auto" latinLnBrk="0" hangingPunct="1">
                        <a:lnSpc>
                          <a:spcPct val="100000"/>
                        </a:lnSpc>
                        <a:spcBef>
                          <a:spcPts val="0"/>
                        </a:spcBef>
                        <a:spcAft>
                          <a:spcPts val="0"/>
                        </a:spcAft>
                        <a:buClrTx/>
                        <a:buSzTx/>
                        <a:buFontTx/>
                        <a:buNone/>
                        <a:defRPr/>
                      </a:pPr>
                      <a:r>
                        <a:rPr lang="zh-CN" altLang="en-US" sz="1000" b="0" i="0" dirty="0">
                          <a:latin typeface="阿里巴巴普惠体 3.0 55 Regular" panose="00020600040101010101" charset="-122"/>
                          <a:ea typeface="阿里巴巴普惠体 3.0 55 Regular" panose="00020600040101010101" charset="-122"/>
                        </a:rPr>
                        <a:t>向量</a:t>
                      </a:r>
                      <a:endParaRPr lang="zh-CN" altLang="en-US" sz="1000" b="0" i="0" dirty="0">
                        <a:latin typeface="阿里巴巴普惠体 3.0 55 Regular" panose="00020600040101010101" charset="-122"/>
                        <a:ea typeface="阿里巴巴普惠体 3.0 55 Regular" panose="00020600040101010101" charset="-122"/>
                      </a:endParaRPr>
                    </a:p>
                  </a:txBody>
                  <a:tcPr anchor="ctr" anchorCtr="0">
                    <a:solidFill>
                      <a:schemeClr val="accent4">
                        <a:lumMod val="20000"/>
                        <a:lumOff val="80000"/>
                      </a:schemeClr>
                    </a:solidFill>
                  </a:tcPr>
                </a:tc>
                <a:tc>
                  <a:txBody>
                    <a:bodyPr/>
                    <a:p>
                      <a:pPr algn="l"/>
                      <a:r>
                        <a:rPr lang="zh-CN" altLang="en-US" sz="1000" b="0" i="0" dirty="0">
                          <a:latin typeface="阿里巴巴普惠体 3.0 55 Regular" panose="00020600040101010101" charset="-122"/>
                          <a:ea typeface="阿里巴巴普惠体 3.0 55 Regular" panose="00020600040101010101" charset="-122"/>
                        </a:rPr>
                        <a:t>数据类型一致</a:t>
                      </a:r>
                      <a:endParaRPr lang="zh-CN" altLang="en-US" sz="1000" b="0" i="0" dirty="0">
                        <a:latin typeface="阿里巴巴普惠体 3.0 55 Regular" panose="00020600040101010101" charset="-122"/>
                        <a:ea typeface="阿里巴巴普惠体 3.0 55 Regular" panose="00020600040101010101" charset="-122"/>
                      </a:endParaRPr>
                    </a:p>
                  </a:txBody>
                  <a:tcPr anchor="ctr" anchorCtr="0">
                    <a:solidFill>
                      <a:schemeClr val="accent4">
                        <a:lumMod val="20000"/>
                        <a:lumOff val="80000"/>
                      </a:schemeClr>
                    </a:solidFill>
                  </a:tcPr>
                </a:tc>
              </a:tr>
              <a:tr h="244800">
                <a:tc>
                  <a:txBody>
                    <a:bodyPr/>
                    <a:p>
                      <a:pPr algn="l"/>
                      <a:r>
                        <a:rPr lang="zh-CN" altLang="en-US" sz="1000" b="0" i="0" dirty="0">
                          <a:latin typeface="阿里巴巴普惠体 3.0 55 Regular" panose="00020600040101010101" charset="-122"/>
                          <a:ea typeface="阿里巴巴普惠体 3.0 55 Regular" panose="00020600040101010101" charset="-122"/>
                        </a:rPr>
                        <a:t>集合</a:t>
                      </a:r>
                      <a:endParaRPr lang="zh-CN" altLang="en-US" sz="1000" b="0" i="0" dirty="0">
                        <a:latin typeface="阿里巴巴普惠体 3.0 55 Regular" panose="00020600040101010101" charset="-122"/>
                        <a:ea typeface="阿里巴巴普惠体 3.0 55 Regular" panose="00020600040101010101" charset="-122"/>
                      </a:endParaRPr>
                    </a:p>
                  </a:txBody>
                  <a:tcPr anchor="ctr" anchorCtr="0">
                    <a:solidFill>
                      <a:schemeClr val="accent4">
                        <a:lumMod val="20000"/>
                        <a:lumOff val="80000"/>
                      </a:schemeClr>
                    </a:solidFill>
                  </a:tcPr>
                </a:tc>
                <a:tc>
                  <a:txBody>
                    <a:bodyPr/>
                    <a:p>
                      <a:pPr algn="l">
                        <a:lnSpc>
                          <a:spcPct val="150000"/>
                        </a:lnSpc>
                      </a:pPr>
                      <a:r>
                        <a:rPr lang="zh-CN" altLang="en-US" sz="1000" b="0" i="0" dirty="0">
                          <a:latin typeface="阿里巴巴普惠体 3.0 55 Regular" panose="00020600040101010101" charset="-122"/>
                          <a:ea typeface="阿里巴巴普惠体 3.0 55 Regular" panose="00020600040101010101" charset="-122"/>
                        </a:rPr>
                        <a:t>数据类型一致</a:t>
                      </a:r>
                      <a:endParaRPr lang="en-US" altLang="zh-CN" sz="1000" b="0" i="0" dirty="0">
                        <a:latin typeface="阿里巴巴普惠体 3.0 55 Regular" panose="00020600040101010101" charset="-122"/>
                        <a:ea typeface="阿里巴巴普惠体 3.0 55 Regular" panose="00020600040101010101" charset="-122"/>
                      </a:endParaRPr>
                    </a:p>
                    <a:p>
                      <a:pPr algn="l">
                        <a:lnSpc>
                          <a:spcPct val="150000"/>
                        </a:lnSpc>
                      </a:pPr>
                      <a:r>
                        <a:rPr lang="zh-CN" altLang="en-US" sz="1000" b="0" i="0" dirty="0">
                          <a:latin typeface="阿里巴巴普惠体 3.0 55 Regular" panose="00020600040101010101" charset="-122"/>
                          <a:ea typeface="阿里巴巴普惠体 3.0 55 Regular" panose="00020600040101010101" charset="-122"/>
                        </a:rPr>
                        <a:t>无重复键值</a:t>
                      </a:r>
                      <a:endParaRPr lang="zh-CN" altLang="en-US" sz="1000" b="0" i="0" dirty="0">
                        <a:latin typeface="阿里巴巴普惠体 3.0 55 Regular" panose="00020600040101010101" charset="-122"/>
                        <a:ea typeface="阿里巴巴普惠体 3.0 55 Regular" panose="00020600040101010101" charset="-122"/>
                      </a:endParaRPr>
                    </a:p>
                  </a:txBody>
                  <a:tcPr anchor="ctr" anchorCtr="0">
                    <a:solidFill>
                      <a:schemeClr val="accent4">
                        <a:lumMod val="20000"/>
                        <a:lumOff val="80000"/>
                      </a:schemeClr>
                    </a:solidFill>
                  </a:tcPr>
                </a:tc>
              </a:tr>
              <a:tr h="244800">
                <a:tc>
                  <a:txBody>
                    <a:bodyPr/>
                    <a:p>
                      <a:pPr algn="l"/>
                      <a:r>
                        <a:rPr lang="zh-CN" altLang="en-US" sz="1000" b="0" i="0" dirty="0">
                          <a:latin typeface="阿里巴巴普惠体 3.0 55 Regular" panose="00020600040101010101" charset="-122"/>
                          <a:ea typeface="阿里巴巴普惠体 3.0 55 Regular" panose="00020600040101010101" charset="-122"/>
                        </a:rPr>
                        <a:t>元组</a:t>
                      </a:r>
                      <a:endParaRPr lang="zh-CN" altLang="en-US" sz="1000" b="0" i="0" dirty="0">
                        <a:latin typeface="阿里巴巴普惠体 3.0 55 Regular" panose="00020600040101010101" charset="-122"/>
                        <a:ea typeface="阿里巴巴普惠体 3.0 55 Regular" panose="00020600040101010101" charset="-122"/>
                      </a:endParaRPr>
                    </a:p>
                  </a:txBody>
                  <a:tcPr anchor="ctr" anchorCtr="0">
                    <a:solidFill>
                      <a:schemeClr val="accent4">
                        <a:lumMod val="20000"/>
                        <a:lumOff val="80000"/>
                      </a:schemeClr>
                    </a:solidFill>
                  </a:tcPr>
                </a:tc>
                <a:tc>
                  <a:txBody>
                    <a:bodyPr/>
                    <a:p>
                      <a:pPr algn="l"/>
                      <a:r>
                        <a:rPr lang="zh-CN" altLang="en-US" sz="1000" b="0" i="0" dirty="0">
                          <a:latin typeface="阿里巴巴普惠体 3.0 55 Regular" panose="00020600040101010101" charset="-122"/>
                          <a:ea typeface="阿里巴巴普惠体 3.0 55 Regular" panose="00020600040101010101" charset="-122"/>
                        </a:rPr>
                        <a:t>数据类型不要求一致</a:t>
                      </a:r>
                      <a:endParaRPr lang="zh-CN" altLang="en-US" sz="1000" b="0" i="0" dirty="0">
                        <a:latin typeface="阿里巴巴普惠体 3.0 55 Regular" panose="00020600040101010101" charset="-122"/>
                        <a:ea typeface="阿里巴巴普惠体 3.0 55 Regular" panose="00020600040101010101" charset="-122"/>
                      </a:endParaRPr>
                    </a:p>
                  </a:txBody>
                  <a:tcPr anchor="ctr" anchorCtr="0">
                    <a:solidFill>
                      <a:schemeClr val="accent4">
                        <a:lumMod val="20000"/>
                        <a:lumOff val="80000"/>
                      </a:schemeClr>
                    </a:solidFill>
                  </a:tcPr>
                </a:tc>
              </a:tr>
            </a:tbl>
          </a:graphicData>
        </a:graphic>
      </p:graphicFrame>
      <p:sp>
        <p:nvSpPr>
          <p:cNvPr id="3" name="文本框 2"/>
          <p:cNvSpPr txBox="1"/>
          <p:nvPr/>
        </p:nvSpPr>
        <p:spPr>
          <a:xfrm>
            <a:off x="9660738" y="909748"/>
            <a:ext cx="882445" cy="244800"/>
          </a:xfrm>
          <a:prstGeom prst="rect">
            <a:avLst/>
          </a:prstGeom>
          <a:noFill/>
          <a:ln>
            <a:solidFill>
              <a:schemeClr val="tx1"/>
            </a:solidFill>
          </a:ln>
        </p:spPr>
        <p:txBody>
          <a:bodyPr wrap="square" tIns="46800">
            <a:noAutofit/>
          </a:bodyPr>
          <a:p>
            <a:pPr algn="ctr"/>
            <a:r>
              <a:rPr lang="zh-CN" altLang="en-US" sz="1000" dirty="0">
                <a:solidFill>
                  <a:srgbClr val="172B4D"/>
                </a:solidFill>
                <a:effectLst/>
                <a:latin typeface="阿里巴巴普惠体 3.0 55 Regular" panose="00020600040101010101" charset="-122"/>
                <a:ea typeface="阿里巴巴普惠体 3.0 55 Regular" panose="00020600040101010101" charset="-122"/>
              </a:rPr>
              <a:t>一维</a:t>
            </a:r>
            <a:endParaRPr lang="zh-CN" altLang="en-US" sz="1000" dirty="0">
              <a:solidFill>
                <a:srgbClr val="172B4D"/>
              </a:solidFill>
              <a:effectLst/>
              <a:latin typeface="阿里巴巴普惠体 3.0 55 Regular" panose="00020600040101010101" charset="-122"/>
              <a:ea typeface="阿里巴巴普惠体 3.0 55 Regular" panose="00020600040101010101" charset="-122"/>
            </a:endParaRPr>
          </a:p>
        </p:txBody>
      </p:sp>
      <p:sp>
        <p:nvSpPr>
          <p:cNvPr id="22" name="文本框 21"/>
          <p:cNvSpPr txBox="1"/>
          <p:nvPr/>
        </p:nvSpPr>
        <p:spPr>
          <a:xfrm>
            <a:off x="9663913" y="2586732"/>
            <a:ext cx="876095" cy="244800"/>
          </a:xfrm>
          <a:prstGeom prst="rect">
            <a:avLst/>
          </a:prstGeom>
          <a:noFill/>
          <a:ln>
            <a:solidFill>
              <a:schemeClr val="tx1"/>
            </a:solidFill>
          </a:ln>
        </p:spPr>
        <p:txBody>
          <a:bodyPr wrap="square" tIns="46800">
            <a:noAutofit/>
          </a:bodyPr>
          <a:p>
            <a:pPr algn="ctr"/>
            <a:r>
              <a:rPr lang="zh-CN" altLang="en-US" sz="1000" dirty="0">
                <a:solidFill>
                  <a:srgbClr val="172B4D"/>
                </a:solidFill>
                <a:latin typeface="阿里巴巴普惠体 3.0 55 Regular" panose="00020600040101010101" charset="-122"/>
                <a:ea typeface="阿里巴巴普惠体 3.0 55 Regular" panose="00020600040101010101" charset="-122"/>
              </a:rPr>
              <a:t>二维</a:t>
            </a:r>
            <a:endParaRPr lang="zh-CN" altLang="en-US" sz="1000" dirty="0">
              <a:solidFill>
                <a:srgbClr val="172B4D"/>
              </a:solidFill>
              <a:effectLst/>
              <a:latin typeface="阿里巴巴普惠体 3.0 55 Regular" panose="00020600040101010101" charset="-122"/>
              <a:ea typeface="阿里巴巴普惠体 3.0 55 Regular" panose="00020600040101010101" charset="-122"/>
            </a:endParaRPr>
          </a:p>
        </p:txBody>
      </p:sp>
      <p:sp>
        <p:nvSpPr>
          <p:cNvPr id="23" name="文本框 22"/>
          <p:cNvSpPr txBox="1"/>
          <p:nvPr/>
        </p:nvSpPr>
        <p:spPr>
          <a:xfrm>
            <a:off x="9663913" y="5354957"/>
            <a:ext cx="876095" cy="244800"/>
          </a:xfrm>
          <a:prstGeom prst="rect">
            <a:avLst/>
          </a:prstGeom>
          <a:noFill/>
          <a:ln>
            <a:solidFill>
              <a:schemeClr val="tx1"/>
            </a:solidFill>
          </a:ln>
        </p:spPr>
        <p:txBody>
          <a:bodyPr wrap="square" tIns="46800">
            <a:noAutofit/>
          </a:bodyPr>
          <a:p>
            <a:pPr algn="ctr"/>
            <a:r>
              <a:rPr lang="zh-CN" altLang="en-US" sz="1000" dirty="0">
                <a:solidFill>
                  <a:srgbClr val="172B4D"/>
                </a:solidFill>
                <a:effectLst/>
                <a:latin typeface="阿里巴巴普惠体 3.0 55 Regular" panose="00020600040101010101" charset="-122"/>
                <a:ea typeface="阿里巴巴普惠体 3.0 55 Regular" panose="00020600040101010101" charset="-122"/>
              </a:rPr>
              <a:t>多维</a:t>
            </a:r>
            <a:endParaRPr lang="zh-CN" altLang="en-US" sz="1000" dirty="0">
              <a:solidFill>
                <a:srgbClr val="172B4D"/>
              </a:solidFill>
              <a:effectLst/>
              <a:latin typeface="阿里巴巴普惠体 3.0 55 Regular" panose="00020600040101010101" charset="-122"/>
              <a:ea typeface="阿里巴巴普惠体 3.0 55 Regular" panose="00020600040101010101" charset="-122"/>
            </a:endParaRPr>
          </a:p>
        </p:txBody>
      </p:sp>
      <p:graphicFrame>
        <p:nvGraphicFramePr>
          <p:cNvPr id="25" name="表格 24"/>
          <p:cNvGraphicFramePr>
            <a:graphicFrameLocks noGrp="1"/>
          </p:cNvGraphicFramePr>
          <p:nvPr/>
        </p:nvGraphicFramePr>
        <p:xfrm>
          <a:off x="4319331" y="1245096"/>
          <a:ext cx="3553460" cy="2590800"/>
        </p:xfrm>
        <a:graphic>
          <a:graphicData uri="http://schemas.openxmlformats.org/drawingml/2006/table">
            <a:tbl>
              <a:tblPr bandRow="1">
                <a:tableStyleId>{5C22544A-7EE6-4342-B048-85BDC9FD1C3A}</a:tableStyleId>
              </a:tblPr>
              <a:tblGrid>
                <a:gridCol w="466725"/>
                <a:gridCol w="3086627"/>
              </a:tblGrid>
              <a:tr h="233544">
                <a:tc rowSpan="7">
                  <a:txBody>
                    <a:bodyPr/>
                    <a:p>
                      <a:pPr algn="ctr"/>
                      <a:r>
                        <a:rPr lang="zh-CN" altLang="en-US" sz="1000" b="0" i="0" dirty="0">
                          <a:latin typeface="阿里巴巴普惠体 3.0 55 Regular" panose="00020600040101010101" charset="-122"/>
                          <a:ea typeface="阿里巴巴普惠体 3.0 55 Regular" panose="00020600040101010101" charset="-122"/>
                        </a:rPr>
                        <a:t>内</a:t>
                      </a:r>
                      <a:endParaRPr lang="zh-CN" altLang="en-US" sz="1000" b="0" i="0" dirty="0">
                        <a:latin typeface="阿里巴巴普惠体 3.0 55 Regular" panose="00020600040101010101" charset="-122"/>
                        <a:ea typeface="阿里巴巴普惠体 3.0 55 Regular" panose="00020600040101010101" charset="-122"/>
                      </a:endParaRPr>
                    </a:p>
                    <a:p>
                      <a:pPr algn="ctr"/>
                      <a:r>
                        <a:rPr lang="zh-CN" altLang="en-US" sz="1000" b="0" i="0" dirty="0">
                          <a:latin typeface="阿里巴巴普惠体 3.0 55 Regular" panose="00020600040101010101" charset="-122"/>
                          <a:ea typeface="阿里巴巴普惠体 3.0 55 Regular" panose="00020600040101010101" charset="-122"/>
                        </a:rPr>
                        <a:t>存</a:t>
                      </a:r>
                      <a:endParaRPr lang="zh-CN" altLang="en-US" sz="1000" b="0" i="0" dirty="0">
                        <a:latin typeface="阿里巴巴普惠体 3.0 55 Regular" panose="00020600040101010101" charset="-122"/>
                        <a:ea typeface="阿里巴巴普惠体 3.0 55 Regular" panose="00020600040101010101" charset="-122"/>
                      </a:endParaRPr>
                    </a:p>
                    <a:p>
                      <a:pPr algn="ctr"/>
                      <a:r>
                        <a:rPr lang="zh-CN" altLang="en-US" sz="1000" b="0" i="0" dirty="0">
                          <a:latin typeface="阿里巴巴普惠体 3.0 55 Regular" panose="00020600040101010101" charset="-122"/>
                          <a:ea typeface="阿里巴巴普惠体 3.0 55 Regular" panose="00020600040101010101" charset="-122"/>
                        </a:rPr>
                        <a:t>表</a:t>
                      </a:r>
                      <a:endParaRPr lang="zh-CN" altLang="en-US" sz="1000" b="0" i="0" dirty="0">
                        <a:latin typeface="阿里巴巴普惠体 3.0 55 Regular" panose="00020600040101010101" charset="-122"/>
                        <a:ea typeface="阿里巴巴普惠体 3.0 55 Regular" panose="00020600040101010101" charset="-122"/>
                      </a:endParaRPr>
                    </a:p>
                  </a:txBody>
                  <a:tcPr anchor="ctr" anchorCtr="0">
                    <a:lnL w="12700">
                      <a:solidFill>
                        <a:schemeClr val="bg1"/>
                      </a:solidFill>
                      <a:prstDash val="solid"/>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E9ECF6"/>
                    </a:solidFill>
                  </a:tcPr>
                </a:tc>
                <a:tc>
                  <a:txBody>
                    <a:bodyPr/>
                    <a:p>
                      <a:pPr algn="l"/>
                      <a:r>
                        <a:rPr lang="zh-CN" altLang="en-US" sz="1000" b="0" i="0" dirty="0">
                          <a:latin typeface="阿里巴巴普惠体 3.0 55 Regular" panose="00020600040101010101" charset="-122"/>
                          <a:ea typeface="阿里巴巴普惠体 3.0 55 Regular" panose="00020600040101010101" charset="-122"/>
                          <a:cs typeface="阿里巴巴普惠体 3.0 55 Regular" panose="00020600040101010101" charset="-122"/>
                        </a:rPr>
                        <a:t>常规表：</a:t>
                      </a:r>
                      <a:r>
                        <a:rPr lang="en-US" altLang="zh-CN" sz="1000" b="0" i="0" dirty="0">
                          <a:latin typeface="阿里巴巴普惠体 3.0 55 Regular" panose="00020600040101010101" charset="-122"/>
                          <a:ea typeface="阿里巴巴普惠体 3.0 55 Regular" panose="00020600040101010101" charset="-122"/>
                          <a:cs typeface="阿里巴巴普惠体 3.0 55 Regular" panose="00020600040101010101" charset="-122"/>
                        </a:rPr>
                        <a:t>table</a:t>
                      </a:r>
                      <a:endParaRPr lang="zh-CN" altLang="en-US" sz="1000" b="0" i="0" dirty="0">
                        <a:latin typeface="阿里巴巴普惠体 3.0 55 Regular" panose="00020600040101010101" charset="-122"/>
                        <a:ea typeface="阿里巴巴普惠体 3.0 55 Regular" panose="00020600040101010101" charset="-122"/>
                        <a:cs typeface="阿里巴巴普惠体 3.0 55 Regular" panose="00020600040101010101" charset="-122"/>
                      </a:endParaRPr>
                    </a:p>
                  </a:txBody>
                  <a:tcPr anchor="ctr" anchorCtr="0">
                    <a:lnL w="12700">
                      <a:solidFill>
                        <a:schemeClr val="bg1"/>
                      </a:solidFill>
                      <a:prstDash val="solid"/>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E9ECF6"/>
                    </a:solidFill>
                  </a:tcPr>
                </a:tc>
              </a:tr>
              <a:tr h="233544">
                <a:tc vMerge="1">
                  <a:tcPr>
                    <a:lnL w="12700">
                      <a:solidFill>
                        <a:schemeClr val="bg1"/>
                      </a:solidFill>
                      <a:prstDash val="solid"/>
                    </a:lnL>
                    <a:lnR w="12700">
                      <a:solidFill>
                        <a:schemeClr val="bg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p>
                      <a:pPr algn="l"/>
                      <a:r>
                        <a:rPr lang="zh-CN" altLang="en-US" sz="1000" b="0" i="0" dirty="0">
                          <a:latin typeface="阿里巴巴普惠体 3.0 55 Regular" panose="00020600040101010101" charset="-122"/>
                          <a:ea typeface="阿里巴巴普惠体 3.0 55 Regular" panose="00020600040101010101" charset="-122"/>
                          <a:cs typeface="阿里巴巴普惠体 3.0 55 Regular" panose="00020600040101010101" charset="-122"/>
                        </a:rPr>
                        <a:t>索引表：</a:t>
                      </a:r>
                      <a:r>
                        <a:rPr lang="en-US" altLang="zh-CN" sz="1000" b="0" i="0" dirty="0" err="1">
                          <a:latin typeface="阿里巴巴普惠体 3.0 55 Regular" panose="00020600040101010101" charset="-122"/>
                          <a:ea typeface="阿里巴巴普惠体 3.0 55 Regular" panose="00020600040101010101" charset="-122"/>
                          <a:cs typeface="阿里巴巴普惠体 3.0 55 Regular" panose="00020600040101010101" charset="-122"/>
                        </a:rPr>
                        <a:t>indexedTable</a:t>
                      </a:r>
                      <a:endParaRPr lang="zh-CN" altLang="en-US" sz="1000" b="0" i="0" dirty="0">
                        <a:latin typeface="阿里巴巴普惠体 3.0 55 Regular" panose="00020600040101010101" charset="-122"/>
                        <a:ea typeface="阿里巴巴普惠体 3.0 55 Regular" panose="00020600040101010101" charset="-122"/>
                        <a:cs typeface="阿里巴巴普惠体 3.0 55 Regular" panose="00020600040101010101" charset="-122"/>
                      </a:endParaRPr>
                    </a:p>
                  </a:txBody>
                  <a:tcPr anchor="ctr" anchorCtr="0">
                    <a:lnL w="12700">
                      <a:solidFill>
                        <a:schemeClr val="bg1"/>
                      </a:solidFill>
                      <a:prstDash val="solid"/>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E9ECF6"/>
                    </a:solidFill>
                  </a:tcPr>
                </a:tc>
              </a:tr>
              <a:tr h="233544">
                <a:tc vMerge="1">
                  <a:tcPr>
                    <a:lnL w="12700">
                      <a:solidFill>
                        <a:schemeClr val="bg1"/>
                      </a:solidFill>
                      <a:prstDash val="solid"/>
                    </a:lnL>
                    <a:lnR w="12700">
                      <a:solidFill>
                        <a:schemeClr val="bg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p>
                      <a:pPr algn="l"/>
                      <a:r>
                        <a:rPr lang="zh-CN" altLang="en-US" sz="1000" b="0" i="0" dirty="0">
                          <a:latin typeface="阿里巴巴普惠体 3.0 55 Regular" panose="00020600040101010101" charset="-122"/>
                          <a:ea typeface="阿里巴巴普惠体 3.0 55 Regular" panose="00020600040101010101" charset="-122"/>
                          <a:cs typeface="阿里巴巴普惠体 3.0 55 Regular" panose="00020600040101010101" charset="-122"/>
                        </a:rPr>
                        <a:t>键值表：</a:t>
                      </a:r>
                      <a:r>
                        <a:rPr lang="en-US" altLang="zh-CN" sz="1000" b="0" i="0" dirty="0" err="1">
                          <a:latin typeface="阿里巴巴普惠体 3.0 55 Regular" panose="00020600040101010101" charset="-122"/>
                          <a:ea typeface="阿里巴巴普惠体 3.0 55 Regular" panose="00020600040101010101" charset="-122"/>
                          <a:cs typeface="阿里巴巴普惠体 3.0 55 Regular" panose="00020600040101010101" charset="-122"/>
                        </a:rPr>
                        <a:t>keyedTable</a:t>
                      </a:r>
                      <a:endParaRPr lang="zh-CN" altLang="en-US" sz="1000" b="0" i="0" dirty="0">
                        <a:latin typeface="阿里巴巴普惠体 3.0 55 Regular" panose="00020600040101010101" charset="-122"/>
                        <a:ea typeface="阿里巴巴普惠体 3.0 55 Regular" panose="00020600040101010101" charset="-122"/>
                        <a:cs typeface="阿里巴巴普惠体 3.0 55 Regular" panose="00020600040101010101" charset="-122"/>
                      </a:endParaRPr>
                    </a:p>
                  </a:txBody>
                  <a:tcPr anchor="ctr" anchorCtr="0">
                    <a:lnL w="12700">
                      <a:solidFill>
                        <a:schemeClr val="bg1"/>
                      </a:solidFill>
                      <a:prstDash val="solid"/>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E9ECF6"/>
                    </a:solidFill>
                  </a:tcPr>
                </a:tc>
              </a:tr>
              <a:tr h="253022">
                <a:tc vMerge="1">
                  <a:tcPr>
                    <a:lnL w="12700">
                      <a:solidFill>
                        <a:schemeClr val="bg1"/>
                      </a:solidFill>
                      <a:prstDash val="solid"/>
                    </a:lnL>
                    <a:lnR w="12700">
                      <a:solidFill>
                        <a:schemeClr val="bg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p>
                      <a:pPr algn="l"/>
                      <a:r>
                        <a:rPr lang="zh-CN" altLang="en-US" sz="1000" b="0" i="0" dirty="0">
                          <a:latin typeface="阿里巴巴普惠体 3.0 55 Regular" panose="00020600040101010101" charset="-122"/>
                          <a:ea typeface="阿里巴巴普惠体 3.0 55 Regular" panose="00020600040101010101" charset="-122"/>
                          <a:cs typeface="阿里巴巴普惠体 3.0 55 Regular" panose="00020600040101010101" charset="-122"/>
                        </a:rPr>
                        <a:t>流数据表：</a:t>
                      </a:r>
                      <a:r>
                        <a:rPr lang="en-US" altLang="zh-CN" sz="1000" b="0" i="0" dirty="0" err="1">
                          <a:latin typeface="阿里巴巴普惠体 3.0 55 Regular" panose="00020600040101010101" charset="-122"/>
                          <a:ea typeface="阿里巴巴普惠体 3.0 55 Regular" panose="00020600040101010101" charset="-122"/>
                          <a:cs typeface="阿里巴巴普惠体 3.0 55 Regular" panose="00020600040101010101" charset="-122"/>
                        </a:rPr>
                        <a:t>streamTable,haStreamTable,keyedStreamTable</a:t>
                      </a:r>
                      <a:endParaRPr lang="en-US" altLang="zh-CN" sz="1000" b="0" i="0" dirty="0">
                        <a:latin typeface="阿里巴巴普惠体 3.0 55 Regular" panose="00020600040101010101" charset="-122"/>
                        <a:ea typeface="阿里巴巴普惠体 3.0 55 Regular" panose="00020600040101010101" charset="-122"/>
                        <a:cs typeface="阿里巴巴普惠体 3.0 55 Regular" panose="00020600040101010101" charset="-122"/>
                      </a:endParaRPr>
                    </a:p>
                  </a:txBody>
                  <a:tcPr anchor="ctr" anchorCtr="0">
                    <a:lnL w="12700">
                      <a:solidFill>
                        <a:schemeClr val="bg1"/>
                      </a:solidFill>
                      <a:prstDash val="solid"/>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E9ECF6"/>
                    </a:solidFill>
                  </a:tcPr>
                </a:tc>
              </a:tr>
              <a:tr h="233544">
                <a:tc vMerge="1">
                  <a:tcPr>
                    <a:lnL w="12700">
                      <a:solidFill>
                        <a:schemeClr val="bg1"/>
                      </a:solidFill>
                      <a:prstDash val="solid"/>
                    </a:lnL>
                    <a:lnR w="12700">
                      <a:solidFill>
                        <a:schemeClr val="bg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p>
                      <a:pPr algn="l"/>
                      <a:r>
                        <a:rPr lang="zh-CN" altLang="en-US" sz="1000" b="0" i="0" dirty="0">
                          <a:latin typeface="阿里巴巴普惠体 3.0 55 Regular" panose="00020600040101010101" charset="-122"/>
                          <a:ea typeface="阿里巴巴普惠体 3.0 55 Regular" panose="00020600040101010101" charset="-122"/>
                          <a:cs typeface="阿里巴巴普惠体 3.0 55 Regular" panose="00020600040101010101" charset="-122"/>
                        </a:rPr>
                        <a:t>缓存表：</a:t>
                      </a:r>
                      <a:r>
                        <a:rPr lang="en-US" altLang="zh-CN" sz="1000" b="0" i="0" dirty="0" err="1">
                          <a:latin typeface="阿里巴巴普惠体 3.0 55 Regular" panose="00020600040101010101" charset="-122"/>
                          <a:ea typeface="阿里巴巴普惠体 3.0 55 Regular" panose="00020600040101010101" charset="-122"/>
                          <a:cs typeface="阿里巴巴普惠体 3.0 55 Regular" panose="00020600040101010101" charset="-122"/>
                        </a:rPr>
                        <a:t>cachedTable</a:t>
                      </a:r>
                      <a:endParaRPr lang="zh-CN" altLang="en-US" sz="1000" b="0" i="0" dirty="0">
                        <a:latin typeface="阿里巴巴普惠体 3.0 55 Regular" panose="00020600040101010101" charset="-122"/>
                        <a:ea typeface="阿里巴巴普惠体 3.0 55 Regular" panose="00020600040101010101" charset="-122"/>
                        <a:cs typeface="阿里巴巴普惠体 3.0 55 Regular" panose="00020600040101010101" charset="-122"/>
                      </a:endParaRPr>
                    </a:p>
                  </a:txBody>
                  <a:tcPr anchor="ctr" anchorCtr="0">
                    <a:lnL w="12700">
                      <a:solidFill>
                        <a:schemeClr val="bg1"/>
                      </a:solidFill>
                      <a:prstDash val="solid"/>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E9ECF6"/>
                    </a:solidFill>
                  </a:tcPr>
                </a:tc>
              </a:tr>
              <a:tr h="233544">
                <a:tc vMerge="1">
                  <a:tcPr>
                    <a:lnL w="12700">
                      <a:solidFill>
                        <a:schemeClr val="bg1"/>
                      </a:solidFill>
                      <a:prstDash val="solid"/>
                    </a:lnL>
                    <a:lnR w="12700">
                      <a:solidFill>
                        <a:schemeClr val="bg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p>
                      <a:pPr algn="l"/>
                      <a:r>
                        <a:rPr lang="zh-CN" altLang="en-US" sz="1000" b="0" i="0" dirty="0">
                          <a:latin typeface="阿里巴巴普惠体 3.0 55 Regular" panose="00020600040101010101" charset="-122"/>
                          <a:ea typeface="阿里巴巴普惠体 3.0 55 Regular" panose="00020600040101010101" charset="-122"/>
                          <a:cs typeface="阿里巴巴普惠体 3.0 55 Regular" panose="00020600040101010101" charset="-122"/>
                        </a:rPr>
                        <a:t>分区表：</a:t>
                      </a:r>
                      <a:r>
                        <a:rPr lang="en-US" altLang="zh-CN" sz="1000" b="0" i="0" dirty="0" err="1">
                          <a:latin typeface="阿里巴巴普惠体 3.0 55 Regular" panose="00020600040101010101" charset="-122"/>
                          <a:ea typeface="阿里巴巴普惠体 3.0 55 Regular" panose="00020600040101010101" charset="-122"/>
                          <a:cs typeface="阿里巴巴普惠体 3.0 55 Regular" panose="00020600040101010101" charset="-122"/>
                        </a:rPr>
                        <a:t>createPartition</a:t>
                      </a:r>
                      <a:endParaRPr lang="zh-CN" altLang="en-US" sz="1000" b="0" i="0" dirty="0">
                        <a:latin typeface="阿里巴巴普惠体 3.0 55 Regular" panose="00020600040101010101" charset="-122"/>
                        <a:ea typeface="阿里巴巴普惠体 3.0 55 Regular" panose="00020600040101010101" charset="-122"/>
                        <a:cs typeface="阿里巴巴普惠体 3.0 55 Regular" panose="00020600040101010101" charset="-122"/>
                      </a:endParaRPr>
                    </a:p>
                  </a:txBody>
                  <a:tcPr anchor="ctr" anchorCtr="0">
                    <a:lnL w="12700">
                      <a:solidFill>
                        <a:schemeClr val="bg1"/>
                      </a:solidFill>
                      <a:prstDash val="solid"/>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E9ECF6"/>
                    </a:solidFill>
                  </a:tcPr>
                </a:tc>
              </a:tr>
              <a:tr h="233544">
                <a:tc vMerge="1">
                  <a:tcPr>
                    <a:lnL w="12700">
                      <a:solidFill>
                        <a:schemeClr val="bg1"/>
                      </a:solidFill>
                      <a:prstDash val="solid"/>
                    </a:lnL>
                    <a:lnR w="12700">
                      <a:solidFill>
                        <a:schemeClr val="bg1"/>
                      </a:solidFill>
                      <a:prstDash val="solid"/>
                    </a:lnR>
                    <a:lnT w="12700" cap="flat" cmpd="sng" algn="ctr">
                      <a:solidFill>
                        <a:schemeClr val="tx1"/>
                      </a:solidFill>
                      <a:prstDash val="solid"/>
                      <a:round/>
                      <a:headEnd type="none" w="med" len="med"/>
                      <a:tailEnd type="none" w="med" len="med"/>
                    </a:lnT>
                    <a:lnB w="12700">
                      <a:solidFill>
                        <a:schemeClr val="bg1"/>
                      </a:solidFill>
                      <a:prstDash val="solid"/>
                    </a:lnB>
                  </a:tcPr>
                </a:tc>
                <a:tc>
                  <a:txBody>
                    <a:bodyPr/>
                    <a:p>
                      <a:pPr algn="l"/>
                      <a:r>
                        <a:rPr lang="zh-CN" altLang="en-US" sz="1000" b="0" i="0" dirty="0">
                          <a:latin typeface="阿里巴巴普惠体 3.0 55 Regular" panose="00020600040101010101" charset="-122"/>
                          <a:ea typeface="阿里巴巴普惠体 3.0 55 Regular" panose="00020600040101010101" charset="-122"/>
                          <a:cs typeface="阿里巴巴普惠体 3.0 55 Regular" panose="00020600040101010101" charset="-122"/>
                        </a:rPr>
                        <a:t>跨进程共享内存表：</a:t>
                      </a:r>
                      <a:r>
                        <a:rPr lang="en-US" altLang="zh-CN" sz="1000" b="0" i="0" dirty="0" err="1">
                          <a:latin typeface="阿里巴巴普惠体 3.0 55 Regular" panose="00020600040101010101" charset="-122"/>
                          <a:ea typeface="阿里巴巴普惠体 3.0 55 Regular" panose="00020600040101010101" charset="-122"/>
                          <a:cs typeface="阿里巴巴普惠体 3.0 55 Regular" panose="00020600040101010101" charset="-122"/>
                        </a:rPr>
                        <a:t>createlPCInMemoryTable</a:t>
                      </a:r>
                      <a:endParaRPr lang="zh-CN" altLang="en-US" sz="1000" b="0" i="0" dirty="0">
                        <a:latin typeface="阿里巴巴普惠体 3.0 55 Regular" panose="00020600040101010101" charset="-122"/>
                        <a:ea typeface="阿里巴巴普惠体 3.0 55 Regular" panose="00020600040101010101" charset="-122"/>
                        <a:cs typeface="阿里巴巴普惠体 3.0 55 Regular" panose="00020600040101010101" charset="-122"/>
                      </a:endParaRPr>
                    </a:p>
                  </a:txBody>
                  <a:tcPr anchor="ctr" anchorCtr="0">
                    <a:lnL w="12700">
                      <a:solidFill>
                        <a:schemeClr val="bg1"/>
                      </a:solidFill>
                      <a:prstDash val="solid"/>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E9ECF6"/>
                    </a:solidFill>
                  </a:tcPr>
                </a:tc>
              </a:tr>
              <a:tr h="233544">
                <a:tc rowSpan="2">
                  <a:txBody>
                    <a:bodyPr/>
                    <a:p>
                      <a:pPr algn="ctr"/>
                      <a:r>
                        <a:rPr lang="zh-CN" altLang="en-US" sz="1000" b="0" i="0" dirty="0">
                          <a:latin typeface="阿里巴巴普惠体 3.0 55 Regular" panose="00020600040101010101" charset="-122"/>
                          <a:ea typeface="阿里巴巴普惠体 3.0 55 Regular" panose="00020600040101010101" charset="-122"/>
                        </a:rPr>
                        <a:t>分布式表</a:t>
                      </a:r>
                      <a:endParaRPr lang="zh-CN" altLang="en-US" sz="1000" b="0" i="0" dirty="0">
                        <a:latin typeface="阿里巴巴普惠体 3.0 55 Regular" panose="00020600040101010101" charset="-122"/>
                        <a:ea typeface="阿里巴巴普惠体 3.0 55 Regular" panose="00020600040101010101" charset="-122"/>
                      </a:endParaRPr>
                    </a:p>
                  </a:txBody>
                  <a:tcPr anchor="ctr" anchorCtr="0">
                    <a:lnL w="12700">
                      <a:solidFill>
                        <a:schemeClr val="bg1"/>
                      </a:solidFill>
                      <a:prstDash val="solid"/>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E9ECF6"/>
                    </a:solidFill>
                  </a:tcPr>
                </a:tc>
                <a:tc>
                  <a:txBody>
                    <a:bodyPr/>
                    <a:p>
                      <a:pPr algn="l"/>
                      <a:r>
                        <a:rPr lang="zh-CN" altLang="en-US" sz="1000" b="0" i="0" dirty="0">
                          <a:latin typeface="阿里巴巴普惠体 3.0 55 Regular" panose="00020600040101010101" charset="-122"/>
                          <a:ea typeface="阿里巴巴普惠体 3.0 55 Regular" panose="00020600040101010101" charset="-122"/>
                          <a:cs typeface="阿里巴巴普惠体 3.0 55 Regular" panose="00020600040101010101" charset="-122"/>
                        </a:rPr>
                        <a:t>分区表：</a:t>
                      </a:r>
                      <a:r>
                        <a:rPr lang="en-US" altLang="zh-CN" sz="1000" b="0" i="0" dirty="0">
                          <a:latin typeface="阿里巴巴普惠体 3.0 55 Regular" panose="00020600040101010101" charset="-122"/>
                          <a:ea typeface="阿里巴巴普惠体 3.0 55 Regular" panose="00020600040101010101" charset="-122"/>
                          <a:cs typeface="阿里巴巴普惠体 3.0 55 Regular" panose="00020600040101010101" charset="-122"/>
                        </a:rPr>
                        <a:t>createPartitionedTable</a:t>
                      </a:r>
                      <a:endParaRPr lang="en-US" altLang="zh-CN" sz="1000" b="0" i="0" dirty="0">
                        <a:latin typeface="阿里巴巴普惠体 3.0 55 Regular" panose="00020600040101010101" charset="-122"/>
                        <a:ea typeface="阿里巴巴普惠体 3.0 55 Regular" panose="00020600040101010101" charset="-122"/>
                        <a:cs typeface="阿里巴巴普惠体 3.0 55 Regular" panose="00020600040101010101" charset="-122"/>
                      </a:endParaRPr>
                    </a:p>
                  </a:txBody>
                  <a:tcPr anchor="ctr" anchorCtr="0">
                    <a:lnL w="12700">
                      <a:solidFill>
                        <a:schemeClr val="bg1"/>
                      </a:solidFill>
                      <a:prstDash val="solid"/>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E9ECF6"/>
                    </a:solidFill>
                  </a:tcPr>
                </a:tc>
              </a:tr>
              <a:tr h="233544">
                <a:tc vMerge="1">
                  <a:tcPr>
                    <a:lnL w="12700">
                      <a:solidFill>
                        <a:schemeClr val="bg1"/>
                      </a:solidFill>
                      <a:prstDash val="solid"/>
                    </a:lnL>
                    <a:lnR w="12700">
                      <a:solidFill>
                        <a:schemeClr val="bg1"/>
                      </a:solidFill>
                      <a:prstDash val="solid"/>
                    </a:lnR>
                    <a:lnT w="12700" cap="flat" cmpd="sng" algn="ctr">
                      <a:solidFill>
                        <a:schemeClr val="tx1"/>
                      </a:solidFill>
                      <a:prstDash val="solid"/>
                      <a:round/>
                      <a:headEnd type="none" w="med" len="med"/>
                      <a:tailEnd type="none" w="med" len="med"/>
                    </a:lnT>
                    <a:lnB w="12700">
                      <a:solidFill>
                        <a:schemeClr val="bg1"/>
                      </a:solidFill>
                      <a:prstDash val="solid"/>
                    </a:lnB>
                  </a:tcPr>
                </a:tc>
                <a:tc>
                  <a:txBody>
                    <a:bodyPr/>
                    <a:p>
                      <a:pPr algn="l"/>
                      <a:r>
                        <a:rPr lang="zh-CN" altLang="en-US" sz="1000" b="0" i="0" dirty="0">
                          <a:latin typeface="阿里巴巴普惠体 3.0 55 Regular" panose="00020600040101010101" charset="-122"/>
                          <a:ea typeface="阿里巴巴普惠体 3.0 55 Regular" panose="00020600040101010101" charset="-122"/>
                          <a:cs typeface="阿里巴巴普惠体 3.0 55 Regular" panose="00020600040101010101" charset="-122"/>
                        </a:rPr>
                        <a:t>维度表：</a:t>
                      </a:r>
                      <a:r>
                        <a:rPr lang="en-US" altLang="zh-CN" sz="1000" b="0" i="0" dirty="0">
                          <a:latin typeface="阿里巴巴普惠体 3.0 55 Regular" panose="00020600040101010101" charset="-122"/>
                          <a:ea typeface="阿里巴巴普惠体 3.0 55 Regular" panose="00020600040101010101" charset="-122"/>
                          <a:cs typeface="阿里巴巴普惠体 3.0 55 Regular" panose="00020600040101010101" charset="-122"/>
                        </a:rPr>
                        <a:t>createDimensionTable</a:t>
                      </a:r>
                      <a:endParaRPr lang="en-US" altLang="zh-CN" sz="1000" b="0" i="0" dirty="0">
                        <a:latin typeface="阿里巴巴普惠体 3.0 55 Regular" panose="00020600040101010101" charset="-122"/>
                        <a:ea typeface="阿里巴巴普惠体 3.0 55 Regular" panose="00020600040101010101" charset="-122"/>
                        <a:cs typeface="阿里巴巴普惠体 3.0 55 Regular" panose="00020600040101010101" charset="-122"/>
                      </a:endParaRPr>
                    </a:p>
                  </a:txBody>
                  <a:tcPr anchor="ctr" anchorCtr="0">
                    <a:lnL w="12700">
                      <a:solidFill>
                        <a:schemeClr val="bg1"/>
                      </a:solidFill>
                      <a:prstDash val="solid"/>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E9ECF6"/>
                    </a:solidFill>
                  </a:tcPr>
                </a:tc>
              </a:tr>
              <a:tr h="233544">
                <a:tc gridSpan="2">
                  <a:txBody>
                    <a:bodyPr/>
                    <a:p>
                      <a:pPr algn="l"/>
                      <a:r>
                        <a:rPr lang="zh-CN" altLang="en-US" sz="1000" b="0" i="0" dirty="0">
                          <a:latin typeface="阿里巴巴普惠体 3.0 55 Regular" panose="00020600040101010101" charset="-122"/>
                          <a:ea typeface="阿里巴巴普惠体 3.0 55 Regular" panose="00020600040101010101" charset="-122"/>
                          <a:cs typeface="阿里巴巴普惠体 3.0 55 Regular" panose="00020600040101010101" charset="-122"/>
                        </a:rPr>
                        <a:t>多版本并发控制表：</a:t>
                      </a:r>
                      <a:r>
                        <a:rPr lang="en-US" altLang="zh-CN" sz="1000" b="0" i="0" dirty="0" err="1">
                          <a:latin typeface="阿里巴巴普惠体 3.0 55 Regular" panose="00020600040101010101" charset="-122"/>
                          <a:ea typeface="阿里巴巴普惠体 3.0 55 Regular" panose="00020600040101010101" charset="-122"/>
                          <a:cs typeface="阿里巴巴普惠体 3.0 55 Regular" panose="00020600040101010101" charset="-122"/>
                        </a:rPr>
                        <a:t>mvccTable</a:t>
                      </a:r>
                      <a:endParaRPr lang="zh-CN" altLang="en-US" sz="1000" b="0" i="0" dirty="0">
                        <a:latin typeface="阿里巴巴普惠体 3.0 55 Regular" panose="00020600040101010101" charset="-122"/>
                        <a:ea typeface="阿里巴巴普惠体 3.0 55 Regular" panose="00020600040101010101" charset="-122"/>
                        <a:cs typeface="阿里巴巴普惠体 3.0 55 Regular" panose="00020600040101010101" charset="-122"/>
                      </a:endParaRPr>
                    </a:p>
                  </a:txBody>
                  <a:tcPr anchor="ctr" anchorCtr="0">
                    <a:lnL w="12700">
                      <a:solidFill>
                        <a:schemeClr val="bg1"/>
                      </a:solidFill>
                      <a:prstDash val="solid"/>
                    </a:lnL>
                    <a:lnR w="12700">
                      <a:solidFill>
                        <a:schemeClr val="bg1"/>
                      </a:solidFill>
                      <a:prstDash val="solid"/>
                    </a:lnR>
                    <a:lnT w="12700">
                      <a:solidFill>
                        <a:schemeClr val="bg1"/>
                      </a:solidFill>
                      <a:prstDash val="solid"/>
                    </a:lnT>
                    <a:lnB w="12700">
                      <a:solidFill>
                        <a:schemeClr val="bg1"/>
                      </a:solidFill>
                      <a:prstDash val="solid"/>
                    </a:lnB>
                    <a:lnTlToBr>
                      <a:noFill/>
                    </a:lnTlToBr>
                    <a:lnBlToTr>
                      <a:noFill/>
                    </a:lnBlToTr>
                    <a:solidFill>
                      <a:srgbClr val="E9ECF6"/>
                    </a:solidFill>
                  </a:tcPr>
                </a:tc>
                <a:tc hMerge="1">
                  <a:tcPr>
                    <a:lnL w="12700" cap="flat" cmpd="sng" algn="ctr">
                      <a:solidFill>
                        <a:schemeClr val="tx1"/>
                      </a:solidFill>
                      <a:prstDash val="solid"/>
                      <a:round/>
                      <a:headEnd type="none" w="med" len="med"/>
                      <a:tailEnd type="none" w="med" len="med"/>
                    </a:lnL>
                    <a:lnR w="12700">
                      <a:solidFill>
                        <a:schemeClr val="bg1"/>
                      </a:solidFill>
                      <a:prstDash val="solid"/>
                    </a:lnR>
                    <a:lnT w="12700">
                      <a:solidFill>
                        <a:schemeClr val="bg1"/>
                      </a:solidFill>
                      <a:prstDash val="solid"/>
                    </a:lnT>
                    <a:lnB w="12700">
                      <a:solidFill>
                        <a:schemeClr val="bg1"/>
                      </a:solidFill>
                      <a:prstDash val="solid"/>
                    </a:lnB>
                  </a:tcPr>
                </a:tc>
              </a:tr>
            </a:tbl>
          </a:graphicData>
        </a:graphic>
      </p:graphicFrame>
      <p:sp>
        <p:nvSpPr>
          <p:cNvPr id="28" name="文本框 27"/>
          <p:cNvSpPr txBox="1"/>
          <p:nvPr/>
        </p:nvSpPr>
        <p:spPr>
          <a:xfrm>
            <a:off x="1793032" y="916327"/>
            <a:ext cx="882445" cy="231643"/>
          </a:xfrm>
          <a:prstGeom prst="rect">
            <a:avLst/>
          </a:prstGeom>
          <a:noFill/>
          <a:ln>
            <a:solidFill>
              <a:schemeClr val="tx1"/>
            </a:solidFill>
          </a:ln>
        </p:spPr>
        <p:txBody>
          <a:bodyPr wrap="square" tIns="46800">
            <a:noAutofit/>
          </a:bodyPr>
          <a:p>
            <a:pPr algn="ctr"/>
            <a:r>
              <a:rPr lang="zh-CN" altLang="en-US" sz="1000" dirty="0">
                <a:solidFill>
                  <a:srgbClr val="172B4D"/>
                </a:solidFill>
                <a:effectLst/>
                <a:latin typeface="阿里巴巴普惠体 3.0 55 Regular" panose="00020600040101010101" charset="-122"/>
                <a:ea typeface="阿里巴巴普惠体 3.0 55 Regular" panose="00020600040101010101" charset="-122"/>
              </a:rPr>
              <a:t>标量</a:t>
            </a:r>
            <a:endParaRPr lang="zh-CN" altLang="en-US" sz="1000" dirty="0">
              <a:solidFill>
                <a:srgbClr val="172B4D"/>
              </a:solidFill>
              <a:effectLst/>
              <a:latin typeface="阿里巴巴普惠体 3.0 55 Regular" panose="00020600040101010101" charset="-122"/>
              <a:ea typeface="阿里巴巴普惠体 3.0 55 Regular" panose="00020600040101010101" charset="-122"/>
            </a:endParaRPr>
          </a:p>
        </p:txBody>
      </p:sp>
      <p:sp>
        <p:nvSpPr>
          <p:cNvPr id="9" name="文本框 8"/>
          <p:cNvSpPr txBox="1"/>
          <p:nvPr/>
        </p:nvSpPr>
        <p:spPr>
          <a:xfrm>
            <a:off x="1796207" y="1575954"/>
            <a:ext cx="876095" cy="231643"/>
          </a:xfrm>
          <a:prstGeom prst="rect">
            <a:avLst/>
          </a:prstGeom>
          <a:noFill/>
          <a:ln>
            <a:solidFill>
              <a:schemeClr val="tx1"/>
            </a:solidFill>
          </a:ln>
        </p:spPr>
        <p:txBody>
          <a:bodyPr wrap="square" tIns="46800">
            <a:noAutofit/>
          </a:bodyPr>
          <a:p>
            <a:pPr algn="ctr"/>
            <a:r>
              <a:rPr lang="zh-CN" altLang="en-US" sz="1000" dirty="0">
                <a:solidFill>
                  <a:srgbClr val="172B4D"/>
                </a:solidFill>
                <a:latin typeface="阿里巴巴普惠体 3.0 55 Regular" panose="00020600040101010101" charset="-122"/>
                <a:ea typeface="阿里巴巴普惠体 3.0 55 Regular" panose="00020600040101010101" charset="-122"/>
              </a:rPr>
              <a:t>向量</a:t>
            </a:r>
            <a:endParaRPr lang="zh-CN" altLang="en-US" sz="1000" dirty="0">
              <a:solidFill>
                <a:srgbClr val="172B4D"/>
              </a:solidFill>
              <a:effectLst/>
              <a:latin typeface="阿里巴巴普惠体 3.0 55 Regular" panose="00020600040101010101" charset="-122"/>
              <a:ea typeface="阿里巴巴普惠体 3.0 55 Regular" panose="00020600040101010101" charset="-122"/>
            </a:endParaRPr>
          </a:p>
        </p:txBody>
      </p:sp>
      <p:sp>
        <p:nvSpPr>
          <p:cNvPr id="16" name="文本框 15"/>
          <p:cNvSpPr txBox="1"/>
          <p:nvPr/>
        </p:nvSpPr>
        <p:spPr>
          <a:xfrm>
            <a:off x="1796207" y="3848576"/>
            <a:ext cx="876095" cy="231643"/>
          </a:xfrm>
          <a:prstGeom prst="rect">
            <a:avLst/>
          </a:prstGeom>
          <a:noFill/>
          <a:ln>
            <a:solidFill>
              <a:schemeClr val="tx1"/>
            </a:solidFill>
          </a:ln>
        </p:spPr>
        <p:txBody>
          <a:bodyPr wrap="square" tIns="46800">
            <a:noAutofit/>
          </a:bodyPr>
          <a:p>
            <a:pPr algn="ctr"/>
            <a:r>
              <a:rPr lang="zh-CN" altLang="en-US" sz="1000" dirty="0">
                <a:solidFill>
                  <a:srgbClr val="172B4D"/>
                </a:solidFill>
                <a:effectLst/>
                <a:latin typeface="阿里巴巴普惠体 3.0 55 Regular" panose="00020600040101010101" charset="-122"/>
                <a:ea typeface="阿里巴巴普惠体 3.0 55 Regular" panose="00020600040101010101" charset="-122"/>
              </a:rPr>
              <a:t>矩阵</a:t>
            </a:r>
            <a:endParaRPr lang="zh-CN" altLang="en-US" sz="1000" dirty="0">
              <a:solidFill>
                <a:srgbClr val="172B4D"/>
              </a:solidFill>
              <a:effectLst/>
              <a:latin typeface="阿里巴巴普惠体 3.0 55 Regular" panose="00020600040101010101" charset="-122"/>
              <a:ea typeface="阿里巴巴普惠体 3.0 55 Regular" panose="00020600040101010101" charset="-122"/>
            </a:endParaRPr>
          </a:p>
        </p:txBody>
      </p:sp>
      <p:sp>
        <p:nvSpPr>
          <p:cNvPr id="24" name="文本框 23"/>
          <p:cNvSpPr txBox="1"/>
          <p:nvPr/>
        </p:nvSpPr>
        <p:spPr>
          <a:xfrm>
            <a:off x="1796207" y="3199945"/>
            <a:ext cx="876095" cy="231643"/>
          </a:xfrm>
          <a:prstGeom prst="rect">
            <a:avLst/>
          </a:prstGeom>
          <a:noFill/>
          <a:ln>
            <a:solidFill>
              <a:schemeClr val="tx1"/>
            </a:solidFill>
          </a:ln>
        </p:spPr>
        <p:txBody>
          <a:bodyPr wrap="square" tIns="46800">
            <a:noAutofit/>
          </a:bodyPr>
          <a:p>
            <a:pPr algn="ctr"/>
            <a:r>
              <a:rPr lang="zh-CN" altLang="en-US" sz="1000" dirty="0">
                <a:solidFill>
                  <a:srgbClr val="172B4D"/>
                </a:solidFill>
                <a:effectLst/>
                <a:latin typeface="阿里巴巴普惠体 3.0 55 Regular" panose="00020600040101010101" charset="-122"/>
                <a:ea typeface="阿里巴巴普惠体 3.0 55 Regular" panose="00020600040101010101" charset="-122"/>
              </a:rPr>
              <a:t>数据对</a:t>
            </a:r>
            <a:endParaRPr lang="zh-CN" altLang="en-US" sz="1000" dirty="0">
              <a:solidFill>
                <a:srgbClr val="172B4D"/>
              </a:solidFill>
              <a:effectLst/>
              <a:latin typeface="阿里巴巴普惠体 3.0 55 Regular" panose="00020600040101010101" charset="-122"/>
              <a:ea typeface="阿里巴巴普惠体 3.0 55 Regular" panose="00020600040101010101" charset="-122"/>
            </a:endParaRPr>
          </a:p>
        </p:txBody>
      </p:sp>
      <p:sp>
        <p:nvSpPr>
          <p:cNvPr id="26" name="文本框 25"/>
          <p:cNvSpPr txBox="1"/>
          <p:nvPr/>
        </p:nvSpPr>
        <p:spPr>
          <a:xfrm>
            <a:off x="1796207" y="4984887"/>
            <a:ext cx="876095" cy="231643"/>
          </a:xfrm>
          <a:prstGeom prst="rect">
            <a:avLst/>
          </a:prstGeom>
          <a:noFill/>
          <a:ln>
            <a:solidFill>
              <a:schemeClr val="tx1"/>
            </a:solidFill>
          </a:ln>
        </p:spPr>
        <p:txBody>
          <a:bodyPr wrap="square" tIns="46800">
            <a:noAutofit/>
          </a:bodyPr>
          <a:p>
            <a:pPr algn="ctr"/>
            <a:r>
              <a:rPr lang="zh-CN" altLang="en-US" sz="1000" dirty="0">
                <a:solidFill>
                  <a:srgbClr val="172B4D"/>
                </a:solidFill>
                <a:latin typeface="阿里巴巴普惠体 3.0 55 Regular" panose="00020600040101010101" charset="-122"/>
                <a:ea typeface="阿里巴巴普惠体 3.0 55 Regular" panose="00020600040101010101" charset="-122"/>
              </a:rPr>
              <a:t>集合</a:t>
            </a:r>
            <a:endParaRPr lang="zh-CN" altLang="en-US" sz="1000" dirty="0">
              <a:solidFill>
                <a:srgbClr val="172B4D"/>
              </a:solidFill>
              <a:effectLst/>
              <a:latin typeface="阿里巴巴普惠体 3.0 55 Regular" panose="00020600040101010101" charset="-122"/>
              <a:ea typeface="阿里巴巴普惠体 3.0 55 Regular" panose="00020600040101010101" charset="-122"/>
            </a:endParaRPr>
          </a:p>
        </p:txBody>
      </p:sp>
      <p:sp>
        <p:nvSpPr>
          <p:cNvPr id="27" name="文本框 26"/>
          <p:cNvSpPr txBox="1"/>
          <p:nvPr/>
        </p:nvSpPr>
        <p:spPr>
          <a:xfrm>
            <a:off x="1796207" y="5633518"/>
            <a:ext cx="876095" cy="231643"/>
          </a:xfrm>
          <a:prstGeom prst="rect">
            <a:avLst/>
          </a:prstGeom>
          <a:noFill/>
          <a:ln>
            <a:solidFill>
              <a:schemeClr val="tx1"/>
            </a:solidFill>
          </a:ln>
        </p:spPr>
        <p:txBody>
          <a:bodyPr wrap="square" tIns="46800">
            <a:noAutofit/>
          </a:bodyPr>
          <a:p>
            <a:pPr algn="ctr"/>
            <a:r>
              <a:rPr lang="zh-CN" altLang="en-US" sz="1000" dirty="0">
                <a:solidFill>
                  <a:srgbClr val="172B4D"/>
                </a:solidFill>
                <a:latin typeface="阿里巴巴普惠体 3.0 55 Regular" panose="00020600040101010101" charset="-122"/>
                <a:ea typeface="阿里巴巴普惠体 3.0 55 Regular" panose="00020600040101010101" charset="-122"/>
              </a:rPr>
              <a:t>字典</a:t>
            </a:r>
            <a:endParaRPr lang="zh-CN" altLang="en-US" sz="1000" dirty="0">
              <a:solidFill>
                <a:srgbClr val="172B4D"/>
              </a:solidFill>
              <a:effectLst/>
              <a:latin typeface="阿里巴巴普惠体 3.0 55 Regular" panose="00020600040101010101" charset="-122"/>
              <a:ea typeface="阿里巴巴普惠体 3.0 55 Regular" panose="00020600040101010101" charset="-122"/>
            </a:endParaRPr>
          </a:p>
        </p:txBody>
      </p:sp>
      <p:sp>
        <p:nvSpPr>
          <p:cNvPr id="36" name="文本框 35"/>
          <p:cNvSpPr txBox="1"/>
          <p:nvPr/>
        </p:nvSpPr>
        <p:spPr>
          <a:xfrm>
            <a:off x="5661762" y="909748"/>
            <a:ext cx="876095" cy="244800"/>
          </a:xfrm>
          <a:prstGeom prst="rect">
            <a:avLst/>
          </a:prstGeom>
          <a:noFill/>
          <a:ln>
            <a:solidFill>
              <a:schemeClr val="tx1"/>
            </a:solidFill>
          </a:ln>
        </p:spPr>
        <p:txBody>
          <a:bodyPr wrap="square" tIns="46800">
            <a:noAutofit/>
          </a:bodyPr>
          <a:p>
            <a:pPr algn="ctr"/>
            <a:r>
              <a:rPr lang="zh-CN" altLang="en-US" sz="1200" dirty="0">
                <a:solidFill>
                  <a:srgbClr val="172B4D"/>
                </a:solidFill>
                <a:effectLst/>
                <a:latin typeface="阿里巴巴普惠体 3.0 55 Regular" panose="00020600040101010101" charset="-122"/>
                <a:ea typeface="阿里巴巴普惠体 3.0 55 Regular" panose="00020600040101010101" charset="-122"/>
              </a:rPr>
              <a:t>表</a:t>
            </a:r>
            <a:endParaRPr lang="zh-CN" altLang="en-US" sz="1200" dirty="0">
              <a:solidFill>
                <a:srgbClr val="172B4D"/>
              </a:solidFill>
              <a:effectLst/>
              <a:latin typeface="阿里巴巴普惠体 3.0 55 Regular" panose="00020600040101010101" charset="-122"/>
              <a:ea typeface="阿里巴巴普惠体 3.0 55 Regular" panose="00020600040101010101" charset="-122"/>
            </a:endParaRPr>
          </a:p>
        </p:txBody>
      </p:sp>
      <p:graphicFrame>
        <p:nvGraphicFramePr>
          <p:cNvPr id="38" name="表格 37"/>
          <p:cNvGraphicFramePr>
            <a:graphicFrameLocks noGrp="1"/>
          </p:cNvGraphicFramePr>
          <p:nvPr/>
        </p:nvGraphicFramePr>
        <p:xfrm>
          <a:off x="490862" y="1245540"/>
          <a:ext cx="3486678" cy="243840"/>
        </p:xfrm>
        <a:graphic>
          <a:graphicData uri="http://schemas.openxmlformats.org/drawingml/2006/table">
            <a:tbl>
              <a:tblPr bandRow="1">
                <a:tableStyleId>{5C22544A-7EE6-4342-B048-85BDC9FD1C3A}</a:tableStyleId>
              </a:tblPr>
              <a:tblGrid>
                <a:gridCol w="3486678"/>
              </a:tblGrid>
              <a:tr h="233544">
                <a:tc>
                  <a:txBody>
                    <a:bodyPr/>
                    <a:p>
                      <a:pPr marL="0" marR="0" indent="0" algn="l" defTabSz="914400" rtl="0" eaLnBrk="1" fontAlgn="auto" latinLnBrk="0" hangingPunct="1">
                        <a:lnSpc>
                          <a:spcPct val="100000"/>
                        </a:lnSpc>
                        <a:spcBef>
                          <a:spcPts val="0"/>
                        </a:spcBef>
                        <a:spcAft>
                          <a:spcPts val="0"/>
                        </a:spcAft>
                        <a:buClrTx/>
                        <a:buSzTx/>
                        <a:buFontTx/>
                        <a:buNone/>
                        <a:defRPr/>
                      </a:pPr>
                      <a:r>
                        <a:rPr lang="en-US" altLang="zh-CN" sz="1000" b="0" i="0" dirty="0">
                          <a:latin typeface="阿里巴巴普惠体 3.0 55 Regular" panose="00020600040101010101" charset="-122"/>
                          <a:ea typeface="阿里巴巴普惠体 3.0 55 Regular" panose="00020600040101010101" charset="-122"/>
                          <a:cs typeface="阿里巴巴普惠体 3.0 55 Regular" panose="00020600040101010101" charset="-122"/>
                        </a:rPr>
                        <a:t>5</a:t>
                      </a:r>
                      <a:r>
                        <a:rPr lang="zh-CN" altLang="en-US" sz="1000" b="0" i="0" dirty="0">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000" b="0" i="0" dirty="0">
                          <a:latin typeface="阿里巴巴普惠体 3.0 55 Regular" panose="00020600040101010101" charset="-122"/>
                          <a:ea typeface="阿里巴巴普惠体 3.0 55 Regular" panose="00020600040101010101" charset="-122"/>
                          <a:cs typeface="阿里巴巴普惠体 3.0 55 Regular" panose="00020600040101010101" charset="-122"/>
                        </a:rPr>
                        <a:t>1.3</a:t>
                      </a:r>
                      <a:r>
                        <a:rPr lang="zh-CN" altLang="en-US" sz="1000" b="0" i="0" dirty="0">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000" b="0" i="0" dirty="0">
                          <a:latin typeface="阿里巴巴普惠体 3.0 55 Regular" panose="00020600040101010101" charset="-122"/>
                          <a:ea typeface="阿里巴巴普惠体 3.0 55 Regular" panose="00020600040101010101" charset="-122"/>
                          <a:cs typeface="阿里巴巴普惠体 3.0 55 Regular" panose="00020600040101010101" charset="-122"/>
                        </a:rPr>
                        <a:t>2012</a:t>
                      </a:r>
                      <a:r>
                        <a:rPr lang="zh-CN" altLang="en-US" sz="1000" b="0" i="0" dirty="0">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000" b="0" i="0" dirty="0">
                          <a:latin typeface="阿里巴巴普惠体 3.0 55 Regular" panose="00020600040101010101" charset="-122"/>
                          <a:ea typeface="阿里巴巴普惠体 3.0 55 Regular" panose="00020600040101010101" charset="-122"/>
                          <a:cs typeface="阿里巴巴普惠体 3.0 55 Regular" panose="00020600040101010101" charset="-122"/>
                        </a:rPr>
                        <a:t>11.15</a:t>
                      </a:r>
                      <a:r>
                        <a:rPr lang="zh-CN" altLang="en-US" sz="1000" b="0" i="0" dirty="0">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000" b="0" i="0" dirty="0">
                          <a:latin typeface="阿里巴巴普惠体 3.0 55 Regular" panose="00020600040101010101" charset="-122"/>
                          <a:ea typeface="阿里巴巴普惠体 3.0 55 Regular" panose="00020600040101010101" charset="-122"/>
                          <a:cs typeface="阿里巴巴普惠体 3.0 55 Regular" panose="00020600040101010101" charset="-122"/>
                        </a:rPr>
                        <a:t>`hello</a:t>
                      </a:r>
                      <a:endParaRPr lang="zh-CN" altLang="en-US" sz="1000" b="0" i="0" dirty="0">
                        <a:latin typeface="阿里巴巴普惠体 3.0 55 Regular" panose="00020600040101010101" charset="-122"/>
                        <a:ea typeface="阿里巴巴普惠体 3.0 55 Regular" panose="00020600040101010101" charset="-122"/>
                        <a:cs typeface="阿里巴巴普惠体 3.0 55 Regular" panose="00020600040101010101" charset="-122"/>
                      </a:endParaRPr>
                    </a:p>
                  </a:txBody>
                  <a:tcPr>
                    <a:solidFill>
                      <a:srgbClr val="E9ECF6"/>
                    </a:solidFill>
                  </a:tcPr>
                </a:tc>
              </a:tr>
            </a:tbl>
          </a:graphicData>
        </a:graphic>
      </p:graphicFrame>
      <p:graphicFrame>
        <p:nvGraphicFramePr>
          <p:cNvPr id="39" name="表格 38"/>
          <p:cNvGraphicFramePr>
            <a:graphicFrameLocks noGrp="1"/>
          </p:cNvGraphicFramePr>
          <p:nvPr/>
        </p:nvGraphicFramePr>
        <p:xfrm>
          <a:off x="490862" y="1894171"/>
          <a:ext cx="3486678" cy="1219200"/>
        </p:xfrm>
        <a:graphic>
          <a:graphicData uri="http://schemas.openxmlformats.org/drawingml/2006/table">
            <a:tbl>
              <a:tblPr bandRow="1">
                <a:tableStyleId>{5C22544A-7EE6-4342-B048-85BDC9FD1C3A}</a:tableStyleId>
              </a:tblPr>
              <a:tblGrid>
                <a:gridCol w="3486678"/>
              </a:tblGrid>
              <a:tr h="233544">
                <a:tc>
                  <a:txBody>
                    <a:bodyPr/>
                    <a:p>
                      <a:r>
                        <a:rPr lang="zh-CN" altLang="en-US" sz="1000" b="0" i="0" dirty="0">
                          <a:latin typeface="阿里巴巴普惠体 3.0 55 Regular" panose="00020600040101010101" charset="-122"/>
                          <a:ea typeface="阿里巴巴普惠体 3.0 55 Regular" panose="00020600040101010101" charset="-122"/>
                          <a:cs typeface="阿里巴巴普惠体 3.0 55 Regular" panose="00020600040101010101" charset="-122"/>
                        </a:rPr>
                        <a:t>常规向量：</a:t>
                      </a:r>
                      <a:r>
                        <a:rPr lang="en-US" altLang="zh-CN" sz="1000" b="0" i="0" dirty="0">
                          <a:latin typeface="阿里巴巴普惠体 3.0 55 Regular" panose="00020600040101010101" charset="-122"/>
                          <a:ea typeface="阿里巴巴普惠体 3.0 55 Regular" panose="00020600040101010101" charset="-122"/>
                          <a:cs typeface="阿里巴巴普惠体 3.0 55 Regular" panose="00020600040101010101" charset="-122"/>
                        </a:rPr>
                        <a:t>5</a:t>
                      </a:r>
                      <a:r>
                        <a:rPr lang="zh-CN" altLang="en-US" sz="1000" b="0" i="0" dirty="0">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en-US" altLang="zh-CN" sz="1000" b="0" i="0" dirty="0">
                          <a:latin typeface="阿里巴巴普惠体 3.0 55 Regular" panose="00020600040101010101" charset="-122"/>
                          <a:ea typeface="阿里巴巴普惠体 3.0 55 Regular" panose="00020600040101010101" charset="-122"/>
                          <a:cs typeface="阿里巴巴普惠体 3.0 55 Regular" panose="00020600040101010101" charset="-122"/>
                        </a:rPr>
                        <a:t>4</a:t>
                      </a:r>
                      <a:r>
                        <a:rPr lang="zh-CN" altLang="en-US" sz="1000" b="0" i="0" dirty="0">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en-US" altLang="zh-CN" sz="1000" b="0" i="0" dirty="0">
                          <a:latin typeface="阿里巴巴普惠体 3.0 55 Regular" panose="00020600040101010101" charset="-122"/>
                          <a:ea typeface="阿里巴巴普惠体 3.0 55 Regular" panose="00020600040101010101" charset="-122"/>
                          <a:cs typeface="阿里巴巴普惠体 3.0 55 Regular" panose="00020600040101010101" charset="-122"/>
                        </a:rPr>
                        <a:t>8</a:t>
                      </a:r>
                      <a:r>
                        <a:rPr lang="zh-CN" altLang="en-US" sz="1000" b="0" i="0" dirty="0">
                          <a:latin typeface="阿里巴巴普惠体 3.0 55 Regular" panose="00020600040101010101" charset="-122"/>
                          <a:ea typeface="阿里巴巴普惠体 3.0 55 Regular" panose="00020600040101010101" charset="-122"/>
                          <a:cs typeface="阿里巴巴普惠体 3.0 55 Regular" panose="00020600040101010101" charset="-122"/>
                        </a:rPr>
                        <a:t> 或 </a:t>
                      </a:r>
                      <a:r>
                        <a:rPr lang="en-US" altLang="zh-CN" sz="1000" b="0" i="0" dirty="0">
                          <a:latin typeface="阿里巴巴普惠体 3.0 55 Regular" panose="00020600040101010101" charset="-122"/>
                          <a:ea typeface="阿里巴巴普惠体 3.0 55 Regular" panose="00020600040101010101" charset="-122"/>
                          <a:cs typeface="阿里巴巴普惠体 3.0 55 Regular" panose="00020600040101010101" charset="-122"/>
                        </a:rPr>
                        <a:t>[5,4,8]</a:t>
                      </a:r>
                      <a:endParaRPr lang="zh-CN" altLang="en-US" sz="1000" b="0" i="0" dirty="0">
                        <a:latin typeface="阿里巴巴普惠体 3.0 55 Regular" panose="00020600040101010101" charset="-122"/>
                        <a:ea typeface="阿里巴巴普惠体 3.0 55 Regular" panose="00020600040101010101" charset="-122"/>
                        <a:cs typeface="阿里巴巴普惠体 3.0 55 Regular" panose="00020600040101010101" charset="-122"/>
                      </a:endParaRPr>
                    </a:p>
                  </a:txBody>
                  <a:tcPr>
                    <a:solidFill>
                      <a:srgbClr val="E9ECF6"/>
                    </a:solidFill>
                  </a:tcPr>
                </a:tc>
              </a:tr>
              <a:tr h="233544">
                <a:tc>
                  <a:txBody>
                    <a:bodyPr/>
                    <a:p>
                      <a:r>
                        <a:rPr lang="zh-CN" altLang="en-US" sz="1000" b="0" i="0" dirty="0">
                          <a:latin typeface="阿里巴巴普惠体 3.0 55 Regular" panose="00020600040101010101" charset="-122"/>
                          <a:ea typeface="阿里巴巴普惠体 3.0 55 Regular" panose="00020600040101010101" charset="-122"/>
                          <a:cs typeface="阿里巴巴普惠体 3.0 55 Regular" panose="00020600040101010101" charset="-122"/>
                        </a:rPr>
                        <a:t>元组</a:t>
                      </a:r>
                      <a:r>
                        <a:rPr lang="zh-CN" altLang="en-US" sz="1000" b="0" i="0" dirty="0">
                          <a:latin typeface="阿里巴巴普惠体 3.0 55 Regular" panose="00020600040101010101" charset="-122"/>
                          <a:ea typeface="阿里巴巴普惠体 3.0 55 Regular" panose="00020600040101010101" charset="-122"/>
                          <a:cs typeface="阿里巴巴普惠体 3.0 55 Regular" panose="00020600040101010101" charset="-122"/>
                          <a:sym typeface="Wingdings" panose="05000000000000000000" pitchFamily="2" charset="2"/>
                        </a:rPr>
                        <a:t>：（</a:t>
                      </a:r>
                      <a:r>
                        <a:rPr lang="en-US" altLang="zh-CN" sz="1000" b="0" i="0" dirty="0">
                          <a:latin typeface="阿里巴巴普惠体 3.0 55 Regular" panose="00020600040101010101" charset="-122"/>
                          <a:ea typeface="阿里巴巴普惠体 3.0 55 Regular" panose="00020600040101010101" charset="-122"/>
                          <a:cs typeface="阿里巴巴普惠体 3.0 55 Regular" panose="00020600040101010101" charset="-122"/>
                          <a:sym typeface="Wingdings" panose="05000000000000000000" pitchFamily="2" charset="2"/>
                        </a:rPr>
                        <a:t>1</a:t>
                      </a:r>
                      <a:r>
                        <a:rPr lang="zh-CN" altLang="en-US" sz="1000" b="0" i="0" dirty="0">
                          <a:latin typeface="阿里巴巴普惠体 3.0 55 Regular" panose="00020600040101010101" charset="-122"/>
                          <a:ea typeface="阿里巴巴普惠体 3.0 55 Regular" panose="00020600040101010101" charset="-122"/>
                          <a:cs typeface="阿里巴巴普惠体 3.0 55 Regular" panose="00020600040101010101" charset="-122"/>
                          <a:sym typeface="Wingdings" panose="05000000000000000000" pitchFamily="2" charset="2"/>
                        </a:rPr>
                        <a:t> </a:t>
                      </a:r>
                      <a:r>
                        <a:rPr lang="en-US" altLang="zh-CN" sz="1000" b="0" i="0" dirty="0">
                          <a:latin typeface="阿里巴巴普惠体 3.0 55 Regular" panose="00020600040101010101" charset="-122"/>
                          <a:ea typeface="阿里巴巴普惠体 3.0 55 Regular" panose="00020600040101010101" charset="-122"/>
                          <a:cs typeface="阿里巴巴普惠体 3.0 55 Regular" panose="00020600040101010101" charset="-122"/>
                          <a:sym typeface="Wingdings" panose="05000000000000000000" pitchFamily="2" charset="2"/>
                        </a:rPr>
                        <a:t>2</a:t>
                      </a:r>
                      <a:r>
                        <a:rPr lang="zh-CN" altLang="en-US" sz="1000" b="0" i="0" dirty="0">
                          <a:latin typeface="阿里巴巴普惠体 3.0 55 Regular" panose="00020600040101010101" charset="-122"/>
                          <a:ea typeface="阿里巴巴普惠体 3.0 55 Regular" panose="00020600040101010101" charset="-122"/>
                          <a:cs typeface="阿里巴巴普惠体 3.0 55 Regular" panose="00020600040101010101" charset="-122"/>
                          <a:sym typeface="Wingdings" panose="05000000000000000000" pitchFamily="2" charset="2"/>
                        </a:rPr>
                        <a:t> </a:t>
                      </a:r>
                      <a:r>
                        <a:rPr lang="en-US" altLang="zh-CN" sz="1000" b="0" i="0" dirty="0">
                          <a:latin typeface="阿里巴巴普惠体 3.0 55 Regular" panose="00020600040101010101" charset="-122"/>
                          <a:ea typeface="阿里巴巴普惠体 3.0 55 Regular" panose="00020600040101010101" charset="-122"/>
                          <a:cs typeface="阿里巴巴普惠体 3.0 55 Regular" panose="00020600040101010101" charset="-122"/>
                          <a:sym typeface="Wingdings" panose="05000000000000000000" pitchFamily="2" charset="2"/>
                        </a:rPr>
                        <a:t>3</a:t>
                      </a:r>
                      <a:r>
                        <a:rPr lang="zh-CN" altLang="en-US" sz="1000" b="0" i="0" dirty="0">
                          <a:latin typeface="阿里巴巴普惠体 3.0 55 Regular" panose="00020600040101010101" charset="-122"/>
                          <a:ea typeface="阿里巴巴普惠体 3.0 55 Regular" panose="00020600040101010101" charset="-122"/>
                          <a:cs typeface="阿里巴巴普惠体 3.0 55 Regular" panose="00020600040101010101" charset="-122"/>
                          <a:sym typeface="Wingdings" panose="05000000000000000000" pitchFamily="2" charset="2"/>
                        </a:rPr>
                        <a:t>，</a:t>
                      </a:r>
                      <a:r>
                        <a:rPr lang="en-US" altLang="zh-CN" sz="1000" b="0" i="0" dirty="0">
                          <a:latin typeface="阿里巴巴普惠体 3.0 55 Regular" panose="00020600040101010101" charset="-122"/>
                          <a:ea typeface="阿里巴巴普惠体 3.0 55 Regular" panose="00020600040101010101" charset="-122"/>
                          <a:cs typeface="阿里巴巴普惠体 3.0 55 Regular" panose="00020600040101010101" charset="-122"/>
                          <a:sym typeface="Wingdings" panose="05000000000000000000" pitchFamily="2" charset="2"/>
                        </a:rPr>
                        <a:t>[“I”, “M”, “G”],2.5</a:t>
                      </a:r>
                      <a:r>
                        <a:rPr lang="zh-CN" altLang="en-US" sz="1000" b="0" i="0" dirty="0">
                          <a:latin typeface="阿里巴巴普惠体 3.0 55 Regular" panose="00020600040101010101" charset="-122"/>
                          <a:ea typeface="阿里巴巴普惠体 3.0 55 Regular" panose="00020600040101010101" charset="-122"/>
                          <a:cs typeface="阿里巴巴普惠体 3.0 55 Regular" panose="00020600040101010101" charset="-122"/>
                          <a:sym typeface="Wingdings" panose="05000000000000000000" pitchFamily="2" charset="2"/>
                        </a:rPr>
                        <a:t>）</a:t>
                      </a:r>
                      <a:endParaRPr lang="zh-CN" altLang="en-US" sz="1000" b="0" i="0" dirty="0">
                        <a:latin typeface="阿里巴巴普惠体 3.0 55 Regular" panose="00020600040101010101" charset="-122"/>
                        <a:ea typeface="阿里巴巴普惠体 3.0 55 Regular" panose="00020600040101010101" charset="-122"/>
                        <a:cs typeface="阿里巴巴普惠体 3.0 55 Regular" panose="00020600040101010101" charset="-122"/>
                      </a:endParaRPr>
                    </a:p>
                  </a:txBody>
                  <a:tcPr>
                    <a:solidFill>
                      <a:srgbClr val="E9ECF6"/>
                    </a:solidFill>
                  </a:tcPr>
                </a:tc>
              </a:tr>
              <a:tr h="233544">
                <a:tc>
                  <a:txBody>
                    <a:bodyPr/>
                    <a:p>
                      <a:r>
                        <a:rPr lang="zh-CN" altLang="en-US" sz="1000" b="0" i="0" dirty="0">
                          <a:latin typeface="阿里巴巴普惠体 3.0 55 Regular" panose="00020600040101010101" charset="-122"/>
                          <a:ea typeface="阿里巴巴普惠体 3.0 55 Regular" panose="00020600040101010101" charset="-122"/>
                          <a:cs typeface="阿里巴巴普惠体 3.0 55 Regular" panose="00020600040101010101" charset="-122"/>
                        </a:rPr>
                        <a:t>数组向量：</a:t>
                      </a:r>
                      <a:r>
                        <a:rPr lang="en-US" altLang="zh-CN" sz="1000" b="0" i="0" dirty="0" err="1">
                          <a:latin typeface="阿里巴巴普惠体 3.0 55 Regular" panose="00020600040101010101" charset="-122"/>
                          <a:ea typeface="阿里巴巴普惠体 3.0 55 Regular" panose="00020600040101010101" charset="-122"/>
                          <a:cs typeface="阿里巴巴普惠体 3.0 55 Regular" panose="00020600040101010101" charset="-122"/>
                        </a:rPr>
                        <a:t>arrayVector</a:t>
                      </a:r>
                      <a:endParaRPr lang="zh-CN" altLang="en-US" sz="1000" b="0" i="0" dirty="0">
                        <a:latin typeface="阿里巴巴普惠体 3.0 55 Regular" panose="00020600040101010101" charset="-122"/>
                        <a:ea typeface="阿里巴巴普惠体 3.0 55 Regular" panose="00020600040101010101" charset="-122"/>
                        <a:cs typeface="阿里巴巴普惠体 3.0 55 Regular" panose="00020600040101010101" charset="-122"/>
                      </a:endParaRPr>
                    </a:p>
                  </a:txBody>
                  <a:tcPr>
                    <a:solidFill>
                      <a:srgbClr val="E9ECF6"/>
                    </a:solidFill>
                  </a:tcPr>
                </a:tc>
              </a:tr>
              <a:tr h="233544">
                <a:tc>
                  <a:txBody>
                    <a:bodyPr/>
                    <a:p>
                      <a:r>
                        <a:rPr lang="zh-CN" altLang="en-US" sz="1000" b="0" i="0" dirty="0">
                          <a:latin typeface="阿里巴巴普惠体 3.0 55 Regular" panose="00020600040101010101" charset="-122"/>
                          <a:ea typeface="阿里巴巴普惠体 3.0 55 Regular" panose="00020600040101010101" charset="-122"/>
                          <a:cs typeface="阿里巴巴普惠体 3.0 55 Regular" panose="00020600040101010101" charset="-122"/>
                        </a:rPr>
                        <a:t>大数组：</a:t>
                      </a:r>
                      <a:r>
                        <a:rPr lang="en-US" altLang="zh-CN" sz="1000" b="0" i="0" dirty="0" err="1">
                          <a:latin typeface="阿里巴巴普惠体 3.0 55 Regular" panose="00020600040101010101" charset="-122"/>
                          <a:ea typeface="阿里巴巴普惠体 3.0 55 Regular" panose="00020600040101010101" charset="-122"/>
                          <a:cs typeface="阿里巴巴普惠体 3.0 55 Regular" panose="00020600040101010101" charset="-122"/>
                        </a:rPr>
                        <a:t>bigArray</a:t>
                      </a:r>
                      <a:endParaRPr lang="en-US" altLang="zh-CN" sz="1000" b="0" i="0" dirty="0">
                        <a:latin typeface="阿里巴巴普惠体 3.0 55 Regular" panose="00020600040101010101" charset="-122"/>
                        <a:ea typeface="阿里巴巴普惠体 3.0 55 Regular" panose="00020600040101010101" charset="-122"/>
                        <a:cs typeface="阿里巴巴普惠体 3.0 55 Regular" panose="00020600040101010101" charset="-122"/>
                      </a:endParaRPr>
                    </a:p>
                  </a:txBody>
                  <a:tcPr>
                    <a:solidFill>
                      <a:srgbClr val="E9ECF6"/>
                    </a:solidFill>
                  </a:tcPr>
                </a:tc>
              </a:tr>
              <a:tr h="233544">
                <a:tc>
                  <a:txBody>
                    <a:bodyPr/>
                    <a:p>
                      <a:r>
                        <a:rPr lang="zh-CN" altLang="en-US" sz="1000" b="0" i="0" dirty="0">
                          <a:latin typeface="阿里巴巴普惠体 3.0 55 Regular" panose="00020600040101010101" charset="-122"/>
                          <a:ea typeface="阿里巴巴普惠体 3.0 55 Regular" panose="00020600040101010101" charset="-122"/>
                          <a:cs typeface="阿里巴巴普惠体 3.0 55 Regular" panose="00020600040101010101" charset="-122"/>
                        </a:rPr>
                        <a:t>列式元组：</a:t>
                      </a:r>
                      <a:r>
                        <a:rPr lang="en-US" altLang="zh-CN" sz="1000" b="0" i="0" dirty="0">
                          <a:latin typeface="阿里巴巴普惠体 3.0 55 Regular" panose="00020600040101010101" charset="-122"/>
                          <a:ea typeface="阿里巴巴普惠体 3.0 55 Regular" panose="00020600040101010101" charset="-122"/>
                          <a:cs typeface="阿里巴巴普惠体 3.0 55 Regular" panose="00020600040101010101" charset="-122"/>
                        </a:rPr>
                        <a:t>column tuple</a:t>
                      </a:r>
                      <a:endParaRPr lang="zh-CN" altLang="en-US" sz="1000" b="0" i="0" dirty="0">
                        <a:latin typeface="阿里巴巴普惠体 3.0 55 Regular" panose="00020600040101010101" charset="-122"/>
                        <a:ea typeface="阿里巴巴普惠体 3.0 55 Regular" panose="00020600040101010101" charset="-122"/>
                        <a:cs typeface="阿里巴巴普惠体 3.0 55 Regular" panose="00020600040101010101" charset="-122"/>
                      </a:endParaRPr>
                    </a:p>
                  </a:txBody>
                  <a:tcPr>
                    <a:solidFill>
                      <a:srgbClr val="E9ECF6"/>
                    </a:solidFill>
                  </a:tcPr>
                </a:tc>
              </a:tr>
            </a:tbl>
          </a:graphicData>
        </a:graphic>
      </p:graphicFrame>
      <p:graphicFrame>
        <p:nvGraphicFramePr>
          <p:cNvPr id="40" name="表格 39"/>
          <p:cNvGraphicFramePr>
            <a:graphicFrameLocks noGrp="1"/>
          </p:cNvGraphicFramePr>
          <p:nvPr/>
        </p:nvGraphicFramePr>
        <p:xfrm>
          <a:off x="490862" y="3518162"/>
          <a:ext cx="3486678" cy="243840"/>
        </p:xfrm>
        <a:graphic>
          <a:graphicData uri="http://schemas.openxmlformats.org/drawingml/2006/table">
            <a:tbl>
              <a:tblPr bandRow="1">
                <a:tableStyleId>{5C22544A-7EE6-4342-B048-85BDC9FD1C3A}</a:tableStyleId>
              </a:tblPr>
              <a:tblGrid>
                <a:gridCol w="3486678"/>
              </a:tblGrid>
              <a:tr h="233544">
                <a:tc>
                  <a:txBody>
                    <a:bodyPr/>
                    <a:p>
                      <a:r>
                        <a:rPr lang="en-US" altLang="zh-CN" sz="1000" b="0" i="0" dirty="0">
                          <a:latin typeface="阿里巴巴普惠体 3.0 55 Regular" panose="00020600040101010101" charset="-122"/>
                          <a:ea typeface="阿里巴巴普惠体 3.0 55 Regular" panose="00020600040101010101" charset="-122"/>
                        </a:rPr>
                        <a:t>pair</a:t>
                      </a:r>
                      <a:endParaRPr lang="en-US" altLang="zh-CN" sz="1000" b="0" i="0" dirty="0">
                        <a:latin typeface="阿里巴巴普惠体 3.0 55 Regular" panose="00020600040101010101" charset="-122"/>
                        <a:ea typeface="阿里巴巴普惠体 3.0 55 Regular" panose="00020600040101010101" charset="-122"/>
                      </a:endParaRPr>
                    </a:p>
                  </a:txBody>
                  <a:tcPr>
                    <a:solidFill>
                      <a:srgbClr val="E9ECF6"/>
                    </a:solidFill>
                  </a:tcPr>
                </a:tc>
              </a:tr>
            </a:tbl>
          </a:graphicData>
        </a:graphic>
      </p:graphicFrame>
      <p:graphicFrame>
        <p:nvGraphicFramePr>
          <p:cNvPr id="42" name="表格 41"/>
          <p:cNvGraphicFramePr>
            <a:graphicFrameLocks noGrp="1"/>
          </p:cNvGraphicFramePr>
          <p:nvPr/>
        </p:nvGraphicFramePr>
        <p:xfrm>
          <a:off x="490862" y="4166793"/>
          <a:ext cx="3486678" cy="731520"/>
        </p:xfrm>
        <a:graphic>
          <a:graphicData uri="http://schemas.openxmlformats.org/drawingml/2006/table">
            <a:tbl>
              <a:tblPr bandRow="1">
                <a:tableStyleId>{5C22544A-7EE6-4342-B048-85BDC9FD1C3A}</a:tableStyleId>
              </a:tblPr>
              <a:tblGrid>
                <a:gridCol w="3486678"/>
              </a:tblGrid>
              <a:tr h="233544">
                <a:tc>
                  <a:txBody>
                    <a:bodyPr/>
                    <a:p>
                      <a:r>
                        <a:rPr lang="zh-CN" altLang="en-US" sz="1000" b="0" i="0" dirty="0">
                          <a:latin typeface="阿里巴巴普惠体 3.0 55 Regular" panose="00020600040101010101" charset="-122"/>
                          <a:ea typeface="阿里巴巴普惠体 3.0 55 Regular" panose="00020600040101010101" charset="-122"/>
                          <a:cs typeface="阿里巴巴普惠体 3.0 55 Regular" panose="00020600040101010101" charset="-122"/>
                        </a:rPr>
                        <a:t>普通矩阵：</a:t>
                      </a:r>
                      <a:r>
                        <a:rPr lang="en-US" altLang="zh-CN" sz="1000" b="0" i="0" dirty="0">
                          <a:latin typeface="阿里巴巴普惠体 3.0 55 Regular" panose="00020600040101010101" charset="-122"/>
                          <a:ea typeface="阿里巴巴普惠体 3.0 55 Regular" panose="00020600040101010101" charset="-122"/>
                          <a:cs typeface="阿里巴巴普惠体 3.0 55 Regular" panose="00020600040101010101" charset="-122"/>
                        </a:rPr>
                        <a:t>matrix</a:t>
                      </a:r>
                      <a:endParaRPr lang="zh-CN" altLang="en-US" sz="1000" b="0" i="0" dirty="0">
                        <a:latin typeface="阿里巴巴普惠体 3.0 55 Regular" panose="00020600040101010101" charset="-122"/>
                        <a:ea typeface="阿里巴巴普惠体 3.0 55 Regular" panose="00020600040101010101" charset="-122"/>
                        <a:cs typeface="阿里巴巴普惠体 3.0 55 Regular" panose="00020600040101010101" charset="-122"/>
                      </a:endParaRPr>
                    </a:p>
                  </a:txBody>
                  <a:tcPr anchor="ctr" anchorCtr="0">
                    <a:solidFill>
                      <a:srgbClr val="E9ECF6"/>
                    </a:solidFill>
                  </a:tcPr>
                </a:tc>
              </a:tr>
              <a:tr h="233544">
                <a:tc>
                  <a:txBody>
                    <a:bodyPr/>
                    <a:p>
                      <a:r>
                        <a:rPr lang="zh-CN" altLang="en-US" sz="1000" b="0" i="0" dirty="0">
                          <a:latin typeface="阿里巴巴普惠体 3.0 55 Regular" panose="00020600040101010101" charset="-122"/>
                          <a:ea typeface="阿里巴巴普惠体 3.0 55 Regular" panose="00020600040101010101" charset="-122"/>
                          <a:cs typeface="阿里巴巴普惠体 3.0 55 Regular" panose="00020600040101010101" charset="-122"/>
                        </a:rPr>
                        <a:t>索引矩阵：</a:t>
                      </a:r>
                      <a:r>
                        <a:rPr lang="en-US" altLang="zh-CN" sz="1000" b="0" i="0" dirty="0" err="1">
                          <a:latin typeface="阿里巴巴普惠体 3.0 55 Regular" panose="00020600040101010101" charset="-122"/>
                          <a:ea typeface="阿里巴巴普惠体 3.0 55 Regular" panose="00020600040101010101" charset="-122"/>
                          <a:cs typeface="阿里巴巴普惠体 3.0 55 Regular" panose="00020600040101010101" charset="-122"/>
                        </a:rPr>
                        <a:t>setlndexedMatrix</a:t>
                      </a:r>
                      <a:endParaRPr lang="zh-CN" altLang="en-US" sz="1000" b="0" i="0" dirty="0">
                        <a:latin typeface="阿里巴巴普惠体 3.0 55 Regular" panose="00020600040101010101" charset="-122"/>
                        <a:ea typeface="阿里巴巴普惠体 3.0 55 Regular" panose="00020600040101010101" charset="-122"/>
                        <a:cs typeface="阿里巴巴普惠体 3.0 55 Regular" panose="00020600040101010101" charset="-122"/>
                      </a:endParaRPr>
                    </a:p>
                  </a:txBody>
                  <a:tcPr>
                    <a:solidFill>
                      <a:srgbClr val="E9ECF6"/>
                    </a:solidFill>
                  </a:tcPr>
                </a:tc>
              </a:tr>
              <a:tr h="233544">
                <a:tc>
                  <a:txBody>
                    <a:bodyPr/>
                    <a:p>
                      <a:r>
                        <a:rPr lang="zh-CN" altLang="en-US" sz="1000" b="0" i="0" dirty="0">
                          <a:latin typeface="阿里巴巴普惠体 3.0 55 Regular" panose="00020600040101010101" charset="-122"/>
                          <a:ea typeface="阿里巴巴普惠体 3.0 55 Regular" panose="00020600040101010101" charset="-122"/>
                          <a:cs typeface="阿里巴巴普惠体 3.0 55 Regular" panose="00020600040101010101" charset="-122"/>
                        </a:rPr>
                        <a:t>索引序列：</a:t>
                      </a:r>
                      <a:r>
                        <a:rPr lang="en-US" altLang="zh-CN" sz="1000" b="0" i="0" dirty="0" err="1">
                          <a:latin typeface="阿里巴巴普惠体 3.0 55 Regular" panose="00020600040101010101" charset="-122"/>
                          <a:ea typeface="阿里巴巴普惠体 3.0 55 Regular" panose="00020600040101010101" charset="-122"/>
                          <a:cs typeface="阿里巴巴普惠体 3.0 55 Regular" panose="00020600040101010101" charset="-122"/>
                        </a:rPr>
                        <a:t>indexedSeries,setlndexeSeries</a:t>
                      </a:r>
                      <a:r>
                        <a:rPr lang="en-US" altLang="zh-CN" sz="1000" b="0" i="0" dirty="0">
                          <a:latin typeface="阿里巴巴普惠体 3.0 55 Regular" panose="00020600040101010101" charset="-122"/>
                          <a:ea typeface="阿里巴巴普惠体 3.0 55 Regular" panose="00020600040101010101" charset="-122"/>
                          <a:cs typeface="阿里巴巴普惠体 3.0 55 Regular" panose="00020600040101010101" charset="-122"/>
                        </a:rPr>
                        <a:t>!</a:t>
                      </a:r>
                      <a:endParaRPr lang="zh-CN" altLang="en-US" sz="1000" b="0" i="0" dirty="0">
                        <a:latin typeface="阿里巴巴普惠体 3.0 55 Regular" panose="00020600040101010101" charset="-122"/>
                        <a:ea typeface="阿里巴巴普惠体 3.0 55 Regular" panose="00020600040101010101" charset="-122"/>
                        <a:cs typeface="阿里巴巴普惠体 3.0 55 Regular" panose="00020600040101010101" charset="-122"/>
                      </a:endParaRPr>
                    </a:p>
                  </a:txBody>
                  <a:tcPr>
                    <a:solidFill>
                      <a:srgbClr val="E9ECF6"/>
                    </a:solidFill>
                  </a:tcPr>
                </a:tc>
              </a:tr>
            </a:tbl>
          </a:graphicData>
        </a:graphic>
      </p:graphicFrame>
      <p:graphicFrame>
        <p:nvGraphicFramePr>
          <p:cNvPr id="43" name="表格 42"/>
          <p:cNvGraphicFramePr>
            <a:graphicFrameLocks noGrp="1"/>
          </p:cNvGraphicFramePr>
          <p:nvPr/>
        </p:nvGraphicFramePr>
        <p:xfrm>
          <a:off x="490862" y="5303104"/>
          <a:ext cx="3486678" cy="243840"/>
        </p:xfrm>
        <a:graphic>
          <a:graphicData uri="http://schemas.openxmlformats.org/drawingml/2006/table">
            <a:tbl>
              <a:tblPr bandRow="1">
                <a:tableStyleId>{5C22544A-7EE6-4342-B048-85BDC9FD1C3A}</a:tableStyleId>
              </a:tblPr>
              <a:tblGrid>
                <a:gridCol w="3486678"/>
              </a:tblGrid>
              <a:tr h="233544">
                <a:tc>
                  <a:txBody>
                    <a:bodyPr/>
                    <a:p>
                      <a:r>
                        <a:rPr lang="en-US" altLang="zh-CN" sz="1000" b="0" i="0" dirty="0">
                          <a:latin typeface="阿里巴巴普惠体 3.0 55 Regular" panose="00020600040101010101" charset="-122"/>
                          <a:ea typeface="阿里巴巴普惠体 3.0 55 Regular" panose="00020600040101010101" charset="-122"/>
                        </a:rPr>
                        <a:t>set</a:t>
                      </a:r>
                      <a:endParaRPr lang="en-US" altLang="zh-CN" sz="1000" b="0" i="0" dirty="0">
                        <a:latin typeface="阿里巴巴普惠体 3.0 55 Regular" panose="00020600040101010101" charset="-122"/>
                        <a:ea typeface="阿里巴巴普惠体 3.0 55 Regular" panose="00020600040101010101" charset="-122"/>
                      </a:endParaRPr>
                    </a:p>
                  </a:txBody>
                  <a:tcPr>
                    <a:solidFill>
                      <a:srgbClr val="E9ECF6"/>
                    </a:solidFill>
                  </a:tcPr>
                </a:tc>
              </a:tr>
            </a:tbl>
          </a:graphicData>
        </a:graphic>
      </p:graphicFrame>
      <p:graphicFrame>
        <p:nvGraphicFramePr>
          <p:cNvPr id="44" name="表格 43"/>
          <p:cNvGraphicFramePr>
            <a:graphicFrameLocks noGrp="1"/>
          </p:cNvGraphicFramePr>
          <p:nvPr/>
        </p:nvGraphicFramePr>
        <p:xfrm>
          <a:off x="490862" y="5951731"/>
          <a:ext cx="3486678" cy="487680"/>
        </p:xfrm>
        <a:graphic>
          <a:graphicData uri="http://schemas.openxmlformats.org/drawingml/2006/table">
            <a:tbl>
              <a:tblPr bandRow="1">
                <a:tableStyleId>{5C22544A-7EE6-4342-B048-85BDC9FD1C3A}</a:tableStyleId>
              </a:tblPr>
              <a:tblGrid>
                <a:gridCol w="3486678"/>
              </a:tblGrid>
              <a:tr h="233544">
                <a:tc>
                  <a:txBody>
                    <a:bodyPr/>
                    <a:p>
                      <a:r>
                        <a:rPr lang="zh-CN" altLang="en-US" sz="1000" b="0" i="0" dirty="0">
                          <a:latin typeface="阿里巴巴普惠体 3.0 55 Regular" panose="00020600040101010101" charset="-122"/>
                          <a:ea typeface="阿里巴巴普惠体 3.0 55 Regular" panose="00020600040101010101" charset="-122"/>
                          <a:cs typeface="阿里巴巴普惠体 3.0 55 Regular" panose="00020600040101010101" charset="-122"/>
                        </a:rPr>
                        <a:t>有序</a:t>
                      </a:r>
                      <a:r>
                        <a:rPr lang="en-US" altLang="zh-CN" sz="1000" b="0" i="0" dirty="0">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zh-CN" altLang="en-US" sz="1000" b="0" i="0" dirty="0">
                          <a:latin typeface="阿里巴巴普惠体 3.0 55 Regular" panose="00020600040101010101" charset="-122"/>
                          <a:ea typeface="阿里巴巴普惠体 3.0 55 Regular" panose="00020600040101010101" charset="-122"/>
                          <a:cs typeface="阿里巴巴普惠体 3.0 55 Regular" panose="00020600040101010101" charset="-122"/>
                        </a:rPr>
                        <a:t>无序字典：</a:t>
                      </a:r>
                      <a:r>
                        <a:rPr lang="en-US" altLang="zh-CN" sz="1000" b="0" i="0" dirty="0" err="1">
                          <a:latin typeface="阿里巴巴普惠体 3.0 55 Regular" panose="00020600040101010101" charset="-122"/>
                          <a:ea typeface="阿里巴巴普惠体 3.0 55 Regular" panose="00020600040101010101" charset="-122"/>
                          <a:cs typeface="阿里巴巴普惠体 3.0 55 Regular" panose="00020600040101010101" charset="-122"/>
                        </a:rPr>
                        <a:t>dict</a:t>
                      </a:r>
                      <a:endParaRPr lang="zh-CN" altLang="en-US" sz="1000" b="0" i="0" dirty="0">
                        <a:latin typeface="阿里巴巴普惠体 3.0 55 Regular" panose="00020600040101010101" charset="-122"/>
                        <a:ea typeface="阿里巴巴普惠体 3.0 55 Regular" panose="00020600040101010101" charset="-122"/>
                        <a:cs typeface="阿里巴巴普惠体 3.0 55 Regular" panose="00020600040101010101" charset="-122"/>
                      </a:endParaRPr>
                    </a:p>
                  </a:txBody>
                  <a:tcPr>
                    <a:solidFill>
                      <a:srgbClr val="E9ECF6"/>
                    </a:solidFill>
                  </a:tcPr>
                </a:tc>
              </a:tr>
              <a:tr h="233544">
                <a:tc>
                  <a:txBody>
                    <a:bodyPr/>
                    <a:p>
                      <a:pPr marL="0" marR="0" lvl="0" indent="0" algn="l" defTabSz="914400" rtl="0" eaLnBrk="1" fontAlgn="auto" latinLnBrk="0" hangingPunct="1">
                        <a:lnSpc>
                          <a:spcPct val="100000"/>
                        </a:lnSpc>
                        <a:spcBef>
                          <a:spcPts val="0"/>
                        </a:spcBef>
                        <a:spcAft>
                          <a:spcPts val="0"/>
                        </a:spcAft>
                        <a:buClrTx/>
                        <a:buSzTx/>
                        <a:buFontTx/>
                        <a:buNone/>
                        <a:defRPr/>
                      </a:pPr>
                      <a:r>
                        <a:rPr lang="zh-CN" altLang="en-US" sz="1000" b="0" i="0" dirty="0">
                          <a:latin typeface="阿里巴巴普惠体 3.0 55 Regular" panose="00020600040101010101" charset="-122"/>
                          <a:ea typeface="阿里巴巴普惠体 3.0 55 Regular" panose="00020600040101010101" charset="-122"/>
                          <a:cs typeface="阿里巴巴普惠体 3.0 55 Regular" panose="00020600040101010101" charset="-122"/>
                        </a:rPr>
                        <a:t>有序</a:t>
                      </a:r>
                      <a:r>
                        <a:rPr lang="en-US" altLang="zh-CN" sz="1000" b="0" i="0" dirty="0">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zh-CN" altLang="en-US" sz="1000" b="0" i="0" dirty="0">
                          <a:latin typeface="阿里巴巴普惠体 3.0 55 Regular" panose="00020600040101010101" charset="-122"/>
                          <a:ea typeface="阿里巴巴普惠体 3.0 55 Regular" panose="00020600040101010101" charset="-122"/>
                          <a:cs typeface="阿里巴巴普惠体 3.0 55 Regular" panose="00020600040101010101" charset="-122"/>
                        </a:rPr>
                        <a:t>无序同步字典：</a:t>
                      </a:r>
                      <a:r>
                        <a:rPr lang="en-US" altLang="zh-CN" sz="1000" b="0" i="0" dirty="0" err="1">
                          <a:latin typeface="阿里巴巴普惠体 3.0 55 Regular" panose="00020600040101010101" charset="-122"/>
                          <a:ea typeface="阿里巴巴普惠体 3.0 55 Regular" panose="00020600040101010101" charset="-122"/>
                          <a:cs typeface="阿里巴巴普惠体 3.0 55 Regular" panose="00020600040101010101" charset="-122"/>
                        </a:rPr>
                        <a:t>syncDict</a:t>
                      </a:r>
                      <a:endParaRPr lang="zh-CN" altLang="en-US" sz="1000" b="0" i="0" dirty="0">
                        <a:latin typeface="阿里巴巴普惠体 3.0 55 Regular" panose="00020600040101010101" charset="-122"/>
                        <a:ea typeface="阿里巴巴普惠体 3.0 55 Regular" panose="00020600040101010101" charset="-122"/>
                        <a:cs typeface="阿里巴巴普惠体 3.0 55 Regular" panose="00020600040101010101" charset="-122"/>
                      </a:endParaRPr>
                    </a:p>
                  </a:txBody>
                  <a:tcPr>
                    <a:solidFill>
                      <a:srgbClr val="E9ECF6"/>
                    </a:solidFill>
                  </a:tcPr>
                </a:tc>
              </a:tr>
            </a:tbl>
          </a:graphicData>
        </a:graphic>
      </p:graphicFrame>
      <p:graphicFrame>
        <p:nvGraphicFramePr>
          <p:cNvPr id="45" name="表格 44"/>
          <p:cNvGraphicFramePr>
            <a:graphicFrameLocks noGrp="1"/>
          </p:cNvGraphicFramePr>
          <p:nvPr/>
        </p:nvGraphicFramePr>
        <p:xfrm>
          <a:off x="8774322" y="5712817"/>
          <a:ext cx="2655276" cy="521716"/>
        </p:xfrm>
        <a:graphic>
          <a:graphicData uri="http://schemas.openxmlformats.org/drawingml/2006/table">
            <a:tbl>
              <a:tblPr bandRow="1">
                <a:tableStyleId>{5C22544A-7EE6-4342-B048-85BDC9FD1C3A}</a:tableStyleId>
              </a:tblPr>
              <a:tblGrid>
                <a:gridCol w="1327638"/>
                <a:gridCol w="1327638"/>
              </a:tblGrid>
              <a:tr h="244800">
                <a:tc>
                  <a:txBody>
                    <a:bodyPr/>
                    <a:p>
                      <a:r>
                        <a:rPr lang="zh-CN" altLang="en-US" sz="1000" b="0" i="0" dirty="0">
                          <a:latin typeface="阿里巴巴普惠体 3.0 55 Regular" panose="00020600040101010101" charset="-122"/>
                          <a:ea typeface="阿里巴巴普惠体 3.0 55 Regular" panose="00020600040101010101" charset="-122"/>
                          <a:cs typeface="阿里巴巴普惠体 3.0 55 Regular" panose="00020600040101010101" charset="-122"/>
                        </a:rPr>
                        <a:t>元组</a:t>
                      </a:r>
                      <a:r>
                        <a:rPr lang="en-US" altLang="zh-CN" sz="1000" b="0" i="0" dirty="0">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zh-CN" altLang="en-US" sz="1000" b="0" i="0" dirty="0">
                          <a:latin typeface="阿里巴巴普惠体 3.0 55 Regular" panose="00020600040101010101" charset="-122"/>
                          <a:ea typeface="阿里巴巴普惠体 3.0 55 Regular" panose="00020600040101010101" charset="-122"/>
                          <a:cs typeface="阿里巴巴普惠体 3.0 55 Regular" panose="00020600040101010101" charset="-122"/>
                        </a:rPr>
                        <a:t>字典</a:t>
                      </a:r>
                      <a:endParaRPr lang="zh-CN" altLang="en-US" sz="1000" b="0" i="0" dirty="0">
                        <a:latin typeface="阿里巴巴普惠体 3.0 55 Regular" panose="00020600040101010101" charset="-122"/>
                        <a:ea typeface="阿里巴巴普惠体 3.0 55 Regular" panose="00020600040101010101" charset="-122"/>
                        <a:cs typeface="阿里巴巴普惠体 3.0 55 Regular" panose="00020600040101010101" charset="-122"/>
                      </a:endParaRPr>
                    </a:p>
                  </a:txBody>
                  <a:tcPr anchor="ctr" anchorCtr="0">
                    <a:solidFill>
                      <a:schemeClr val="accent4">
                        <a:lumMod val="20000"/>
                        <a:lumOff val="80000"/>
                      </a:schemeClr>
                    </a:solidFill>
                  </a:tcPr>
                </a:tc>
                <a:tc>
                  <a:txBody>
                    <a:bodyPr/>
                    <a:p>
                      <a:pPr>
                        <a:lnSpc>
                          <a:spcPct val="150000"/>
                        </a:lnSpc>
                      </a:pPr>
                      <a:r>
                        <a:rPr lang="zh-CN" altLang="en-US" sz="1000" b="0" i="0" dirty="0">
                          <a:latin typeface="阿里巴巴普惠体 3.0 55 Regular" panose="00020600040101010101" charset="-122"/>
                          <a:ea typeface="阿里巴巴普惠体 3.0 55 Regular" panose="00020600040101010101" charset="-122"/>
                        </a:rPr>
                        <a:t>类型无需一致</a:t>
                      </a:r>
                      <a:endParaRPr lang="en-US" altLang="zh-CN" sz="1000" b="0" i="0" dirty="0">
                        <a:latin typeface="阿里巴巴普惠体 3.0 55 Regular" panose="00020600040101010101" charset="-122"/>
                        <a:ea typeface="阿里巴巴普惠体 3.0 55 Regular" panose="00020600040101010101" charset="-122"/>
                      </a:endParaRPr>
                    </a:p>
                    <a:p>
                      <a:pPr>
                        <a:lnSpc>
                          <a:spcPct val="150000"/>
                        </a:lnSpc>
                      </a:pPr>
                      <a:r>
                        <a:rPr lang="zh-CN" altLang="en-US" sz="1000" b="0" i="0" dirty="0">
                          <a:latin typeface="阿里巴巴普惠体 3.0 55 Regular" panose="00020600040101010101" charset="-122"/>
                          <a:ea typeface="阿里巴巴普惠体 3.0 55 Regular" panose="00020600040101010101" charset="-122"/>
                        </a:rPr>
                        <a:t>数据无需等长</a:t>
                      </a:r>
                      <a:endParaRPr lang="zh-CN" altLang="en-US" sz="1000" b="0" i="0" dirty="0">
                        <a:latin typeface="阿里巴巴普惠体 3.0 55 Regular" panose="00020600040101010101" charset="-122"/>
                        <a:ea typeface="阿里巴巴普惠体 3.0 55 Regular" panose="00020600040101010101" charset="-122"/>
                      </a:endParaRPr>
                    </a:p>
                  </a:txBody>
                  <a:tcPr anchor="ctr" anchorCtr="0">
                    <a:solidFill>
                      <a:schemeClr val="accent4">
                        <a:lumMod val="20000"/>
                        <a:lumOff val="80000"/>
                      </a:schemeClr>
                    </a:solidFill>
                  </a:tcPr>
                </a:tc>
              </a:tr>
            </a:tbl>
          </a:graphicData>
        </a:graphic>
      </p:graphicFrame>
      <p:graphicFrame>
        <p:nvGraphicFramePr>
          <p:cNvPr id="46" name="表格 45"/>
          <p:cNvGraphicFramePr>
            <a:graphicFrameLocks noGrp="1"/>
          </p:cNvGraphicFramePr>
          <p:nvPr/>
        </p:nvGraphicFramePr>
        <p:xfrm>
          <a:off x="8774322" y="2992217"/>
          <a:ext cx="2655276" cy="2086864"/>
        </p:xfrm>
        <a:graphic>
          <a:graphicData uri="http://schemas.openxmlformats.org/drawingml/2006/table">
            <a:tbl>
              <a:tblPr bandRow="1">
                <a:tableStyleId>{5C22544A-7EE6-4342-B048-85BDC9FD1C3A}</a:tableStyleId>
              </a:tblPr>
              <a:tblGrid>
                <a:gridCol w="1327638"/>
                <a:gridCol w="1327638"/>
              </a:tblGrid>
              <a:tr h="244800">
                <a:tc>
                  <a:txBody>
                    <a:bodyPr/>
                    <a:p>
                      <a:r>
                        <a:rPr lang="zh-CN" altLang="en-US" sz="1000" b="0" i="0" dirty="0">
                          <a:latin typeface="阿里巴巴普惠体 3.0 55 Regular" panose="00020600040101010101" charset="-122"/>
                          <a:ea typeface="阿里巴巴普惠体 3.0 55 Regular" panose="00020600040101010101" charset="-122"/>
                        </a:rPr>
                        <a:t>矩阵</a:t>
                      </a:r>
                      <a:endParaRPr lang="zh-CN" altLang="en-US" sz="1000" b="0" i="0" dirty="0">
                        <a:latin typeface="阿里巴巴普惠体 3.0 55 Regular" panose="00020600040101010101" charset="-122"/>
                        <a:ea typeface="阿里巴巴普惠体 3.0 55 Regular" panose="00020600040101010101" charset="-122"/>
                      </a:endParaRPr>
                    </a:p>
                  </a:txBody>
                  <a:tcPr anchor="ctr" anchorCtr="0">
                    <a:solidFill>
                      <a:schemeClr val="accent4">
                        <a:lumMod val="20000"/>
                        <a:lumOff val="80000"/>
                      </a:schemeClr>
                    </a:solidFill>
                  </a:tcPr>
                </a:tc>
                <a:tc>
                  <a:txBody>
                    <a:bodyPr/>
                    <a:p>
                      <a:pPr>
                        <a:lnSpc>
                          <a:spcPct val="150000"/>
                        </a:lnSpc>
                      </a:pPr>
                      <a:r>
                        <a:rPr lang="zh-CN" altLang="en-US" sz="1000" b="0" i="0" dirty="0">
                          <a:latin typeface="阿里巴巴普惠体 3.0 55 Regular" panose="00020600040101010101" charset="-122"/>
                          <a:ea typeface="阿里巴巴普惠体 3.0 55 Regular" panose="00020600040101010101" charset="-122"/>
                        </a:rPr>
                        <a:t>数据类型一致</a:t>
                      </a:r>
                      <a:endParaRPr lang="en-US" altLang="zh-CN" sz="1000" b="0" i="0" dirty="0">
                        <a:latin typeface="阿里巴巴普惠体 3.0 55 Regular" panose="00020600040101010101" charset="-122"/>
                        <a:ea typeface="阿里巴巴普惠体 3.0 55 Regular" panose="00020600040101010101" charset="-122"/>
                      </a:endParaRPr>
                    </a:p>
                    <a:p>
                      <a:pPr>
                        <a:lnSpc>
                          <a:spcPct val="150000"/>
                        </a:lnSpc>
                      </a:pPr>
                      <a:r>
                        <a:rPr lang="zh-CN" altLang="en-US" sz="1000" b="0" i="0" dirty="0">
                          <a:latin typeface="阿里巴巴普惠体 3.0 55 Regular" panose="00020600040101010101" charset="-122"/>
                          <a:ea typeface="阿里巴巴普惠体 3.0 55 Regular" panose="00020600040101010101" charset="-122"/>
                        </a:rPr>
                        <a:t>各维数据等长</a:t>
                      </a:r>
                      <a:endParaRPr lang="zh-CN" altLang="en-US" sz="1000" b="0" i="0" dirty="0">
                        <a:latin typeface="阿里巴巴普惠体 3.0 55 Regular" panose="00020600040101010101" charset="-122"/>
                        <a:ea typeface="阿里巴巴普惠体 3.0 55 Regular" panose="00020600040101010101" charset="-122"/>
                      </a:endParaRPr>
                    </a:p>
                  </a:txBody>
                  <a:tcPr anchor="ctr" anchorCtr="0">
                    <a:solidFill>
                      <a:schemeClr val="accent4">
                        <a:lumMod val="20000"/>
                        <a:lumOff val="80000"/>
                      </a:schemeClr>
                    </a:solidFill>
                  </a:tcPr>
                </a:tc>
              </a:tr>
              <a:tr h="244800">
                <a:tc>
                  <a:txBody>
                    <a:bodyPr/>
                    <a:p>
                      <a:r>
                        <a:rPr lang="zh-CN" altLang="en-US" sz="1000" b="0" i="0" dirty="0">
                          <a:latin typeface="阿里巴巴普惠体 3.0 55 Regular" panose="00020600040101010101" charset="-122"/>
                          <a:ea typeface="阿里巴巴普惠体 3.0 55 Regular" panose="00020600040101010101" charset="-122"/>
                          <a:cs typeface="阿里巴巴普惠体 3.0 55 Regular" panose="00020600040101010101" charset="-122"/>
                        </a:rPr>
                        <a:t>数组向量</a:t>
                      </a:r>
                      <a:r>
                        <a:rPr lang="en-US" altLang="zh-CN" sz="1000" b="0" i="0" dirty="0">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zh-CN" altLang="en-US" sz="1000" b="0" i="0" dirty="0">
                          <a:latin typeface="阿里巴巴普惠体 3.0 55 Regular" panose="00020600040101010101" charset="-122"/>
                          <a:ea typeface="阿里巴巴普惠体 3.0 55 Regular" panose="00020600040101010101" charset="-122"/>
                          <a:cs typeface="阿里巴巴普惠体 3.0 55 Regular" panose="00020600040101010101" charset="-122"/>
                        </a:rPr>
                        <a:t>列式元组</a:t>
                      </a:r>
                      <a:endParaRPr lang="zh-CN" altLang="en-US" sz="1000" b="0" i="0" dirty="0">
                        <a:latin typeface="阿里巴巴普惠体 3.0 55 Regular" panose="00020600040101010101" charset="-122"/>
                        <a:ea typeface="阿里巴巴普惠体 3.0 55 Regular" panose="00020600040101010101" charset="-122"/>
                        <a:cs typeface="阿里巴巴普惠体 3.0 55 Regular" panose="00020600040101010101" charset="-122"/>
                      </a:endParaRPr>
                    </a:p>
                  </a:txBody>
                  <a:tcPr anchor="ctr" anchorCtr="0">
                    <a:solidFill>
                      <a:schemeClr val="accent4">
                        <a:lumMod val="20000"/>
                        <a:lumOff val="80000"/>
                      </a:schemeClr>
                    </a:solidFill>
                  </a:tcPr>
                </a:tc>
                <a:tc>
                  <a:txBody>
                    <a:bodyPr/>
                    <a:p>
                      <a:pPr>
                        <a:lnSpc>
                          <a:spcPct val="150000"/>
                        </a:lnSpc>
                      </a:pPr>
                      <a:r>
                        <a:rPr lang="zh-CN" altLang="en-US" sz="1000" b="0" i="0" dirty="0">
                          <a:latin typeface="阿里巴巴普惠体 3.0 55 Regular" panose="00020600040101010101" charset="-122"/>
                          <a:ea typeface="阿里巴巴普惠体 3.0 55 Regular" panose="00020600040101010101" charset="-122"/>
                        </a:rPr>
                        <a:t>数据类型一致</a:t>
                      </a:r>
                      <a:endParaRPr lang="en-US" altLang="zh-CN" sz="1000" b="0" i="0" dirty="0">
                        <a:latin typeface="阿里巴巴普惠体 3.0 55 Regular" panose="00020600040101010101" charset="-122"/>
                        <a:ea typeface="阿里巴巴普惠体 3.0 55 Regular" panose="00020600040101010101" charset="-122"/>
                      </a:endParaRPr>
                    </a:p>
                    <a:p>
                      <a:pPr>
                        <a:lnSpc>
                          <a:spcPct val="150000"/>
                        </a:lnSpc>
                      </a:pPr>
                      <a:r>
                        <a:rPr lang="zh-CN" altLang="en-US" sz="1000" b="0" i="0" dirty="0">
                          <a:latin typeface="阿里巴巴普惠体 3.0 55 Regular" panose="00020600040101010101" charset="-122"/>
                          <a:ea typeface="阿里巴巴普惠体 3.0 55 Regular" panose="00020600040101010101" charset="-122"/>
                        </a:rPr>
                        <a:t>各维数据无需等长</a:t>
                      </a:r>
                      <a:endParaRPr lang="en-US" altLang="zh-CN" sz="1000" b="0" i="0" dirty="0">
                        <a:latin typeface="阿里巴巴普惠体 3.0 55 Regular" panose="00020600040101010101" charset="-122"/>
                        <a:ea typeface="阿里巴巴普惠体 3.0 55 Regular" panose="00020600040101010101" charset="-122"/>
                      </a:endParaRPr>
                    </a:p>
                  </a:txBody>
                  <a:tcPr anchor="ctr" anchorCtr="0">
                    <a:solidFill>
                      <a:schemeClr val="accent4">
                        <a:lumMod val="20000"/>
                        <a:lumOff val="80000"/>
                      </a:schemeClr>
                    </a:solidFill>
                  </a:tcPr>
                </a:tc>
              </a:tr>
              <a:tr h="244800">
                <a:tc>
                  <a:txBody>
                    <a:bodyPr/>
                    <a:p>
                      <a:r>
                        <a:rPr lang="zh-CN" altLang="en-US" sz="1000" b="0" i="0" dirty="0">
                          <a:latin typeface="阿里巴巴普惠体 3.0 55 Regular" panose="00020600040101010101" charset="-122"/>
                          <a:ea typeface="阿里巴巴普惠体 3.0 55 Regular" panose="00020600040101010101" charset="-122"/>
                        </a:rPr>
                        <a:t>表</a:t>
                      </a:r>
                      <a:endParaRPr lang="zh-CN" altLang="en-US" sz="1000" b="0" i="0" dirty="0">
                        <a:latin typeface="阿里巴巴普惠体 3.0 55 Regular" panose="00020600040101010101" charset="-122"/>
                        <a:ea typeface="阿里巴巴普惠体 3.0 55 Regular" panose="00020600040101010101" charset="-122"/>
                      </a:endParaRPr>
                    </a:p>
                  </a:txBody>
                  <a:tcPr anchor="ctr" anchorCtr="0">
                    <a:solidFill>
                      <a:schemeClr val="accent4">
                        <a:lumMod val="20000"/>
                        <a:lumOff val="80000"/>
                      </a:schemeClr>
                    </a:solidFill>
                  </a:tcPr>
                </a:tc>
                <a:tc>
                  <a:txBody>
                    <a:bodyPr/>
                    <a:p>
                      <a:pPr>
                        <a:lnSpc>
                          <a:spcPct val="150000"/>
                        </a:lnSpc>
                      </a:pPr>
                      <a:r>
                        <a:rPr lang="zh-CN" altLang="en-US" sz="1000" b="0" i="0" dirty="0">
                          <a:latin typeface="阿里巴巴普惠体 3.0 55 Regular" panose="00020600040101010101" charset="-122"/>
                          <a:ea typeface="阿里巴巴普惠体 3.0 55 Regular" panose="00020600040101010101" charset="-122"/>
                        </a:rPr>
                        <a:t>每列是强类型</a:t>
                      </a:r>
                      <a:endParaRPr lang="en-US" altLang="zh-CN" sz="1000" b="0" i="0" dirty="0">
                        <a:latin typeface="阿里巴巴普惠体 3.0 55 Regular" panose="00020600040101010101" charset="-122"/>
                        <a:ea typeface="阿里巴巴普惠体 3.0 55 Regular" panose="00020600040101010101" charset="-122"/>
                      </a:endParaRPr>
                    </a:p>
                    <a:p>
                      <a:pPr>
                        <a:lnSpc>
                          <a:spcPct val="150000"/>
                        </a:lnSpc>
                      </a:pPr>
                      <a:r>
                        <a:rPr lang="zh-CN" altLang="en-US" sz="1000" b="0" i="0" dirty="0">
                          <a:latin typeface="阿里巴巴普惠体 3.0 55 Regular" panose="00020600040101010101" charset="-122"/>
                          <a:ea typeface="阿里巴巴普惠体 3.0 55 Regular" panose="00020600040101010101" charset="-122"/>
                        </a:rPr>
                        <a:t>且等长的向量</a:t>
                      </a:r>
                      <a:endParaRPr lang="zh-CN" altLang="en-US" sz="1000" b="0" i="0" dirty="0">
                        <a:latin typeface="阿里巴巴普惠体 3.0 55 Regular" panose="00020600040101010101" charset="-122"/>
                        <a:ea typeface="阿里巴巴普惠体 3.0 55 Regular" panose="00020600040101010101" charset="-122"/>
                      </a:endParaRPr>
                    </a:p>
                  </a:txBody>
                  <a:tcPr anchor="ctr" anchorCtr="0">
                    <a:solidFill>
                      <a:schemeClr val="accent4">
                        <a:lumMod val="20000"/>
                        <a:lumOff val="80000"/>
                      </a:schemeClr>
                    </a:solidFill>
                  </a:tcPr>
                </a:tc>
              </a:tr>
              <a:tr h="244800">
                <a:tc>
                  <a:txBody>
                    <a:bodyPr/>
                    <a:p>
                      <a:r>
                        <a:rPr lang="zh-CN" altLang="en-US" sz="1000" b="0" i="0" dirty="0">
                          <a:latin typeface="阿里巴巴普惠体 3.0 55 Regular" panose="00020600040101010101" charset="-122"/>
                          <a:ea typeface="阿里巴巴普惠体 3.0 55 Regular" panose="00020600040101010101" charset="-122"/>
                          <a:cs typeface="阿里巴巴普惠体 3.0 55 Regular" panose="00020600040101010101" charset="-122"/>
                        </a:rPr>
                        <a:t>元组</a:t>
                      </a:r>
                      <a:r>
                        <a:rPr lang="en-US" altLang="zh-CN" sz="1000" b="0" i="0" dirty="0">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zh-CN" altLang="en-US" sz="1000" b="0" i="0" dirty="0">
                          <a:latin typeface="阿里巴巴普惠体 3.0 55 Regular" panose="00020600040101010101" charset="-122"/>
                          <a:ea typeface="阿里巴巴普惠体 3.0 55 Regular" panose="00020600040101010101" charset="-122"/>
                          <a:cs typeface="阿里巴巴普惠体 3.0 55 Regular" panose="00020600040101010101" charset="-122"/>
                        </a:rPr>
                        <a:t>字典</a:t>
                      </a:r>
                      <a:endParaRPr lang="zh-CN" altLang="en-US" sz="1000" b="0" i="0" dirty="0">
                        <a:latin typeface="阿里巴巴普惠体 3.0 55 Regular" panose="00020600040101010101" charset="-122"/>
                        <a:ea typeface="阿里巴巴普惠体 3.0 55 Regular" panose="00020600040101010101" charset="-122"/>
                        <a:cs typeface="阿里巴巴普惠体 3.0 55 Regular" panose="00020600040101010101" charset="-122"/>
                      </a:endParaRPr>
                    </a:p>
                  </a:txBody>
                  <a:tcPr anchor="ctr" anchorCtr="0">
                    <a:solidFill>
                      <a:schemeClr val="accent4">
                        <a:lumMod val="20000"/>
                        <a:lumOff val="80000"/>
                      </a:schemeClr>
                    </a:solidFill>
                  </a:tcPr>
                </a:tc>
                <a:tc>
                  <a:txBody>
                    <a:bodyPr/>
                    <a:p>
                      <a:pPr>
                        <a:lnSpc>
                          <a:spcPct val="150000"/>
                        </a:lnSpc>
                      </a:pPr>
                      <a:r>
                        <a:rPr lang="zh-CN" altLang="en-US" sz="1000" b="0" i="0" dirty="0">
                          <a:latin typeface="阿里巴巴普惠体 3.0 55 Regular" panose="00020600040101010101" charset="-122"/>
                          <a:ea typeface="阿里巴巴普惠体 3.0 55 Regular" panose="00020600040101010101" charset="-122"/>
                        </a:rPr>
                        <a:t>类型无需一致</a:t>
                      </a:r>
                      <a:endParaRPr lang="en-US" altLang="zh-CN" sz="1000" b="0" i="0" dirty="0">
                        <a:latin typeface="阿里巴巴普惠体 3.0 55 Regular" panose="00020600040101010101" charset="-122"/>
                        <a:ea typeface="阿里巴巴普惠体 3.0 55 Regular" panose="00020600040101010101" charset="-122"/>
                      </a:endParaRPr>
                    </a:p>
                    <a:p>
                      <a:pPr>
                        <a:lnSpc>
                          <a:spcPct val="150000"/>
                        </a:lnSpc>
                      </a:pPr>
                      <a:r>
                        <a:rPr lang="zh-CN" altLang="en-US" sz="1000" b="0" i="0" dirty="0">
                          <a:latin typeface="阿里巴巴普惠体 3.0 55 Regular" panose="00020600040101010101" charset="-122"/>
                          <a:ea typeface="阿里巴巴普惠体 3.0 55 Regular" panose="00020600040101010101" charset="-122"/>
                        </a:rPr>
                        <a:t>数据无需等长</a:t>
                      </a:r>
                      <a:endParaRPr lang="zh-CN" altLang="en-US" sz="1000" b="0" i="0" dirty="0">
                        <a:latin typeface="阿里巴巴普惠体 3.0 55 Regular" panose="00020600040101010101" charset="-122"/>
                        <a:ea typeface="阿里巴巴普惠体 3.0 55 Regular" panose="00020600040101010101" charset="-122"/>
                      </a:endParaRPr>
                    </a:p>
                  </a:txBody>
                  <a:tcPr anchor="ctr" anchorCtr="0">
                    <a:solidFill>
                      <a:schemeClr val="accent4">
                        <a:lumMod val="20000"/>
                        <a:lumOff val="80000"/>
                      </a:schemeClr>
                    </a:solidFill>
                  </a:tcPr>
                </a:tc>
              </a:tr>
            </a:tbl>
          </a:graphicData>
        </a:graphic>
      </p:graphicFrame>
      <p:pic>
        <p:nvPicPr>
          <p:cNvPr id="4" name="图片 3" descr="/Users/chenjiayuan/Desktop/公司logo2.png公司logo2"/>
          <p:cNvPicPr>
            <a:picLocks noChangeAspect="1"/>
          </p:cNvPicPr>
          <p:nvPr>
            <p:custDataLst>
              <p:tags r:id="rId2"/>
            </p:custDataLst>
          </p:nvPr>
        </p:nvPicPr>
        <p:blipFill>
          <a:blip r:embed="rId3" cstate="screen"/>
          <a:srcRect/>
          <a:stretch>
            <a:fillRect/>
          </a:stretch>
        </p:blipFill>
        <p:spPr>
          <a:xfrm>
            <a:off x="10701655" y="304165"/>
            <a:ext cx="1056005" cy="275590"/>
          </a:xfrm>
          <a:prstGeom prst="rect">
            <a:avLst/>
          </a:prstGeom>
        </p:spPr>
      </p:pic>
      <p:grpSp>
        <p:nvGrpSpPr>
          <p:cNvPr id="31" name="组合 30"/>
          <p:cNvGrpSpPr/>
          <p:nvPr/>
        </p:nvGrpSpPr>
        <p:grpSpPr>
          <a:xfrm>
            <a:off x="4319270" y="4236085"/>
            <a:ext cx="3718560" cy="2214880"/>
            <a:chOff x="6802" y="6671"/>
            <a:chExt cx="5856" cy="3488"/>
          </a:xfrm>
        </p:grpSpPr>
        <p:grpSp>
          <p:nvGrpSpPr>
            <p:cNvPr id="5" name="组合 4"/>
            <p:cNvGrpSpPr/>
            <p:nvPr/>
          </p:nvGrpSpPr>
          <p:grpSpPr>
            <a:xfrm>
              <a:off x="6802" y="6671"/>
              <a:ext cx="5856" cy="3488"/>
              <a:chOff x="6802" y="6671"/>
              <a:chExt cx="5856" cy="3488"/>
            </a:xfrm>
          </p:grpSpPr>
          <p:sp>
            <p:nvSpPr>
              <p:cNvPr id="6" name="文本框 5"/>
              <p:cNvSpPr txBox="1"/>
              <p:nvPr/>
            </p:nvSpPr>
            <p:spPr>
              <a:xfrm>
                <a:off x="6802" y="6671"/>
                <a:ext cx="5856" cy="3488"/>
              </a:xfrm>
              <a:prstGeom prst="rect">
                <a:avLst/>
              </a:prstGeom>
              <a:noFill/>
            </p:spPr>
            <p:txBody>
              <a:bodyPr wrap="square" rtlCol="0">
                <a:spAutoFit/>
              </a:bodyPr>
              <a:p>
                <a:pPr indent="457200"/>
                <a:r>
                  <a:rPr lang="zh-CN" altLang="en-US" sz="1400">
                    <a:latin typeface="阿里巴巴普惠体 3.0 55 Regular" panose="00020600040101010101" charset="-122"/>
                    <a:ea typeface="阿里巴巴普惠体 3.0 55 Regular" panose="00020600040101010101" charset="-122"/>
                  </a:rPr>
                  <a:t>一维数据</a:t>
                </a:r>
                <a:endParaRPr lang="zh-CN" altLang="en-US" sz="1400">
                  <a:latin typeface="阿里巴巴普惠体 3.0 55 Regular" panose="00020600040101010101" charset="-122"/>
                  <a:ea typeface="阿里巴巴普惠体 3.0 55 Regular" panose="00020600040101010101" charset="-122"/>
                </a:endParaRPr>
              </a:p>
              <a:p>
                <a:endParaRPr lang="zh-CN" altLang="en-US" sz="600">
                  <a:latin typeface="阿里巴巴普惠体 3.0 55 Regular" panose="00020600040101010101" charset="-122"/>
                  <a:ea typeface="阿里巴巴普惠体 3.0 55 Regular" panose="00020600040101010101" charset="-122"/>
                </a:endParaRPr>
              </a:p>
              <a:p>
                <a:r>
                  <a:rPr lang="zh-CN" altLang="en-US" sz="1200">
                    <a:latin typeface="阿里巴巴普惠体 3.0 55 Regular" panose="00020600040101010101" charset="-122"/>
                    <a:ea typeface="阿里巴巴普惠体 3.0 55 Regular" panose="00020600040101010101" charset="-122"/>
                  </a:rPr>
                  <a:t>通常使用强类型向量存储，支持向量化优化，计算性能最高。元组通常用于封装参数列表、多个返回结果等场景。</a:t>
                </a:r>
                <a:endParaRPr lang="zh-CN" altLang="en-US" sz="1200">
                  <a:latin typeface="阿里巴巴普惠体 3.0 55 Regular" panose="00020600040101010101" charset="-122"/>
                  <a:ea typeface="阿里巴巴普惠体 3.0 55 Regular" panose="00020600040101010101" charset="-122"/>
                </a:endParaRPr>
              </a:p>
              <a:p>
                <a:endParaRPr lang="zh-CN" altLang="en-US" sz="1400">
                  <a:latin typeface="阿里巴巴普惠体 3.0 55 Regular" panose="00020600040101010101" charset="-122"/>
                  <a:ea typeface="阿里巴巴普惠体 3.0 55 Regular" panose="00020600040101010101" charset="-122"/>
                </a:endParaRPr>
              </a:p>
              <a:p>
                <a:pPr indent="457200"/>
                <a:r>
                  <a:rPr lang="zh-CN" altLang="en-US" sz="1400">
                    <a:latin typeface="阿里巴巴普惠体 3.0 55 Regular" panose="00020600040101010101" charset="-122"/>
                    <a:ea typeface="阿里巴巴普惠体 3.0 55 Regular" panose="00020600040101010101" charset="-122"/>
                  </a:rPr>
                  <a:t>二维数据</a:t>
                </a:r>
                <a:endParaRPr lang="zh-CN" altLang="en-US" sz="1400">
                  <a:latin typeface="阿里巴巴普惠体 3.0 55 Regular" panose="00020600040101010101" charset="-122"/>
                  <a:ea typeface="阿里巴巴普惠体 3.0 55 Regular" panose="00020600040101010101" charset="-122"/>
                </a:endParaRPr>
              </a:p>
              <a:p>
                <a:pPr indent="457200"/>
                <a:endParaRPr lang="zh-CN" altLang="en-US" sz="600">
                  <a:latin typeface="阿里巴巴普惠体 3.0 55 Regular" panose="00020600040101010101" charset="-122"/>
                  <a:ea typeface="阿里巴巴普惠体 3.0 55 Regular" panose="00020600040101010101" charset="-122"/>
                </a:endParaRPr>
              </a:p>
              <a:p>
                <a:pPr indent="0"/>
                <a:r>
                  <a:rPr lang="zh-CN" altLang="en-US" sz="1200">
                    <a:latin typeface="阿里巴巴普惠体 3.0 55 Regular" panose="00020600040101010101" charset="-122"/>
                    <a:ea typeface="阿里巴巴普惠体 3.0 55 Regular" panose="00020600040101010101" charset="-122"/>
                  </a:rPr>
                  <a:t>需要结合数据本身的特点和计算场景，比如各维数据的类型是否一致、各维数据是否等长等，选取合适的数据结构。如时间截面数据、机器学习的特征值可以存储为矩阵；实体关系型数据存储为表等。</a:t>
                </a:r>
                <a:endParaRPr lang="zh-CN" altLang="en-US" sz="1400">
                  <a:latin typeface="阿里巴巴普惠体 3.0 55 Regular" panose="00020600040101010101" charset="-122"/>
                  <a:ea typeface="阿里巴巴普惠体 3.0 55 Regular" panose="00020600040101010101" charset="-122"/>
                </a:endParaRPr>
              </a:p>
            </p:txBody>
          </p:sp>
          <p:grpSp>
            <p:nvGrpSpPr>
              <p:cNvPr id="7" name="组合 6"/>
              <p:cNvGrpSpPr/>
              <p:nvPr/>
            </p:nvGrpSpPr>
            <p:grpSpPr>
              <a:xfrm rot="0">
                <a:off x="6925" y="6671"/>
                <a:ext cx="358" cy="387"/>
                <a:chOff x="3358738" y="4352095"/>
                <a:chExt cx="303039" cy="306768"/>
              </a:xfrm>
            </p:grpSpPr>
            <p:sp>
              <p:nvSpPr>
                <p:cNvPr id="8" name="椭圆 7"/>
                <p:cNvSpPr/>
                <p:nvPr/>
              </p:nvSpPr>
              <p:spPr>
                <a:xfrm>
                  <a:off x="3358738" y="4352095"/>
                  <a:ext cx="303039" cy="306768"/>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latin typeface="阿里巴巴普惠体 3.0 55 Regular" panose="00020600040101010101" charset="-122"/>
                    <a:ea typeface="阿里巴巴普惠体 3.0 55 Regular" panose="00020600040101010101" charset="-122"/>
                  </a:endParaRPr>
                </a:p>
              </p:txBody>
            </p:sp>
            <p:grpSp>
              <p:nvGrpSpPr>
                <p:cNvPr id="10" name="组合 9"/>
                <p:cNvGrpSpPr/>
                <p:nvPr/>
              </p:nvGrpSpPr>
              <p:grpSpPr>
                <a:xfrm>
                  <a:off x="3431355" y="4452733"/>
                  <a:ext cx="153646" cy="153646"/>
                  <a:chOff x="5314898" y="1638449"/>
                  <a:chExt cx="152221" cy="152221"/>
                </a:xfrm>
                <a:solidFill>
                  <a:schemeClr val="bg2"/>
                </a:solidFill>
              </p:grpSpPr>
              <p:sp>
                <p:nvSpPr>
                  <p:cNvPr id="11" name="Shape"/>
                  <p:cNvSpPr/>
                  <p:nvPr/>
                </p:nvSpPr>
                <p:spPr>
                  <a:xfrm>
                    <a:off x="5410148" y="1657499"/>
                    <a:ext cx="37921" cy="37922"/>
                  </a:xfrm>
                  <a:custGeom>
                    <a:avLst/>
                    <a:gdLst/>
                    <a:ahLst/>
                    <a:cxnLst>
                      <a:cxn ang="0">
                        <a:pos x="wd2" y="hd2"/>
                      </a:cxn>
                      <a:cxn ang="5400000">
                        <a:pos x="wd2" y="hd2"/>
                      </a:cxn>
                      <a:cxn ang="10800000">
                        <a:pos x="wd2" y="hd2"/>
                      </a:cxn>
                      <a:cxn ang="16200000">
                        <a:pos x="wd2" y="hd2"/>
                      </a:cxn>
                    </a:cxnLst>
                    <a:rect l="0" t="0" r="r" b="b"/>
                    <a:pathLst>
                      <a:path w="21600" h="21600" extrusionOk="0">
                        <a:moveTo>
                          <a:pt x="10749" y="7132"/>
                        </a:moveTo>
                        <a:cubicBezTo>
                          <a:pt x="8804" y="7132"/>
                          <a:pt x="7064" y="8864"/>
                          <a:pt x="7064" y="10800"/>
                        </a:cubicBezTo>
                        <a:cubicBezTo>
                          <a:pt x="7064" y="12736"/>
                          <a:pt x="8804" y="14468"/>
                          <a:pt x="10749" y="14468"/>
                        </a:cubicBezTo>
                        <a:cubicBezTo>
                          <a:pt x="12694" y="14468"/>
                          <a:pt x="14434" y="12736"/>
                          <a:pt x="14434" y="10800"/>
                        </a:cubicBezTo>
                        <a:cubicBezTo>
                          <a:pt x="14434" y="8864"/>
                          <a:pt x="12694" y="7132"/>
                          <a:pt x="10749" y="7132"/>
                        </a:cubicBezTo>
                        <a:close/>
                        <a:moveTo>
                          <a:pt x="10749" y="21600"/>
                        </a:moveTo>
                        <a:cubicBezTo>
                          <a:pt x="4709" y="21600"/>
                          <a:pt x="0" y="16608"/>
                          <a:pt x="0" y="10800"/>
                        </a:cubicBezTo>
                        <a:cubicBezTo>
                          <a:pt x="0" y="4687"/>
                          <a:pt x="4709" y="0"/>
                          <a:pt x="10749" y="0"/>
                        </a:cubicBezTo>
                        <a:cubicBezTo>
                          <a:pt x="16891" y="0"/>
                          <a:pt x="21600" y="4687"/>
                          <a:pt x="21600" y="10800"/>
                        </a:cubicBezTo>
                        <a:cubicBezTo>
                          <a:pt x="21600" y="16608"/>
                          <a:pt x="16891" y="21600"/>
                          <a:pt x="10749" y="21600"/>
                        </a:cubicBezTo>
                        <a:close/>
                      </a:path>
                    </a:pathLst>
                  </a:custGeom>
                  <a:grpFill/>
                  <a:ln w="12700">
                    <a:miter lim="400000"/>
                  </a:ln>
                </p:spPr>
                <p:txBody>
                  <a:bodyPr lIns="22860" rIns="22860" anchor="ctr"/>
                  <a:p>
                    <a:pPr defTabSz="228600">
                      <a:lnSpc>
                        <a:spcPct val="93000"/>
                      </a:lnSpc>
                      <a:defRPr sz="1800">
                        <a:solidFill>
                          <a:srgbClr val="000000"/>
                        </a:solidFill>
                      </a:defRPr>
                    </a:pPr>
                    <a:endParaRPr sz="900">
                      <a:latin typeface="阿里巴巴普惠体 3.0 55 Regular" panose="00020600040101010101" charset="-122"/>
                      <a:ea typeface="阿里巴巴普惠体 3.0 55 Regular" panose="00020600040101010101" charset="-122"/>
                    </a:endParaRPr>
                  </a:p>
                </p:txBody>
              </p:sp>
              <p:sp>
                <p:nvSpPr>
                  <p:cNvPr id="12" name="Shape"/>
                  <p:cNvSpPr/>
                  <p:nvPr/>
                </p:nvSpPr>
                <p:spPr>
                  <a:xfrm>
                    <a:off x="5314898" y="1638449"/>
                    <a:ext cx="152221" cy="152221"/>
                  </a:xfrm>
                  <a:custGeom>
                    <a:avLst/>
                    <a:gdLst/>
                    <a:ahLst/>
                    <a:cxnLst>
                      <a:cxn ang="0">
                        <a:pos x="wd2" y="hd2"/>
                      </a:cxn>
                      <a:cxn ang="5400000">
                        <a:pos x="wd2" y="hd2"/>
                      </a:cxn>
                      <a:cxn ang="10800000">
                        <a:pos x="wd2" y="hd2"/>
                      </a:cxn>
                      <a:cxn ang="16200000">
                        <a:pos x="wd2" y="hd2"/>
                      </a:cxn>
                    </a:cxnLst>
                    <a:rect l="0" t="0" r="r" b="b"/>
                    <a:pathLst>
                      <a:path w="21600" h="21600" extrusionOk="0">
                        <a:moveTo>
                          <a:pt x="12598" y="1785"/>
                        </a:moveTo>
                        <a:cubicBezTo>
                          <a:pt x="12368" y="1785"/>
                          <a:pt x="11884" y="1989"/>
                          <a:pt x="11731" y="2168"/>
                        </a:cubicBezTo>
                        <a:lnTo>
                          <a:pt x="1785" y="11705"/>
                        </a:lnTo>
                        <a:lnTo>
                          <a:pt x="9895" y="19815"/>
                        </a:lnTo>
                        <a:lnTo>
                          <a:pt x="19432" y="9869"/>
                        </a:lnTo>
                        <a:cubicBezTo>
                          <a:pt x="19611" y="9716"/>
                          <a:pt x="19815" y="9232"/>
                          <a:pt x="19815" y="9002"/>
                        </a:cubicBezTo>
                        <a:lnTo>
                          <a:pt x="19815" y="1785"/>
                        </a:lnTo>
                        <a:lnTo>
                          <a:pt x="12598" y="1785"/>
                        </a:lnTo>
                        <a:close/>
                        <a:moveTo>
                          <a:pt x="9895" y="21600"/>
                        </a:moveTo>
                        <a:cubicBezTo>
                          <a:pt x="9410" y="21600"/>
                          <a:pt x="8977" y="21370"/>
                          <a:pt x="8645" y="21064"/>
                        </a:cubicBezTo>
                        <a:lnTo>
                          <a:pt x="561" y="12955"/>
                        </a:lnTo>
                        <a:cubicBezTo>
                          <a:pt x="179" y="12623"/>
                          <a:pt x="0" y="12190"/>
                          <a:pt x="0" y="11705"/>
                        </a:cubicBezTo>
                        <a:cubicBezTo>
                          <a:pt x="0" y="11221"/>
                          <a:pt x="179" y="10736"/>
                          <a:pt x="561" y="10430"/>
                        </a:cubicBezTo>
                        <a:lnTo>
                          <a:pt x="10430" y="867"/>
                        </a:lnTo>
                        <a:cubicBezTo>
                          <a:pt x="10966" y="383"/>
                          <a:pt x="11884" y="0"/>
                          <a:pt x="12598" y="0"/>
                        </a:cubicBezTo>
                        <a:lnTo>
                          <a:pt x="19815" y="0"/>
                        </a:lnTo>
                        <a:cubicBezTo>
                          <a:pt x="20784" y="0"/>
                          <a:pt x="21600" y="816"/>
                          <a:pt x="21600" y="1785"/>
                        </a:cubicBezTo>
                        <a:lnTo>
                          <a:pt x="21600" y="9002"/>
                        </a:lnTo>
                        <a:cubicBezTo>
                          <a:pt x="21600" y="9716"/>
                          <a:pt x="21217" y="10634"/>
                          <a:pt x="20682" y="11170"/>
                        </a:cubicBezTo>
                        <a:lnTo>
                          <a:pt x="11195" y="21064"/>
                        </a:lnTo>
                        <a:cubicBezTo>
                          <a:pt x="10864" y="21370"/>
                          <a:pt x="10379" y="21600"/>
                          <a:pt x="9895" y="21600"/>
                        </a:cubicBezTo>
                        <a:close/>
                      </a:path>
                    </a:pathLst>
                  </a:custGeom>
                  <a:grpFill/>
                  <a:ln w="12700">
                    <a:miter lim="400000"/>
                  </a:ln>
                </p:spPr>
                <p:txBody>
                  <a:bodyPr lIns="22860" rIns="22860" anchor="ctr"/>
                  <a:p>
                    <a:pPr defTabSz="228600">
                      <a:lnSpc>
                        <a:spcPct val="93000"/>
                      </a:lnSpc>
                      <a:defRPr sz="1800">
                        <a:solidFill>
                          <a:srgbClr val="000000"/>
                        </a:solidFill>
                      </a:defRPr>
                    </a:pPr>
                    <a:endParaRPr sz="900">
                      <a:latin typeface="阿里巴巴普惠体 3.0 55 Regular" panose="00020600040101010101" charset="-122"/>
                      <a:ea typeface="阿里巴巴普惠体 3.0 55 Regular" panose="00020600040101010101" charset="-122"/>
                    </a:endParaRPr>
                  </a:p>
                </p:txBody>
              </p:sp>
            </p:grpSp>
          </p:grpSp>
        </p:grpSp>
        <p:grpSp>
          <p:nvGrpSpPr>
            <p:cNvPr id="13" name="组合 12"/>
            <p:cNvGrpSpPr/>
            <p:nvPr/>
          </p:nvGrpSpPr>
          <p:grpSpPr>
            <a:xfrm rot="0">
              <a:off x="6940" y="8359"/>
              <a:ext cx="358" cy="387"/>
              <a:chOff x="3358738" y="4352095"/>
              <a:chExt cx="303039" cy="306768"/>
            </a:xfrm>
          </p:grpSpPr>
          <p:sp>
            <p:nvSpPr>
              <p:cNvPr id="14" name="椭圆 13"/>
              <p:cNvSpPr/>
              <p:nvPr/>
            </p:nvSpPr>
            <p:spPr>
              <a:xfrm>
                <a:off x="3358738" y="4352095"/>
                <a:ext cx="303039" cy="306768"/>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latin typeface="阿里巴巴普惠体 3.0 55 Regular" panose="00020600040101010101" charset="-122"/>
                  <a:ea typeface="阿里巴巴普惠体 3.0 55 Regular" panose="00020600040101010101" charset="-122"/>
                </a:endParaRPr>
              </a:p>
            </p:txBody>
          </p:sp>
          <p:grpSp>
            <p:nvGrpSpPr>
              <p:cNvPr id="15" name="组合 14"/>
              <p:cNvGrpSpPr/>
              <p:nvPr/>
            </p:nvGrpSpPr>
            <p:grpSpPr>
              <a:xfrm>
                <a:off x="3431355" y="4452733"/>
                <a:ext cx="153646" cy="153646"/>
                <a:chOff x="5314898" y="1638449"/>
                <a:chExt cx="152221" cy="152221"/>
              </a:xfrm>
              <a:solidFill>
                <a:schemeClr val="bg2"/>
              </a:solidFill>
            </p:grpSpPr>
            <p:sp>
              <p:nvSpPr>
                <p:cNvPr id="21" name="Shape"/>
                <p:cNvSpPr/>
                <p:nvPr/>
              </p:nvSpPr>
              <p:spPr>
                <a:xfrm>
                  <a:off x="5410148" y="1657499"/>
                  <a:ext cx="37921" cy="37922"/>
                </a:xfrm>
                <a:custGeom>
                  <a:avLst/>
                  <a:gdLst/>
                  <a:ahLst/>
                  <a:cxnLst>
                    <a:cxn ang="0">
                      <a:pos x="wd2" y="hd2"/>
                    </a:cxn>
                    <a:cxn ang="5400000">
                      <a:pos x="wd2" y="hd2"/>
                    </a:cxn>
                    <a:cxn ang="10800000">
                      <a:pos x="wd2" y="hd2"/>
                    </a:cxn>
                    <a:cxn ang="16200000">
                      <a:pos x="wd2" y="hd2"/>
                    </a:cxn>
                  </a:cxnLst>
                  <a:rect l="0" t="0" r="r" b="b"/>
                  <a:pathLst>
                    <a:path w="21600" h="21600" extrusionOk="0">
                      <a:moveTo>
                        <a:pt x="10749" y="7132"/>
                      </a:moveTo>
                      <a:cubicBezTo>
                        <a:pt x="8804" y="7132"/>
                        <a:pt x="7064" y="8864"/>
                        <a:pt x="7064" y="10800"/>
                      </a:cubicBezTo>
                      <a:cubicBezTo>
                        <a:pt x="7064" y="12736"/>
                        <a:pt x="8804" y="14468"/>
                        <a:pt x="10749" y="14468"/>
                      </a:cubicBezTo>
                      <a:cubicBezTo>
                        <a:pt x="12694" y="14468"/>
                        <a:pt x="14434" y="12736"/>
                        <a:pt x="14434" y="10800"/>
                      </a:cubicBezTo>
                      <a:cubicBezTo>
                        <a:pt x="14434" y="8864"/>
                        <a:pt x="12694" y="7132"/>
                        <a:pt x="10749" y="7132"/>
                      </a:cubicBezTo>
                      <a:close/>
                      <a:moveTo>
                        <a:pt x="10749" y="21600"/>
                      </a:moveTo>
                      <a:cubicBezTo>
                        <a:pt x="4709" y="21600"/>
                        <a:pt x="0" y="16608"/>
                        <a:pt x="0" y="10800"/>
                      </a:cubicBezTo>
                      <a:cubicBezTo>
                        <a:pt x="0" y="4687"/>
                        <a:pt x="4709" y="0"/>
                        <a:pt x="10749" y="0"/>
                      </a:cubicBezTo>
                      <a:cubicBezTo>
                        <a:pt x="16891" y="0"/>
                        <a:pt x="21600" y="4687"/>
                        <a:pt x="21600" y="10800"/>
                      </a:cubicBezTo>
                      <a:cubicBezTo>
                        <a:pt x="21600" y="16608"/>
                        <a:pt x="16891" y="21600"/>
                        <a:pt x="10749" y="21600"/>
                      </a:cubicBezTo>
                      <a:close/>
                    </a:path>
                  </a:pathLst>
                </a:custGeom>
                <a:grpFill/>
                <a:ln w="12700">
                  <a:miter lim="400000"/>
                </a:ln>
              </p:spPr>
              <p:txBody>
                <a:bodyPr lIns="22860" rIns="22860" anchor="ctr"/>
                <a:p>
                  <a:pPr defTabSz="228600">
                    <a:lnSpc>
                      <a:spcPct val="93000"/>
                    </a:lnSpc>
                    <a:defRPr sz="1800">
                      <a:solidFill>
                        <a:srgbClr val="000000"/>
                      </a:solidFill>
                    </a:defRPr>
                  </a:pPr>
                  <a:endParaRPr sz="900">
                    <a:latin typeface="阿里巴巴普惠体 3.0 55 Regular" panose="00020600040101010101" charset="-122"/>
                    <a:ea typeface="阿里巴巴普惠体 3.0 55 Regular" panose="00020600040101010101" charset="-122"/>
                  </a:endParaRPr>
                </a:p>
              </p:txBody>
            </p:sp>
            <p:sp>
              <p:nvSpPr>
                <p:cNvPr id="29" name="Shape"/>
                <p:cNvSpPr/>
                <p:nvPr/>
              </p:nvSpPr>
              <p:spPr>
                <a:xfrm>
                  <a:off x="5314898" y="1638449"/>
                  <a:ext cx="152221" cy="152221"/>
                </a:xfrm>
                <a:custGeom>
                  <a:avLst/>
                  <a:gdLst/>
                  <a:ahLst/>
                  <a:cxnLst>
                    <a:cxn ang="0">
                      <a:pos x="wd2" y="hd2"/>
                    </a:cxn>
                    <a:cxn ang="5400000">
                      <a:pos x="wd2" y="hd2"/>
                    </a:cxn>
                    <a:cxn ang="10800000">
                      <a:pos x="wd2" y="hd2"/>
                    </a:cxn>
                    <a:cxn ang="16200000">
                      <a:pos x="wd2" y="hd2"/>
                    </a:cxn>
                  </a:cxnLst>
                  <a:rect l="0" t="0" r="r" b="b"/>
                  <a:pathLst>
                    <a:path w="21600" h="21600" extrusionOk="0">
                      <a:moveTo>
                        <a:pt x="12598" y="1785"/>
                      </a:moveTo>
                      <a:cubicBezTo>
                        <a:pt x="12368" y="1785"/>
                        <a:pt x="11884" y="1989"/>
                        <a:pt x="11731" y="2168"/>
                      </a:cubicBezTo>
                      <a:lnTo>
                        <a:pt x="1785" y="11705"/>
                      </a:lnTo>
                      <a:lnTo>
                        <a:pt x="9895" y="19815"/>
                      </a:lnTo>
                      <a:lnTo>
                        <a:pt x="19432" y="9869"/>
                      </a:lnTo>
                      <a:cubicBezTo>
                        <a:pt x="19611" y="9716"/>
                        <a:pt x="19815" y="9232"/>
                        <a:pt x="19815" y="9002"/>
                      </a:cubicBezTo>
                      <a:lnTo>
                        <a:pt x="19815" y="1785"/>
                      </a:lnTo>
                      <a:lnTo>
                        <a:pt x="12598" y="1785"/>
                      </a:lnTo>
                      <a:close/>
                      <a:moveTo>
                        <a:pt x="9895" y="21600"/>
                      </a:moveTo>
                      <a:cubicBezTo>
                        <a:pt x="9410" y="21600"/>
                        <a:pt x="8977" y="21370"/>
                        <a:pt x="8645" y="21064"/>
                      </a:cubicBezTo>
                      <a:lnTo>
                        <a:pt x="561" y="12955"/>
                      </a:lnTo>
                      <a:cubicBezTo>
                        <a:pt x="179" y="12623"/>
                        <a:pt x="0" y="12190"/>
                        <a:pt x="0" y="11705"/>
                      </a:cubicBezTo>
                      <a:cubicBezTo>
                        <a:pt x="0" y="11221"/>
                        <a:pt x="179" y="10736"/>
                        <a:pt x="561" y="10430"/>
                      </a:cubicBezTo>
                      <a:lnTo>
                        <a:pt x="10430" y="867"/>
                      </a:lnTo>
                      <a:cubicBezTo>
                        <a:pt x="10966" y="383"/>
                        <a:pt x="11884" y="0"/>
                        <a:pt x="12598" y="0"/>
                      </a:cubicBezTo>
                      <a:lnTo>
                        <a:pt x="19815" y="0"/>
                      </a:lnTo>
                      <a:cubicBezTo>
                        <a:pt x="20784" y="0"/>
                        <a:pt x="21600" y="816"/>
                        <a:pt x="21600" y="1785"/>
                      </a:cubicBezTo>
                      <a:lnTo>
                        <a:pt x="21600" y="9002"/>
                      </a:lnTo>
                      <a:cubicBezTo>
                        <a:pt x="21600" y="9716"/>
                        <a:pt x="21217" y="10634"/>
                        <a:pt x="20682" y="11170"/>
                      </a:cubicBezTo>
                      <a:lnTo>
                        <a:pt x="11195" y="21064"/>
                      </a:lnTo>
                      <a:cubicBezTo>
                        <a:pt x="10864" y="21370"/>
                        <a:pt x="10379" y="21600"/>
                        <a:pt x="9895" y="21600"/>
                      </a:cubicBezTo>
                      <a:close/>
                    </a:path>
                  </a:pathLst>
                </a:custGeom>
                <a:grpFill/>
                <a:ln w="12700">
                  <a:miter lim="400000"/>
                </a:ln>
              </p:spPr>
              <p:txBody>
                <a:bodyPr lIns="22860" rIns="22860" anchor="ctr"/>
                <a:p>
                  <a:pPr defTabSz="228600">
                    <a:lnSpc>
                      <a:spcPct val="93000"/>
                    </a:lnSpc>
                    <a:defRPr sz="1800">
                      <a:solidFill>
                        <a:srgbClr val="000000"/>
                      </a:solidFill>
                    </a:defRPr>
                  </a:pPr>
                  <a:endParaRPr sz="900">
                    <a:latin typeface="阿里巴巴普惠体 3.0 55 Regular" panose="00020600040101010101" charset="-122"/>
                    <a:ea typeface="阿里巴巴普惠体 3.0 55 Regular" panose="00020600040101010101" charset="-122"/>
                  </a:endParaRPr>
                </a:p>
              </p:txBody>
            </p:sp>
          </p:grpSp>
        </p:grpSp>
      </p:grpSp>
      <p:sp>
        <p:nvSpPr>
          <p:cNvPr id="2" name="椭圆 1"/>
          <p:cNvSpPr/>
          <p:nvPr/>
        </p:nvSpPr>
        <p:spPr>
          <a:xfrm>
            <a:off x="127000" y="610235"/>
            <a:ext cx="253365" cy="25590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latin typeface="Noto Sans S Chinese Regular" panose="020B0500000000000000" pitchFamily="34" charset="-128"/>
              <a:ea typeface="Noto Sans S Chinese Regular" panose="020B0500000000000000" pitchFamily="34" charset="-128"/>
            </a:endParaRPr>
          </a:p>
        </p:txBody>
      </p:sp>
    </p:spTree>
  </p:cSld>
  <p:clrMapOvr>
    <a:masterClrMapping/>
  </p:clrMapOvr>
  <p:transition/>
  <p:timing>
    <p:tnLst>
      <p:par>
        <p:cTn id="1" dur="indefinite" restart="never" nodeType="tmRoot"/>
      </p:par>
    </p:tnLst>
    <p:bldLst>
      <p:bldP spid="3" grpId="0" bldLvl="0" animBg="1"/>
      <p:bldP spid="22" grpId="0" bldLvl="0" animBg="1"/>
      <p:bldP spid="23" grpId="0" bldLvl="0" animBg="1"/>
      <p:bldP spid="28" grpId="0" bldLvl="0" animBg="1"/>
      <p:bldP spid="9" grpId="0" bldLvl="0" animBg="1"/>
      <p:bldP spid="16" grpId="0" bldLvl="0" animBg="1"/>
      <p:bldP spid="24" grpId="0" bldLvl="0" animBg="1"/>
      <p:bldP spid="26" grpId="0" bldLvl="0" animBg="1"/>
      <p:bldP spid="27" grpId="0" bldLvl="0" animBg="1"/>
      <p:bldP spid="36" grpId="0" bldLvl="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椭圆 16"/>
          <p:cNvSpPr/>
          <p:nvPr/>
        </p:nvSpPr>
        <p:spPr>
          <a:xfrm>
            <a:off x="127000" y="-160020"/>
            <a:ext cx="762635" cy="77025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阿里巴巴普惠体 3.0 55 Regular" panose="00020600040101010101" charset="-122"/>
              <a:ea typeface="阿里巴巴普惠体 3.0 55 Regular" panose="00020600040101010101" charset="-122"/>
            </a:endParaRPr>
          </a:p>
        </p:txBody>
      </p:sp>
      <p:sp>
        <p:nvSpPr>
          <p:cNvPr id="18" name="文本框 17"/>
          <p:cNvSpPr txBox="1"/>
          <p:nvPr/>
        </p:nvSpPr>
        <p:spPr>
          <a:xfrm>
            <a:off x="996315" y="213995"/>
            <a:ext cx="2781935" cy="460375"/>
          </a:xfrm>
          <a:prstGeom prst="rect">
            <a:avLst/>
          </a:prstGeom>
          <a:noFill/>
        </p:spPr>
        <p:txBody>
          <a:bodyPr wrap="square" rtlCol="0">
            <a:spAutoFit/>
          </a:bodyPr>
          <a:lstStyle/>
          <a:p>
            <a:pPr algn="l"/>
            <a:r>
              <a:rPr lang="en-US" altLang="zh-CN" sz="2400" b="1" dirty="0">
                <a:solidFill>
                  <a:srgbClr val="022EA6"/>
                </a:solidFill>
                <a:uFillTx/>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zh-CN" altLang="en-US" sz="2400" b="1" dirty="0">
                <a:solidFill>
                  <a:srgbClr val="022EA6"/>
                </a:solidFill>
                <a:uFillTx/>
                <a:latin typeface="阿里巴巴普惠体 3.0 55 Regular" panose="00020600040101010101" charset="-122"/>
                <a:ea typeface="阿里巴巴普惠体 3.0 55 Regular" panose="00020600040101010101" charset="-122"/>
                <a:cs typeface="阿里巴巴普惠体 3.0 55 Regular" panose="00020600040101010101" charset="-122"/>
              </a:rPr>
              <a:t>数据结构转换</a:t>
            </a:r>
            <a:endParaRPr lang="en-US" altLang="zh-CN" sz="2400" b="1" dirty="0">
              <a:solidFill>
                <a:srgbClr val="022EA6"/>
              </a:solidFill>
              <a:uFillTx/>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grpSp>
        <p:nvGrpSpPr>
          <p:cNvPr id="70" name="组合 69"/>
          <p:cNvGrpSpPr/>
          <p:nvPr/>
        </p:nvGrpSpPr>
        <p:grpSpPr>
          <a:xfrm>
            <a:off x="-721591" y="1362889"/>
            <a:ext cx="9340837" cy="4568946"/>
            <a:chOff x="-916" y="2267"/>
            <a:chExt cx="14710" cy="6923"/>
          </a:xfrm>
        </p:grpSpPr>
        <p:grpSp>
          <p:nvGrpSpPr>
            <p:cNvPr id="14" name="组合 13"/>
            <p:cNvGrpSpPr/>
            <p:nvPr/>
          </p:nvGrpSpPr>
          <p:grpSpPr>
            <a:xfrm>
              <a:off x="-916" y="2267"/>
              <a:ext cx="14710" cy="6923"/>
              <a:chOff x="3611313" y="1245203"/>
              <a:chExt cx="7189840" cy="3985964"/>
            </a:xfrm>
          </p:grpSpPr>
          <p:cxnSp>
            <p:nvCxnSpPr>
              <p:cNvPr id="15" name="直线箭头连接符 14"/>
              <p:cNvCxnSpPr>
                <a:stCxn id="21" idx="3"/>
                <a:endCxn id="11" idx="1"/>
              </p:cNvCxnSpPr>
              <p:nvPr/>
            </p:nvCxnSpPr>
            <p:spPr>
              <a:xfrm>
                <a:off x="5372100" y="2024534"/>
                <a:ext cx="1935364" cy="0"/>
              </a:xfrm>
              <a:prstGeom prst="straightConnector1">
                <a:avLst/>
              </a:prstGeom>
              <a:ln>
                <a:gradFill>
                  <a:gsLst>
                    <a:gs pos="0">
                      <a:schemeClr val="accent1">
                        <a:lumMod val="11000"/>
                        <a:lumOff val="89000"/>
                      </a:schemeClr>
                    </a:gs>
                    <a:gs pos="89000">
                      <a:srgbClr val="0D42D3"/>
                    </a:gs>
                    <a:gs pos="0">
                      <a:schemeClr val="accent1">
                        <a:lumMod val="45000"/>
                        <a:lumOff val="55000"/>
                      </a:schemeClr>
                    </a:gs>
                  </a:gsLst>
                  <a:lin ang="20580000" scaled="1"/>
                </a:gradFill>
                <a:tailEnd type="triangle"/>
              </a:ln>
            </p:spPr>
            <p:style>
              <a:lnRef idx="1">
                <a:schemeClr val="accent1"/>
              </a:lnRef>
              <a:fillRef idx="0">
                <a:schemeClr val="accent1"/>
              </a:fillRef>
              <a:effectRef idx="0">
                <a:schemeClr val="accent1"/>
              </a:effectRef>
              <a:fontRef idx="minor">
                <a:schemeClr val="tx1"/>
              </a:fontRef>
            </p:style>
          </p:cxnSp>
          <p:cxnSp>
            <p:nvCxnSpPr>
              <p:cNvPr id="2" name="Straight Arrow Connector 6"/>
              <p:cNvCxnSpPr/>
              <p:nvPr/>
            </p:nvCxnSpPr>
            <p:spPr>
              <a:xfrm flipH="1" flipV="1">
                <a:off x="8242030" y="3408575"/>
                <a:ext cx="418767" cy="432412"/>
              </a:xfrm>
              <a:prstGeom prst="straightConnector1">
                <a:avLst/>
              </a:prstGeom>
              <a:ln w="12700">
                <a:gradFill>
                  <a:gsLst>
                    <a:gs pos="0">
                      <a:schemeClr val="accent1">
                        <a:lumMod val="11000"/>
                        <a:lumOff val="89000"/>
                      </a:schemeClr>
                    </a:gs>
                    <a:gs pos="89000">
                      <a:srgbClr val="0D42D3"/>
                    </a:gs>
                    <a:gs pos="0">
                      <a:schemeClr val="accent1">
                        <a:lumMod val="45000"/>
                        <a:lumOff val="55000"/>
                      </a:schemeClr>
                    </a:gs>
                  </a:gsLst>
                  <a:lin ang="20580000" scaled="1"/>
                </a:gradFill>
                <a:tailEnd type="triangle"/>
              </a:ln>
            </p:spPr>
            <p:style>
              <a:lnRef idx="1">
                <a:schemeClr val="accent1"/>
              </a:lnRef>
              <a:fillRef idx="0">
                <a:schemeClr val="accent1"/>
              </a:fillRef>
              <a:effectRef idx="0">
                <a:schemeClr val="accent1"/>
              </a:effectRef>
              <a:fontRef idx="minor">
                <a:schemeClr val="tx1"/>
              </a:fontRef>
            </p:style>
          </p:cxnSp>
          <p:sp>
            <p:nvSpPr>
              <p:cNvPr id="4" name="TextBox 7"/>
              <p:cNvSpPr txBox="1"/>
              <p:nvPr/>
            </p:nvSpPr>
            <p:spPr>
              <a:xfrm>
                <a:off x="8363315" y="3440733"/>
                <a:ext cx="552944" cy="186690"/>
              </a:xfrm>
              <a:prstGeom prst="rect">
                <a:avLst/>
              </a:prstGeom>
              <a:noFill/>
            </p:spPr>
            <p:txBody>
              <a:bodyPr rot="0" spcFirstLastPara="0" vertOverflow="overflow" horzOverflow="overflow" vert="horz" wrap="square" lIns="91440" tIns="45720" rIns="91440" bIns="45720" numCol="1" spcCol="0" rtlCol="0" fromWordArt="0" anchor="t" anchorCtr="0" forceAA="0" compatLnSpc="1">
                <a:spAutoFit/>
              </a:bodyPr>
              <a:p>
                <a:pPr algn="l"/>
                <a:r>
                  <a:rPr lang="en-US" sz="800" dirty="0">
                    <a:latin typeface="阿里巴巴普惠体 3.0 55 Regular" panose="00020600040101010101" charset="-122"/>
                    <a:ea typeface="阿里巴巴普惠体 3.0 55 Regular" panose="00020600040101010101" charset="-122"/>
                    <a:cs typeface="Arial" panose="020B0604020202020204"/>
                  </a:rPr>
                  <a:t>keys</a:t>
                </a:r>
                <a:endParaRPr lang="en-US" sz="800" dirty="0">
                  <a:latin typeface="阿里巴巴普惠体 3.0 55 Regular" panose="00020600040101010101" charset="-122"/>
                  <a:ea typeface="阿里巴巴普惠体 3.0 55 Regular" panose="00020600040101010101" charset="-122"/>
                  <a:cs typeface="Arial" panose="020B0604020202020204"/>
                </a:endParaRPr>
              </a:p>
            </p:txBody>
          </p:sp>
          <p:cxnSp>
            <p:nvCxnSpPr>
              <p:cNvPr id="5" name="Straight Arrow Connector 8"/>
              <p:cNvCxnSpPr/>
              <p:nvPr/>
            </p:nvCxnSpPr>
            <p:spPr>
              <a:xfrm>
                <a:off x="8193325" y="3503901"/>
                <a:ext cx="453147" cy="472610"/>
              </a:xfrm>
              <a:prstGeom prst="straightConnector1">
                <a:avLst/>
              </a:prstGeom>
              <a:ln>
                <a:gradFill>
                  <a:gsLst>
                    <a:gs pos="0">
                      <a:schemeClr val="accent1">
                        <a:lumMod val="11000"/>
                        <a:lumOff val="89000"/>
                      </a:schemeClr>
                    </a:gs>
                    <a:gs pos="89000">
                      <a:srgbClr val="0D42D3"/>
                    </a:gs>
                    <a:gs pos="0">
                      <a:schemeClr val="accent1">
                        <a:lumMod val="45000"/>
                        <a:lumOff val="55000"/>
                      </a:schemeClr>
                    </a:gs>
                  </a:gsLst>
                  <a:lin ang="20580000" scaled="1"/>
                </a:gradFill>
                <a:tailEnd type="triangle"/>
              </a:ln>
              <a:effectLst/>
            </p:spPr>
            <p:style>
              <a:lnRef idx="2">
                <a:schemeClr val="dk1"/>
              </a:lnRef>
              <a:fillRef idx="0">
                <a:schemeClr val="dk1"/>
              </a:fillRef>
              <a:effectRef idx="1">
                <a:schemeClr val="dk1"/>
              </a:effectRef>
              <a:fontRef idx="minor">
                <a:schemeClr val="tx1"/>
              </a:fontRef>
            </p:style>
          </p:cxnSp>
          <p:sp>
            <p:nvSpPr>
              <p:cNvPr id="6" name="TextBox 9"/>
              <p:cNvSpPr txBox="1"/>
              <p:nvPr/>
            </p:nvSpPr>
            <p:spPr>
              <a:xfrm>
                <a:off x="8177568" y="3664118"/>
                <a:ext cx="350096" cy="186690"/>
              </a:xfrm>
              <a:prstGeom prst="rect">
                <a:avLst/>
              </a:prstGeom>
              <a:noFill/>
            </p:spPr>
            <p:txBody>
              <a:bodyPr rot="0" spcFirstLastPara="0" vertOverflow="overflow" horzOverflow="overflow" vert="horz" wrap="square" lIns="91440" tIns="45720" rIns="91440" bIns="45720" numCol="1" spcCol="0" rtlCol="0" fromWordArt="0" anchor="t" anchorCtr="0" forceAA="0" compatLnSpc="1">
                <a:spAutoFit/>
              </a:bodyPr>
              <a:p>
                <a:pPr algn="l"/>
                <a:r>
                  <a:rPr lang="en-US" sz="800" dirty="0">
                    <a:latin typeface="阿里巴巴普惠体 3.0 55 Regular" panose="00020600040101010101" charset="-122"/>
                    <a:ea typeface="阿里巴巴普惠体 3.0 55 Regular" panose="00020600040101010101" charset="-122"/>
                    <a:cs typeface="Arial" panose="020B0604020202020204"/>
                  </a:rPr>
                  <a:t>set</a:t>
                </a:r>
                <a:endParaRPr lang="en-US" sz="800" dirty="0">
                  <a:latin typeface="阿里巴巴普惠体 3.0 55 Regular" panose="00020600040101010101" charset="-122"/>
                  <a:ea typeface="阿里巴巴普惠体 3.0 55 Regular" panose="00020600040101010101" charset="-122"/>
                  <a:cs typeface="Arial" panose="020B0604020202020204"/>
                </a:endParaRPr>
              </a:p>
            </p:txBody>
          </p:sp>
          <p:sp>
            <p:nvSpPr>
              <p:cNvPr id="21" name="矩形: 圆角 19"/>
              <p:cNvSpPr/>
              <p:nvPr/>
            </p:nvSpPr>
            <p:spPr>
              <a:xfrm>
                <a:off x="4502718" y="1807029"/>
                <a:ext cx="869382" cy="435009"/>
              </a:xfrm>
              <a:prstGeom prst="roundRect">
                <a:avLst/>
              </a:prstGeom>
              <a:noFill/>
              <a:ln w="19050">
                <a:solidFill>
                  <a:srgbClr val="E59F20"/>
                </a:soli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0" tIns="46800" rIns="0" numCol="1" spcCol="0" rtlCol="0" fromWordArt="0" anchor="ctr" anchorCtr="0" forceAA="0" compatLnSpc="1">
                <a:noAutofit/>
              </a:bodyPr>
              <a:p>
                <a:pPr lvl="0" algn="ctr">
                  <a:buClrTx/>
                  <a:buSzTx/>
                  <a:buFontTx/>
                </a:pPr>
                <a:r>
                  <a:rPr lang="en-US" altLang="zh-CN" sz="1000" noProof="0" dirty="0">
                    <a:ln>
                      <a:noFill/>
                    </a:ln>
                    <a:solidFill>
                      <a:schemeClr val="tx1"/>
                    </a:solidFill>
                    <a:effectLst/>
                    <a:uLnTx/>
                    <a:uFillTx/>
                    <a:latin typeface="阿里巴巴普惠体 3.0 55 Regular" panose="00020600040101010101" charset="-122"/>
                    <a:ea typeface="阿里巴巴普惠体 3.0 55 Regular" panose="00020600040101010101" charset="-122"/>
                    <a:sym typeface="+mn-ea"/>
                  </a:rPr>
                  <a:t>Array Vector</a:t>
                </a:r>
                <a:endParaRPr lang="en-US" altLang="zh-CN" sz="1000" noProof="0" dirty="0">
                  <a:ln>
                    <a:noFill/>
                  </a:ln>
                  <a:solidFill>
                    <a:schemeClr val="tx1"/>
                  </a:solidFill>
                  <a:effectLst/>
                  <a:uLnTx/>
                  <a:uFillTx/>
                  <a:latin typeface="阿里巴巴普惠体 3.0 55 Regular" panose="00020600040101010101" charset="-122"/>
                  <a:ea typeface="阿里巴巴普惠体 3.0 55 Regular" panose="00020600040101010101" charset="-122"/>
                  <a:sym typeface="+mn-ea"/>
                </a:endParaRPr>
              </a:p>
            </p:txBody>
          </p:sp>
          <p:sp>
            <p:nvSpPr>
              <p:cNvPr id="7" name="矩形: 圆角 19"/>
              <p:cNvSpPr/>
              <p:nvPr/>
            </p:nvSpPr>
            <p:spPr>
              <a:xfrm>
                <a:off x="4502718" y="4312837"/>
                <a:ext cx="869382" cy="435009"/>
              </a:xfrm>
              <a:prstGeom prst="roundRect">
                <a:avLst/>
              </a:prstGeom>
              <a:noFill/>
              <a:ln w="19050">
                <a:solidFill>
                  <a:srgbClr val="E59F20"/>
                </a:soli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0" tIns="46800" rIns="0" numCol="1" spcCol="0" rtlCol="0" fromWordArt="0" anchor="ctr" anchorCtr="0" forceAA="0" compatLnSpc="1">
                <a:noAutofit/>
              </a:bodyPr>
              <a:p>
                <a:pPr lvl="0" algn="ctr">
                  <a:buClrTx/>
                  <a:buSzTx/>
                  <a:buFontTx/>
                </a:pPr>
                <a:r>
                  <a:rPr lang="en-US" altLang="zh-CN" sz="1000" dirty="0">
                    <a:solidFill>
                      <a:schemeClr val="tx1"/>
                    </a:solidFill>
                    <a:latin typeface="阿里巴巴普惠体 3.0 55 Regular" panose="00020600040101010101" charset="-122"/>
                    <a:ea typeface="阿里巴巴普惠体 3.0 55 Regular" panose="00020600040101010101" charset="-122"/>
                    <a:sym typeface="+mn-ea"/>
                  </a:rPr>
                  <a:t>Tuple</a:t>
                </a:r>
                <a:endParaRPr lang="en-US" altLang="zh-CN" sz="1000" noProof="0" dirty="0">
                  <a:ln>
                    <a:noFill/>
                  </a:ln>
                  <a:solidFill>
                    <a:schemeClr val="tx1"/>
                  </a:solidFill>
                  <a:effectLst/>
                  <a:uLnTx/>
                  <a:uFillTx/>
                  <a:latin typeface="阿里巴巴普惠体 3.0 55 Regular" panose="00020600040101010101" charset="-122"/>
                  <a:ea typeface="阿里巴巴普惠体 3.0 55 Regular" panose="00020600040101010101" charset="-122"/>
                  <a:sym typeface="+mn-ea"/>
                </a:endParaRPr>
              </a:p>
            </p:txBody>
          </p:sp>
          <p:sp>
            <p:nvSpPr>
              <p:cNvPr id="8" name="矩形: 圆角 19"/>
              <p:cNvSpPr/>
              <p:nvPr/>
            </p:nvSpPr>
            <p:spPr>
              <a:xfrm>
                <a:off x="7307464" y="4312837"/>
                <a:ext cx="869382" cy="435009"/>
              </a:xfrm>
              <a:prstGeom prst="roundRect">
                <a:avLst/>
              </a:prstGeom>
              <a:noFill/>
              <a:ln w="19050">
                <a:solidFill>
                  <a:srgbClr val="E59F20"/>
                </a:soli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0" tIns="46800" rIns="0" numCol="1" spcCol="0" rtlCol="0" fromWordArt="0" anchor="ctr" anchorCtr="0" forceAA="0" compatLnSpc="1">
                <a:noAutofit/>
              </a:bodyPr>
              <a:p>
                <a:pPr lvl="0" algn="ctr">
                  <a:buClrTx/>
                  <a:buSzTx/>
                  <a:buFontTx/>
                </a:pPr>
                <a:r>
                  <a:rPr lang="en-US" altLang="zh-CN" sz="1000" noProof="0" dirty="0" err="1">
                    <a:ln>
                      <a:noFill/>
                    </a:ln>
                    <a:solidFill>
                      <a:schemeClr val="tx1"/>
                    </a:solidFill>
                    <a:effectLst/>
                    <a:uLnTx/>
                    <a:uFillTx/>
                    <a:latin typeface="阿里巴巴普惠体 3.0 55 Regular" panose="00020600040101010101" charset="-122"/>
                    <a:ea typeface="阿里巴巴普惠体 3.0 55 Regular" panose="00020600040101010101" charset="-122"/>
                    <a:sym typeface="+mn-ea"/>
                  </a:rPr>
                  <a:t>Table</a:t>
                </a:r>
                <a:endParaRPr lang="en-US" altLang="zh-CN" sz="1000" noProof="0" dirty="0" err="1">
                  <a:ln>
                    <a:noFill/>
                  </a:ln>
                  <a:solidFill>
                    <a:schemeClr val="tx1"/>
                  </a:solidFill>
                  <a:effectLst/>
                  <a:uLnTx/>
                  <a:uFillTx/>
                  <a:latin typeface="阿里巴巴普惠体 3.0 55 Regular" panose="00020600040101010101" charset="-122"/>
                  <a:ea typeface="阿里巴巴普惠体 3.0 55 Regular" panose="00020600040101010101" charset="-122"/>
                  <a:sym typeface="+mn-ea"/>
                </a:endParaRPr>
              </a:p>
            </p:txBody>
          </p:sp>
          <p:sp>
            <p:nvSpPr>
              <p:cNvPr id="10" name="矩形: 圆角 19"/>
              <p:cNvSpPr/>
              <p:nvPr/>
            </p:nvSpPr>
            <p:spPr>
              <a:xfrm>
                <a:off x="7307464" y="3064329"/>
                <a:ext cx="869382" cy="435009"/>
              </a:xfrm>
              <a:prstGeom prst="roundRect">
                <a:avLst/>
              </a:prstGeom>
              <a:noFill/>
              <a:ln w="19050">
                <a:solidFill>
                  <a:srgbClr val="E59F20"/>
                </a:soli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0" tIns="46800" rIns="0" numCol="1" spcCol="0" rtlCol="0" fromWordArt="0" anchor="ctr" anchorCtr="0" forceAA="0" compatLnSpc="1">
                <a:noAutofit/>
              </a:bodyPr>
              <a:p>
                <a:pPr lvl="0" algn="ctr">
                  <a:buClrTx/>
                  <a:buSzTx/>
                  <a:buFontTx/>
                </a:pPr>
                <a:r>
                  <a:rPr lang="en-US" altLang="zh-CN" sz="1000" noProof="0" dirty="0">
                    <a:ln>
                      <a:noFill/>
                    </a:ln>
                    <a:solidFill>
                      <a:schemeClr val="tx1"/>
                    </a:solidFill>
                    <a:effectLst/>
                    <a:uLnTx/>
                    <a:uFillTx/>
                    <a:latin typeface="阿里巴巴普惠体 3.0 55 Regular" panose="00020600040101010101" charset="-122"/>
                    <a:ea typeface="阿里巴巴普惠体 3.0 55 Regular" panose="00020600040101010101" charset="-122"/>
                    <a:sym typeface="+mn-ea"/>
                  </a:rPr>
                  <a:t>Vector</a:t>
                </a:r>
                <a:endParaRPr lang="en-US" altLang="zh-CN" sz="1000" noProof="0" dirty="0">
                  <a:ln>
                    <a:noFill/>
                  </a:ln>
                  <a:solidFill>
                    <a:schemeClr val="tx1"/>
                  </a:solidFill>
                  <a:effectLst/>
                  <a:uLnTx/>
                  <a:uFillTx/>
                  <a:latin typeface="阿里巴巴普惠体 3.0 55 Regular" panose="00020600040101010101" charset="-122"/>
                  <a:ea typeface="阿里巴巴普惠体 3.0 55 Regular" panose="00020600040101010101" charset="-122"/>
                  <a:sym typeface="+mn-ea"/>
                </a:endParaRPr>
              </a:p>
            </p:txBody>
          </p:sp>
          <p:sp>
            <p:nvSpPr>
              <p:cNvPr id="11" name="矩形: 圆角 19"/>
              <p:cNvSpPr/>
              <p:nvPr/>
            </p:nvSpPr>
            <p:spPr>
              <a:xfrm>
                <a:off x="7307464" y="1807029"/>
                <a:ext cx="869382" cy="435009"/>
              </a:xfrm>
              <a:prstGeom prst="roundRect">
                <a:avLst/>
              </a:prstGeom>
              <a:noFill/>
              <a:ln w="19050">
                <a:solidFill>
                  <a:srgbClr val="E59F20"/>
                </a:soli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0" tIns="46800" rIns="0" numCol="1" spcCol="0" rtlCol="0" fromWordArt="0" anchor="ctr" anchorCtr="0" forceAA="0" compatLnSpc="1">
                <a:noAutofit/>
              </a:bodyPr>
              <a:p>
                <a:pPr lvl="0" algn="ctr">
                  <a:buClrTx/>
                  <a:buSzTx/>
                  <a:buFontTx/>
                </a:pPr>
                <a:r>
                  <a:rPr lang="en-US" altLang="zh-CN" sz="1000" noProof="0" dirty="0">
                    <a:ln>
                      <a:noFill/>
                    </a:ln>
                    <a:solidFill>
                      <a:schemeClr val="tx1"/>
                    </a:solidFill>
                    <a:effectLst/>
                    <a:uLnTx/>
                    <a:uFillTx/>
                    <a:latin typeface="阿里巴巴普惠体 3.0 55 Regular" panose="00020600040101010101" charset="-122"/>
                    <a:ea typeface="阿里巴巴普惠体 3.0 55 Regular" panose="00020600040101010101" charset="-122"/>
                    <a:sym typeface="+mn-ea"/>
                  </a:rPr>
                  <a:t>Matrix</a:t>
                </a:r>
                <a:endParaRPr lang="en-US" altLang="zh-CN" sz="1000" noProof="0" dirty="0">
                  <a:ln>
                    <a:noFill/>
                  </a:ln>
                  <a:solidFill>
                    <a:schemeClr val="tx1"/>
                  </a:solidFill>
                  <a:effectLst/>
                  <a:uLnTx/>
                  <a:uFillTx/>
                  <a:latin typeface="阿里巴巴普惠体 3.0 55 Regular" panose="00020600040101010101" charset="-122"/>
                  <a:ea typeface="阿里巴巴普惠体 3.0 55 Regular" panose="00020600040101010101" charset="-122"/>
                  <a:sym typeface="+mn-ea"/>
                </a:endParaRPr>
              </a:p>
            </p:txBody>
          </p:sp>
          <p:sp>
            <p:nvSpPr>
              <p:cNvPr id="12" name="矩形: 圆角 19"/>
              <p:cNvSpPr/>
              <p:nvPr/>
            </p:nvSpPr>
            <p:spPr>
              <a:xfrm>
                <a:off x="9259357" y="3055537"/>
                <a:ext cx="869382" cy="435009"/>
              </a:xfrm>
              <a:prstGeom prst="roundRect">
                <a:avLst/>
              </a:prstGeom>
              <a:noFill/>
              <a:ln w="19050">
                <a:solidFill>
                  <a:srgbClr val="E59F20"/>
                </a:soli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0" tIns="46800" rIns="0" numCol="1" spcCol="0" rtlCol="0" fromWordArt="0" anchor="ctr" anchorCtr="0" forceAA="0" compatLnSpc="1">
                <a:noAutofit/>
              </a:bodyPr>
              <a:p>
                <a:pPr lvl="0" algn="ctr">
                  <a:buClrTx/>
                  <a:buSzTx/>
                  <a:buFontTx/>
                </a:pPr>
                <a:r>
                  <a:rPr lang="en-US" altLang="zh-CN" sz="1000" noProof="0" dirty="0">
                    <a:ln>
                      <a:noFill/>
                    </a:ln>
                    <a:solidFill>
                      <a:schemeClr val="tx1"/>
                    </a:solidFill>
                    <a:effectLst/>
                    <a:uLnTx/>
                    <a:uFillTx/>
                    <a:latin typeface="阿里巴巴普惠体 3.0 55 Regular" panose="00020600040101010101" charset="-122"/>
                    <a:ea typeface="阿里巴巴普惠体 3.0 55 Regular" panose="00020600040101010101" charset="-122"/>
                    <a:sym typeface="+mn-ea"/>
                  </a:rPr>
                  <a:t>Dictionary</a:t>
                </a:r>
                <a:endParaRPr lang="en-US" altLang="zh-CN" sz="1000" noProof="0" dirty="0">
                  <a:ln>
                    <a:noFill/>
                  </a:ln>
                  <a:solidFill>
                    <a:schemeClr val="tx1"/>
                  </a:solidFill>
                  <a:effectLst/>
                  <a:uLnTx/>
                  <a:uFillTx/>
                  <a:latin typeface="阿里巴巴普惠体 3.0 55 Regular" panose="00020600040101010101" charset="-122"/>
                  <a:ea typeface="阿里巴巴普惠体 3.0 55 Regular" panose="00020600040101010101" charset="-122"/>
                  <a:sym typeface="+mn-ea"/>
                </a:endParaRPr>
              </a:p>
            </p:txBody>
          </p:sp>
          <p:sp>
            <p:nvSpPr>
              <p:cNvPr id="29" name="矩形: 圆角 19"/>
              <p:cNvSpPr/>
              <p:nvPr/>
            </p:nvSpPr>
            <p:spPr>
              <a:xfrm>
                <a:off x="8670272" y="3714960"/>
                <a:ext cx="644699" cy="435009"/>
              </a:xfrm>
              <a:prstGeom prst="roundRect">
                <a:avLst/>
              </a:prstGeom>
              <a:noFill/>
              <a:ln w="19050">
                <a:solidFill>
                  <a:srgbClr val="E59F20"/>
                </a:soli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0" tIns="46800" rIns="0" numCol="1" spcCol="0" rtlCol="0" fromWordArt="0" anchor="ctr" anchorCtr="0" forceAA="0" compatLnSpc="1">
                <a:noAutofit/>
              </a:bodyPr>
              <a:p>
                <a:pPr lvl="0" algn="ctr">
                  <a:buClrTx/>
                  <a:buSzTx/>
                  <a:buFontTx/>
                </a:pPr>
                <a:r>
                  <a:rPr lang="en-US" altLang="zh-CN" sz="1000" dirty="0">
                    <a:solidFill>
                      <a:schemeClr val="tx1"/>
                    </a:solidFill>
                    <a:latin typeface="阿里巴巴普惠体 3.0 55 Regular" panose="00020600040101010101" charset="-122"/>
                    <a:ea typeface="阿里巴巴普惠体 3.0 55 Regular" panose="00020600040101010101" charset="-122"/>
                    <a:sym typeface="+mn-ea"/>
                  </a:rPr>
                  <a:t>SET</a:t>
                </a:r>
                <a:endParaRPr lang="en-US" altLang="zh-CN" sz="1000" noProof="0" dirty="0">
                  <a:ln>
                    <a:noFill/>
                  </a:ln>
                  <a:solidFill>
                    <a:schemeClr val="tx1"/>
                  </a:solidFill>
                  <a:effectLst/>
                  <a:uLnTx/>
                  <a:uFillTx/>
                  <a:latin typeface="阿里巴巴普惠体 3.0 55 Regular" panose="00020600040101010101" charset="-122"/>
                  <a:ea typeface="阿里巴巴普惠体 3.0 55 Regular" panose="00020600040101010101" charset="-122"/>
                  <a:sym typeface="+mn-ea"/>
                </a:endParaRPr>
              </a:p>
            </p:txBody>
          </p:sp>
          <p:sp>
            <p:nvSpPr>
              <p:cNvPr id="31" name="文本框 30"/>
              <p:cNvSpPr txBox="1"/>
              <p:nvPr/>
            </p:nvSpPr>
            <p:spPr>
              <a:xfrm>
                <a:off x="5319574" y="1891693"/>
                <a:ext cx="1789398" cy="186690"/>
              </a:xfrm>
              <a:prstGeom prst="rect">
                <a:avLst/>
              </a:prstGeom>
              <a:noFill/>
            </p:spPr>
            <p:txBody>
              <a:bodyPr wrap="square">
                <a:spAutoFit/>
              </a:bodyPr>
              <a:p>
                <a:pPr algn="ctr"/>
                <a:r>
                  <a:rPr lang="en-US" altLang="zh-CN" sz="800" dirty="0">
                    <a:solidFill>
                      <a:srgbClr val="172B4D"/>
                    </a:solidFill>
                    <a:effectLst/>
                    <a:highlight>
                      <a:srgbClr val="FFFFFF"/>
                    </a:highlight>
                    <a:latin typeface="阿里巴巴普惠体 3.0 55 Regular" panose="00020600040101010101" charset="-122"/>
                    <a:ea typeface="阿里巴巴普惠体 3.0 55 Regular" panose="00020600040101010101" charset="-122"/>
                  </a:rPr>
                  <a:t>matrix</a:t>
                </a:r>
                <a:endParaRPr lang="en-US" altLang="zh-CN" sz="800" dirty="0">
                  <a:solidFill>
                    <a:srgbClr val="172B4D"/>
                  </a:solidFill>
                  <a:effectLst/>
                  <a:highlight>
                    <a:srgbClr val="FFFFFF"/>
                  </a:highlight>
                  <a:latin typeface="阿里巴巴普惠体 3.0 55 Regular" panose="00020600040101010101" charset="-122"/>
                  <a:ea typeface="阿里巴巴普惠体 3.0 55 Regular" panose="00020600040101010101" charset="-122"/>
                </a:endParaRPr>
              </a:p>
            </p:txBody>
          </p:sp>
          <p:cxnSp>
            <p:nvCxnSpPr>
              <p:cNvPr id="32" name="直线箭头连接符 31"/>
              <p:cNvCxnSpPr>
                <a:stCxn id="7" idx="0"/>
              </p:cNvCxnSpPr>
              <p:nvPr/>
            </p:nvCxnSpPr>
            <p:spPr>
              <a:xfrm flipV="1">
                <a:off x="4937409" y="2242038"/>
                <a:ext cx="10209" cy="2070799"/>
              </a:xfrm>
              <a:prstGeom prst="straightConnector1">
                <a:avLst/>
              </a:prstGeom>
              <a:ln>
                <a:gradFill>
                  <a:gsLst>
                    <a:gs pos="0">
                      <a:schemeClr val="accent1">
                        <a:lumMod val="11000"/>
                        <a:lumOff val="89000"/>
                      </a:schemeClr>
                    </a:gs>
                    <a:gs pos="89000">
                      <a:srgbClr val="0D42D3"/>
                    </a:gs>
                    <a:gs pos="0">
                      <a:schemeClr val="accent1">
                        <a:lumMod val="45000"/>
                        <a:lumOff val="55000"/>
                      </a:schemeClr>
                    </a:gs>
                  </a:gsLst>
                  <a:lin ang="20580000" scaled="1"/>
                </a:gradFill>
                <a:tailEnd type="triangle"/>
              </a:ln>
            </p:spPr>
            <p:style>
              <a:lnRef idx="1">
                <a:schemeClr val="accent1"/>
              </a:lnRef>
              <a:fillRef idx="0">
                <a:schemeClr val="accent1"/>
              </a:fillRef>
              <a:effectRef idx="0">
                <a:schemeClr val="accent1"/>
              </a:effectRef>
              <a:fontRef idx="minor">
                <a:schemeClr val="tx1"/>
              </a:fontRef>
            </p:style>
          </p:cxnSp>
          <p:cxnSp>
            <p:nvCxnSpPr>
              <p:cNvPr id="33" name="肘形连接符 32"/>
              <p:cNvCxnSpPr>
                <a:stCxn id="11" idx="0"/>
                <a:endCxn id="21" idx="0"/>
              </p:cNvCxnSpPr>
              <p:nvPr/>
            </p:nvCxnSpPr>
            <p:spPr>
              <a:xfrm rot="16200000" flipV="1">
                <a:off x="6339782" y="404656"/>
                <a:ext cx="12700" cy="2804746"/>
              </a:xfrm>
              <a:prstGeom prst="bentConnector3">
                <a:avLst>
                  <a:gd name="adj1" fmla="val 3411945"/>
                </a:avLst>
              </a:prstGeom>
              <a:ln>
                <a:gradFill>
                  <a:gsLst>
                    <a:gs pos="0">
                      <a:schemeClr val="accent1">
                        <a:lumMod val="11000"/>
                        <a:lumOff val="89000"/>
                      </a:schemeClr>
                    </a:gs>
                    <a:gs pos="89000">
                      <a:srgbClr val="0D42D3"/>
                    </a:gs>
                    <a:gs pos="0">
                      <a:schemeClr val="accent1">
                        <a:lumMod val="45000"/>
                        <a:lumOff val="55000"/>
                      </a:schemeClr>
                    </a:gs>
                  </a:gsLst>
                  <a:lin ang="20580000" scaled="1"/>
                </a:gradFill>
                <a:tailEnd type="triangle"/>
              </a:ln>
            </p:spPr>
            <p:style>
              <a:lnRef idx="1">
                <a:schemeClr val="accent1"/>
              </a:lnRef>
              <a:fillRef idx="0">
                <a:schemeClr val="accent1"/>
              </a:fillRef>
              <a:effectRef idx="0">
                <a:schemeClr val="accent1"/>
              </a:effectRef>
              <a:fontRef idx="minor">
                <a:schemeClr val="tx1"/>
              </a:fontRef>
            </p:style>
          </p:cxnSp>
          <p:cxnSp>
            <p:nvCxnSpPr>
              <p:cNvPr id="34" name="直线箭头连接符 33"/>
              <p:cNvCxnSpPr/>
              <p:nvPr/>
            </p:nvCxnSpPr>
            <p:spPr>
              <a:xfrm flipV="1">
                <a:off x="5372100" y="2242038"/>
                <a:ext cx="1935364" cy="2070799"/>
              </a:xfrm>
              <a:prstGeom prst="straightConnector1">
                <a:avLst/>
              </a:prstGeom>
              <a:ln>
                <a:gradFill>
                  <a:gsLst>
                    <a:gs pos="0">
                      <a:schemeClr val="accent1">
                        <a:lumMod val="11000"/>
                        <a:lumOff val="89000"/>
                      </a:schemeClr>
                    </a:gs>
                    <a:gs pos="89000">
                      <a:srgbClr val="0D42D3"/>
                    </a:gs>
                    <a:gs pos="0">
                      <a:schemeClr val="accent1">
                        <a:lumMod val="45000"/>
                        <a:lumOff val="55000"/>
                      </a:schemeClr>
                    </a:gs>
                  </a:gsLst>
                  <a:lin ang="20580000" scaled="1"/>
                </a:gradFill>
                <a:tailEnd type="triangle"/>
              </a:ln>
            </p:spPr>
            <p:style>
              <a:lnRef idx="1">
                <a:schemeClr val="accent1"/>
              </a:lnRef>
              <a:fillRef idx="0">
                <a:schemeClr val="accent1"/>
              </a:fillRef>
              <a:effectRef idx="0">
                <a:schemeClr val="accent1"/>
              </a:effectRef>
              <a:fontRef idx="minor">
                <a:schemeClr val="tx1"/>
              </a:fontRef>
            </p:style>
          </p:cxnSp>
          <p:cxnSp>
            <p:nvCxnSpPr>
              <p:cNvPr id="35" name="直线箭头连接符 34"/>
              <p:cNvCxnSpPr>
                <a:stCxn id="10" idx="1"/>
              </p:cNvCxnSpPr>
              <p:nvPr/>
            </p:nvCxnSpPr>
            <p:spPr>
              <a:xfrm flipH="1" flipV="1">
                <a:off x="5390245" y="2218790"/>
                <a:ext cx="1917219" cy="1063044"/>
              </a:xfrm>
              <a:prstGeom prst="straightConnector1">
                <a:avLst/>
              </a:prstGeom>
              <a:ln>
                <a:gradFill>
                  <a:gsLst>
                    <a:gs pos="0">
                      <a:schemeClr val="accent1">
                        <a:lumMod val="11000"/>
                        <a:lumOff val="89000"/>
                      </a:schemeClr>
                    </a:gs>
                    <a:gs pos="89000">
                      <a:srgbClr val="0D42D3"/>
                    </a:gs>
                    <a:gs pos="0">
                      <a:schemeClr val="accent1">
                        <a:lumMod val="45000"/>
                        <a:lumOff val="55000"/>
                      </a:schemeClr>
                    </a:gs>
                  </a:gsLst>
                  <a:lin ang="20580000" scaled="1"/>
                </a:gradFill>
                <a:tailEnd type="triangle"/>
              </a:ln>
            </p:spPr>
            <p:style>
              <a:lnRef idx="1">
                <a:schemeClr val="accent1"/>
              </a:lnRef>
              <a:fillRef idx="0">
                <a:schemeClr val="accent1"/>
              </a:fillRef>
              <a:effectRef idx="0">
                <a:schemeClr val="accent1"/>
              </a:effectRef>
              <a:fontRef idx="minor">
                <a:schemeClr val="tx1"/>
              </a:fontRef>
            </p:style>
          </p:cxnSp>
          <p:cxnSp>
            <p:nvCxnSpPr>
              <p:cNvPr id="13" name="直线箭头连接符 35"/>
              <p:cNvCxnSpPr/>
              <p:nvPr/>
            </p:nvCxnSpPr>
            <p:spPr>
              <a:xfrm flipV="1">
                <a:off x="7562944" y="2242038"/>
                <a:ext cx="0" cy="813550"/>
              </a:xfrm>
              <a:prstGeom prst="straightConnector1">
                <a:avLst/>
              </a:prstGeom>
              <a:ln>
                <a:gradFill>
                  <a:gsLst>
                    <a:gs pos="0">
                      <a:schemeClr val="accent1">
                        <a:lumMod val="11000"/>
                        <a:lumOff val="89000"/>
                      </a:schemeClr>
                    </a:gs>
                    <a:gs pos="89000">
                      <a:srgbClr val="0D42D3"/>
                    </a:gs>
                    <a:gs pos="0">
                      <a:schemeClr val="accent1">
                        <a:lumMod val="45000"/>
                        <a:lumOff val="55000"/>
                      </a:schemeClr>
                    </a:gs>
                  </a:gsLst>
                  <a:lin ang="20580000" scaled="1"/>
                </a:gradFill>
                <a:tailEnd type="triangle"/>
              </a:ln>
            </p:spPr>
            <p:style>
              <a:lnRef idx="1">
                <a:schemeClr val="accent1"/>
              </a:lnRef>
              <a:fillRef idx="0">
                <a:schemeClr val="accent1"/>
              </a:fillRef>
              <a:effectRef idx="0">
                <a:schemeClr val="accent1"/>
              </a:effectRef>
              <a:fontRef idx="minor">
                <a:schemeClr val="tx1"/>
              </a:fontRef>
            </p:style>
          </p:cxnSp>
          <p:cxnSp>
            <p:nvCxnSpPr>
              <p:cNvPr id="37" name="直线箭头连接符 36"/>
              <p:cNvCxnSpPr/>
              <p:nvPr/>
            </p:nvCxnSpPr>
            <p:spPr>
              <a:xfrm flipV="1">
                <a:off x="7972871" y="2242038"/>
                <a:ext cx="0" cy="822291"/>
              </a:xfrm>
              <a:prstGeom prst="straightConnector1">
                <a:avLst/>
              </a:prstGeom>
              <a:ln>
                <a:gradFill>
                  <a:gsLst>
                    <a:gs pos="0">
                      <a:schemeClr val="accent1">
                        <a:lumMod val="11000"/>
                        <a:lumOff val="89000"/>
                      </a:schemeClr>
                    </a:gs>
                    <a:gs pos="89000">
                      <a:srgbClr val="0D42D3"/>
                    </a:gs>
                    <a:gs pos="0">
                      <a:schemeClr val="accent1">
                        <a:lumMod val="45000"/>
                        <a:lumOff val="55000"/>
                      </a:schemeClr>
                    </a:gs>
                  </a:gsLst>
                  <a:lin ang="20580000" scaled="1"/>
                </a:gradFill>
                <a:tailEnd type="triangle"/>
              </a:ln>
            </p:spPr>
            <p:style>
              <a:lnRef idx="1">
                <a:schemeClr val="accent1"/>
              </a:lnRef>
              <a:fillRef idx="0">
                <a:schemeClr val="accent1"/>
              </a:fillRef>
              <a:effectRef idx="0">
                <a:schemeClr val="accent1"/>
              </a:effectRef>
              <a:fontRef idx="minor">
                <a:schemeClr val="tx1"/>
              </a:fontRef>
            </p:style>
          </p:cxnSp>
          <p:cxnSp>
            <p:nvCxnSpPr>
              <p:cNvPr id="41" name="直线箭头连接符 37"/>
              <p:cNvCxnSpPr/>
              <p:nvPr/>
            </p:nvCxnSpPr>
            <p:spPr>
              <a:xfrm flipV="1">
                <a:off x="7539088" y="3499338"/>
                <a:ext cx="0" cy="813499"/>
              </a:xfrm>
              <a:prstGeom prst="straightConnector1">
                <a:avLst/>
              </a:prstGeom>
              <a:ln>
                <a:gradFill>
                  <a:gsLst>
                    <a:gs pos="0">
                      <a:schemeClr val="accent1">
                        <a:lumMod val="11000"/>
                        <a:lumOff val="89000"/>
                      </a:schemeClr>
                    </a:gs>
                    <a:gs pos="89000">
                      <a:srgbClr val="0D42D3"/>
                    </a:gs>
                    <a:gs pos="0">
                      <a:schemeClr val="accent1">
                        <a:lumMod val="45000"/>
                        <a:lumOff val="55000"/>
                      </a:schemeClr>
                    </a:gs>
                  </a:gsLst>
                  <a:lin ang="20580000" scaled="1"/>
                </a:gradFill>
                <a:tailEnd type="triangle"/>
              </a:ln>
            </p:spPr>
            <p:style>
              <a:lnRef idx="1">
                <a:schemeClr val="accent1"/>
              </a:lnRef>
              <a:fillRef idx="0">
                <a:schemeClr val="accent1"/>
              </a:fillRef>
              <a:effectRef idx="0">
                <a:schemeClr val="accent1"/>
              </a:effectRef>
              <a:fontRef idx="minor">
                <a:schemeClr val="tx1"/>
              </a:fontRef>
            </p:style>
          </p:cxnSp>
          <p:cxnSp>
            <p:nvCxnSpPr>
              <p:cNvPr id="47" name="直线箭头连接符 38"/>
              <p:cNvCxnSpPr/>
              <p:nvPr/>
            </p:nvCxnSpPr>
            <p:spPr>
              <a:xfrm flipV="1">
                <a:off x="7972871" y="3490546"/>
                <a:ext cx="0" cy="822291"/>
              </a:xfrm>
              <a:prstGeom prst="straightConnector1">
                <a:avLst/>
              </a:prstGeom>
              <a:ln>
                <a:gradFill>
                  <a:gsLst>
                    <a:gs pos="0">
                      <a:schemeClr val="accent1">
                        <a:lumMod val="11000"/>
                        <a:lumOff val="89000"/>
                      </a:schemeClr>
                    </a:gs>
                    <a:gs pos="89000">
                      <a:srgbClr val="0D42D3"/>
                    </a:gs>
                    <a:gs pos="0">
                      <a:schemeClr val="accent1">
                        <a:lumMod val="45000"/>
                        <a:lumOff val="55000"/>
                      </a:schemeClr>
                    </a:gs>
                  </a:gsLst>
                  <a:lin ang="20580000" scaled="1"/>
                </a:gradFill>
                <a:tailEnd type="triangle"/>
              </a:ln>
            </p:spPr>
            <p:style>
              <a:lnRef idx="1">
                <a:schemeClr val="accent1"/>
              </a:lnRef>
              <a:fillRef idx="0">
                <a:schemeClr val="accent1"/>
              </a:fillRef>
              <a:effectRef idx="0">
                <a:schemeClr val="accent1"/>
              </a:effectRef>
              <a:fontRef idx="minor">
                <a:schemeClr val="tx1"/>
              </a:fontRef>
            </p:style>
          </p:cxnSp>
          <p:cxnSp>
            <p:nvCxnSpPr>
              <p:cNvPr id="48" name="直线箭头连接符 39"/>
              <p:cNvCxnSpPr>
                <a:stCxn id="8" idx="1"/>
              </p:cNvCxnSpPr>
              <p:nvPr/>
            </p:nvCxnSpPr>
            <p:spPr>
              <a:xfrm flipH="1" flipV="1">
                <a:off x="5390245" y="4530341"/>
                <a:ext cx="1917219" cy="1"/>
              </a:xfrm>
              <a:prstGeom prst="straightConnector1">
                <a:avLst/>
              </a:prstGeom>
              <a:ln>
                <a:gradFill>
                  <a:gsLst>
                    <a:gs pos="0">
                      <a:schemeClr val="accent1">
                        <a:lumMod val="11000"/>
                        <a:lumOff val="89000"/>
                      </a:schemeClr>
                    </a:gs>
                    <a:gs pos="89000">
                      <a:srgbClr val="0D42D3"/>
                    </a:gs>
                    <a:gs pos="0">
                      <a:schemeClr val="accent1">
                        <a:lumMod val="45000"/>
                        <a:lumOff val="55000"/>
                      </a:schemeClr>
                    </a:gs>
                  </a:gsLst>
                  <a:lin ang="20580000" scaled="1"/>
                </a:gradFill>
                <a:tailEnd type="triangle"/>
              </a:ln>
            </p:spPr>
            <p:style>
              <a:lnRef idx="1">
                <a:schemeClr val="accent1"/>
              </a:lnRef>
              <a:fillRef idx="0">
                <a:schemeClr val="accent1"/>
              </a:fillRef>
              <a:effectRef idx="0">
                <a:schemeClr val="accent1"/>
              </a:effectRef>
              <a:fontRef idx="minor">
                <a:schemeClr val="tx1"/>
              </a:fontRef>
            </p:style>
          </p:cxnSp>
          <p:cxnSp>
            <p:nvCxnSpPr>
              <p:cNvPr id="49" name="肘形连接符 48"/>
              <p:cNvCxnSpPr>
                <a:stCxn id="7" idx="2"/>
                <a:endCxn id="8" idx="2"/>
              </p:cNvCxnSpPr>
              <p:nvPr/>
            </p:nvCxnSpPr>
            <p:spPr>
              <a:xfrm rot="16200000" flipH="1">
                <a:off x="6339782" y="3345473"/>
                <a:ext cx="12700" cy="2804746"/>
              </a:xfrm>
              <a:prstGeom prst="bentConnector3">
                <a:avLst>
                  <a:gd name="adj1" fmla="val 3304472"/>
                </a:avLst>
              </a:prstGeom>
              <a:ln>
                <a:gradFill>
                  <a:gsLst>
                    <a:gs pos="0">
                      <a:schemeClr val="accent1">
                        <a:lumMod val="11000"/>
                        <a:lumOff val="89000"/>
                      </a:schemeClr>
                    </a:gs>
                    <a:gs pos="89000">
                      <a:srgbClr val="0D42D3"/>
                    </a:gs>
                    <a:gs pos="0">
                      <a:schemeClr val="accent1">
                        <a:lumMod val="45000"/>
                        <a:lumOff val="55000"/>
                      </a:schemeClr>
                    </a:gs>
                  </a:gsLst>
                  <a:lin ang="20580000" scaled="1"/>
                </a:gradFill>
                <a:tailEnd type="triangle"/>
              </a:ln>
            </p:spPr>
            <p:style>
              <a:lnRef idx="1">
                <a:schemeClr val="accent1"/>
              </a:lnRef>
              <a:fillRef idx="0">
                <a:schemeClr val="accent1"/>
              </a:fillRef>
              <a:effectRef idx="0">
                <a:schemeClr val="accent1"/>
              </a:effectRef>
              <a:fontRef idx="minor">
                <a:schemeClr val="tx1"/>
              </a:fontRef>
            </p:style>
          </p:cxnSp>
          <p:cxnSp>
            <p:nvCxnSpPr>
              <p:cNvPr id="50" name="直线箭头连接符 41"/>
              <p:cNvCxnSpPr/>
              <p:nvPr/>
            </p:nvCxnSpPr>
            <p:spPr>
              <a:xfrm>
                <a:off x="8193325" y="3273041"/>
                <a:ext cx="1066032" cy="0"/>
              </a:xfrm>
              <a:prstGeom prst="straightConnector1">
                <a:avLst/>
              </a:prstGeom>
              <a:ln>
                <a:gradFill>
                  <a:gsLst>
                    <a:gs pos="0">
                      <a:schemeClr val="accent1">
                        <a:lumMod val="11000"/>
                        <a:lumOff val="89000"/>
                      </a:schemeClr>
                    </a:gs>
                    <a:gs pos="89000">
                      <a:srgbClr val="0D42D3"/>
                    </a:gs>
                    <a:gs pos="0">
                      <a:schemeClr val="accent1">
                        <a:lumMod val="45000"/>
                        <a:lumOff val="55000"/>
                      </a:schemeClr>
                    </a:gs>
                  </a:gsLst>
                  <a:lin ang="20580000" scaled="1"/>
                </a:gradFill>
                <a:tailEnd type="triangle"/>
              </a:ln>
            </p:spPr>
            <p:style>
              <a:lnRef idx="1">
                <a:schemeClr val="accent1"/>
              </a:lnRef>
              <a:fillRef idx="0">
                <a:schemeClr val="accent1"/>
              </a:fillRef>
              <a:effectRef idx="0">
                <a:schemeClr val="accent1"/>
              </a:effectRef>
              <a:fontRef idx="minor">
                <a:schemeClr val="tx1"/>
              </a:fontRef>
            </p:style>
          </p:cxnSp>
          <p:cxnSp>
            <p:nvCxnSpPr>
              <p:cNvPr id="51" name="肘形连接符 50"/>
              <p:cNvCxnSpPr>
                <a:endCxn id="12" idx="2"/>
              </p:cNvCxnSpPr>
              <p:nvPr/>
            </p:nvCxnSpPr>
            <p:spPr>
              <a:xfrm flipV="1">
                <a:off x="8176846" y="3490546"/>
                <a:ext cx="1517202" cy="1039795"/>
              </a:xfrm>
              <a:prstGeom prst="bentConnector2">
                <a:avLst/>
              </a:prstGeom>
              <a:ln>
                <a:gradFill>
                  <a:gsLst>
                    <a:gs pos="0">
                      <a:schemeClr val="accent1">
                        <a:lumMod val="11000"/>
                        <a:lumOff val="89000"/>
                      </a:schemeClr>
                    </a:gs>
                    <a:gs pos="89000">
                      <a:srgbClr val="0D42D3"/>
                    </a:gs>
                    <a:gs pos="0">
                      <a:schemeClr val="accent1">
                        <a:lumMod val="45000"/>
                        <a:lumOff val="55000"/>
                      </a:schemeClr>
                    </a:gs>
                  </a:gsLst>
                  <a:lin ang="20580000" scaled="1"/>
                </a:gra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52" name="直线连接符 43"/>
              <p:cNvCxnSpPr/>
              <p:nvPr/>
            </p:nvCxnSpPr>
            <p:spPr>
              <a:xfrm flipV="1">
                <a:off x="9694048" y="2638425"/>
                <a:ext cx="0" cy="403872"/>
              </a:xfrm>
              <a:prstGeom prst="line">
                <a:avLst/>
              </a:prstGeom>
              <a:ln>
                <a:gradFill>
                  <a:gsLst>
                    <a:gs pos="0">
                      <a:schemeClr val="accent1">
                        <a:lumMod val="11000"/>
                        <a:lumOff val="89000"/>
                      </a:schemeClr>
                    </a:gs>
                    <a:gs pos="89000">
                      <a:srgbClr val="0D42D3"/>
                    </a:gs>
                    <a:gs pos="0">
                      <a:schemeClr val="accent1">
                        <a:lumMod val="45000"/>
                        <a:lumOff val="55000"/>
                      </a:schemeClr>
                    </a:gs>
                  </a:gsLst>
                  <a:lin ang="20580000" scaled="1"/>
                </a:gradFill>
              </a:ln>
            </p:spPr>
            <p:style>
              <a:lnRef idx="1">
                <a:schemeClr val="accent1"/>
              </a:lnRef>
              <a:fillRef idx="0">
                <a:schemeClr val="accent1"/>
              </a:fillRef>
              <a:effectRef idx="0">
                <a:schemeClr val="accent1"/>
              </a:effectRef>
              <a:fontRef idx="minor">
                <a:schemeClr val="tx1"/>
              </a:fontRef>
            </p:style>
          </p:cxnSp>
          <p:cxnSp>
            <p:nvCxnSpPr>
              <p:cNvPr id="53" name="肘形连接符 52"/>
              <p:cNvCxnSpPr/>
              <p:nvPr/>
            </p:nvCxnSpPr>
            <p:spPr>
              <a:xfrm rot="10800000" flipV="1">
                <a:off x="8170000" y="2638424"/>
                <a:ext cx="1524048" cy="408067"/>
              </a:xfrm>
              <a:prstGeom prst="bentConnector3">
                <a:avLst>
                  <a:gd name="adj1" fmla="val 100150"/>
                </a:avLst>
              </a:prstGeom>
              <a:ln>
                <a:tailEnd type="triangle"/>
              </a:ln>
            </p:spPr>
            <p:style>
              <a:lnRef idx="1">
                <a:schemeClr val="accent1"/>
              </a:lnRef>
              <a:fillRef idx="0">
                <a:schemeClr val="accent1"/>
              </a:fillRef>
              <a:effectRef idx="0">
                <a:schemeClr val="accent1"/>
              </a:effectRef>
              <a:fontRef idx="minor">
                <a:schemeClr val="tx1"/>
              </a:fontRef>
            </p:style>
          </p:cxnSp>
          <p:sp>
            <p:nvSpPr>
              <p:cNvPr id="54" name="文本框 53"/>
              <p:cNvSpPr txBox="1"/>
              <p:nvPr/>
            </p:nvSpPr>
            <p:spPr>
              <a:xfrm>
                <a:off x="4926108" y="1245203"/>
                <a:ext cx="2810448" cy="186690"/>
              </a:xfrm>
              <a:prstGeom prst="rect">
                <a:avLst/>
              </a:prstGeom>
              <a:noFill/>
            </p:spPr>
            <p:txBody>
              <a:bodyPr wrap="square">
                <a:spAutoFit/>
              </a:bodyPr>
              <a:p>
                <a:pPr algn="ctr"/>
                <a:r>
                  <a:rPr lang="en-US" altLang="zh-CN" sz="800" dirty="0" err="1">
                    <a:solidFill>
                      <a:srgbClr val="172B4D"/>
                    </a:solidFill>
                    <a:effectLst/>
                    <a:highlight>
                      <a:srgbClr val="FFFFFF"/>
                    </a:highlight>
                    <a:latin typeface="阿里巴巴普惠体 3.0 55 Regular" panose="00020600040101010101" charset="-122"/>
                    <a:ea typeface="阿里巴巴普惠体 3.0 55 Regular" panose="00020600040101010101" charset="-122"/>
                  </a:rPr>
                  <a:t>fixed</a:t>
                </a:r>
                <a:r>
                  <a:rPr lang="en-US" altLang="zh-CN" sz="800" dirty="0" err="1">
                    <a:solidFill>
                      <a:srgbClr val="172B4D"/>
                    </a:solidFill>
                    <a:highlight>
                      <a:srgbClr val="FFFFFF"/>
                    </a:highlight>
                    <a:latin typeface="阿里巴巴普惠体 3.0 55 Regular" panose="00020600040101010101" charset="-122"/>
                    <a:ea typeface="阿里巴巴普惠体 3.0 55 Regular" panose="00020600040101010101" charset="-122"/>
                  </a:rPr>
                  <a:t>LengthArrayVector</a:t>
                </a:r>
                <a:endParaRPr lang="zh-CN" altLang="en-US" sz="800" dirty="0">
                  <a:latin typeface="阿里巴巴普惠体 3.0 55 Regular" panose="00020600040101010101" charset="-122"/>
                  <a:ea typeface="阿里巴巴普惠体 3.0 55 Regular" panose="00020600040101010101" charset="-122"/>
                </a:endParaRPr>
              </a:p>
            </p:txBody>
          </p:sp>
          <p:sp>
            <p:nvSpPr>
              <p:cNvPr id="55" name="文本框 54"/>
              <p:cNvSpPr txBox="1"/>
              <p:nvPr/>
            </p:nvSpPr>
            <p:spPr>
              <a:xfrm>
                <a:off x="6510996" y="2502155"/>
                <a:ext cx="2810448" cy="186690"/>
              </a:xfrm>
              <a:prstGeom prst="rect">
                <a:avLst/>
              </a:prstGeom>
              <a:noFill/>
            </p:spPr>
            <p:txBody>
              <a:bodyPr wrap="square">
                <a:spAutoFit/>
              </a:bodyPr>
              <a:p>
                <a:pPr algn="ctr"/>
                <a:r>
                  <a:rPr lang="en-US" altLang="zh-CN" sz="800" dirty="0">
                    <a:solidFill>
                      <a:srgbClr val="172B4D"/>
                    </a:solidFill>
                    <a:effectLst/>
                    <a:highlight>
                      <a:srgbClr val="FFFFFF"/>
                    </a:highlight>
                    <a:latin typeface="阿里巴巴普惠体 3.0 55 Regular" panose="00020600040101010101" charset="-122"/>
                    <a:ea typeface="阿里巴巴普惠体 3.0 55 Regular" panose="00020600040101010101" charset="-122"/>
                  </a:rPr>
                  <a:t>reshape</a:t>
                </a:r>
                <a:endParaRPr lang="en-US" altLang="zh-CN" sz="800" dirty="0">
                  <a:solidFill>
                    <a:srgbClr val="172B4D"/>
                  </a:solidFill>
                  <a:effectLst/>
                  <a:highlight>
                    <a:srgbClr val="FFFFFF"/>
                  </a:highlight>
                  <a:latin typeface="阿里巴巴普惠体 3.0 55 Regular" panose="00020600040101010101" charset="-122"/>
                  <a:ea typeface="阿里巴巴普惠体 3.0 55 Regular" panose="00020600040101010101" charset="-122"/>
                </a:endParaRPr>
              </a:p>
            </p:txBody>
          </p:sp>
          <p:sp>
            <p:nvSpPr>
              <p:cNvPr id="56" name="文本框 55"/>
              <p:cNvSpPr txBox="1"/>
              <p:nvPr/>
            </p:nvSpPr>
            <p:spPr>
              <a:xfrm>
                <a:off x="7720178" y="2511517"/>
                <a:ext cx="2810448" cy="186690"/>
              </a:xfrm>
              <a:prstGeom prst="rect">
                <a:avLst/>
              </a:prstGeom>
              <a:noFill/>
            </p:spPr>
            <p:txBody>
              <a:bodyPr wrap="square">
                <a:spAutoFit/>
              </a:bodyPr>
              <a:p>
                <a:pPr algn="ctr"/>
                <a:r>
                  <a:rPr lang="en-US" altLang="zh-CN" sz="800" dirty="0" err="1">
                    <a:solidFill>
                      <a:srgbClr val="172B4D"/>
                    </a:solidFill>
                    <a:effectLst/>
                    <a:highlight>
                      <a:srgbClr val="FFFFFF"/>
                    </a:highlight>
                    <a:latin typeface="阿里巴巴普惠体 3.0 55 Regular" panose="00020600040101010101" charset="-122"/>
                    <a:ea typeface="阿里巴巴普惠体 3.0 55 Regular" panose="00020600040101010101" charset="-122"/>
                  </a:rPr>
                  <a:t>Keys,values</a:t>
                </a:r>
                <a:endParaRPr lang="en-US" altLang="zh-CN" sz="800" dirty="0" err="1">
                  <a:solidFill>
                    <a:srgbClr val="172B4D"/>
                  </a:solidFill>
                  <a:effectLst/>
                  <a:highlight>
                    <a:srgbClr val="FFFFFF"/>
                  </a:highlight>
                  <a:latin typeface="阿里巴巴普惠体 3.0 55 Regular" panose="00020600040101010101" charset="-122"/>
                  <a:ea typeface="阿里巴巴普惠体 3.0 55 Regular" panose="00020600040101010101" charset="-122"/>
                </a:endParaRPr>
              </a:p>
            </p:txBody>
          </p:sp>
          <p:sp>
            <p:nvSpPr>
              <p:cNvPr id="57" name="文本框 56"/>
              <p:cNvSpPr txBox="1"/>
              <p:nvPr/>
            </p:nvSpPr>
            <p:spPr>
              <a:xfrm>
                <a:off x="8363164" y="3140355"/>
                <a:ext cx="571864" cy="186690"/>
              </a:xfrm>
              <a:prstGeom prst="rect">
                <a:avLst/>
              </a:prstGeom>
              <a:noFill/>
            </p:spPr>
            <p:txBody>
              <a:bodyPr wrap="square">
                <a:spAutoFit/>
              </a:bodyPr>
              <a:p>
                <a:pPr algn="ctr"/>
                <a:r>
                  <a:rPr lang="en-US" altLang="zh-CN" sz="800" dirty="0" err="1">
                    <a:solidFill>
                      <a:srgbClr val="172B4D"/>
                    </a:solidFill>
                    <a:effectLst/>
                    <a:highlight>
                      <a:srgbClr val="FFFFFF"/>
                    </a:highlight>
                    <a:latin typeface="阿里巴巴普惠体 3.0 55 Regular" panose="00020600040101010101" charset="-122"/>
                    <a:ea typeface="阿里巴巴普惠体 3.0 55 Regular" panose="00020600040101010101" charset="-122"/>
                  </a:rPr>
                  <a:t>dict</a:t>
                </a:r>
                <a:endParaRPr lang="en-US" altLang="zh-CN" sz="800" dirty="0" err="1">
                  <a:solidFill>
                    <a:srgbClr val="172B4D"/>
                  </a:solidFill>
                  <a:effectLst/>
                  <a:highlight>
                    <a:srgbClr val="FFFFFF"/>
                  </a:highlight>
                  <a:latin typeface="阿里巴巴普惠体 3.0 55 Regular" panose="00020600040101010101" charset="-122"/>
                  <a:ea typeface="阿里巴巴普惠体 3.0 55 Regular" panose="00020600040101010101" charset="-122"/>
                </a:endParaRPr>
              </a:p>
            </p:txBody>
          </p:sp>
          <p:sp>
            <p:nvSpPr>
              <p:cNvPr id="58" name="文本框 57"/>
              <p:cNvSpPr txBox="1"/>
              <p:nvPr/>
            </p:nvSpPr>
            <p:spPr>
              <a:xfrm>
                <a:off x="7990705" y="4415758"/>
                <a:ext cx="2810448" cy="186690"/>
              </a:xfrm>
              <a:prstGeom prst="rect">
                <a:avLst/>
              </a:prstGeom>
              <a:noFill/>
            </p:spPr>
            <p:txBody>
              <a:bodyPr wrap="square">
                <a:spAutoFit/>
              </a:bodyPr>
              <a:p>
                <a:pPr algn="ctr"/>
                <a:r>
                  <a:rPr lang="en-US" altLang="zh-CN" sz="800" dirty="0">
                    <a:solidFill>
                      <a:srgbClr val="172B4D"/>
                    </a:solidFill>
                    <a:effectLst/>
                    <a:highlight>
                      <a:srgbClr val="FFFFFF"/>
                    </a:highlight>
                    <a:latin typeface="阿里巴巴普惠体 3.0 55 Regular" panose="00020600040101010101" charset="-122"/>
                    <a:ea typeface="阿里巴巴普惠体 3.0 55 Regular" panose="00020600040101010101" charset="-122"/>
                  </a:rPr>
                  <a:t>Flip</a:t>
                </a:r>
                <a:endParaRPr lang="en-US" altLang="zh-CN" sz="800" dirty="0">
                  <a:solidFill>
                    <a:srgbClr val="172B4D"/>
                  </a:solidFill>
                  <a:effectLst/>
                  <a:highlight>
                    <a:srgbClr val="FFFFFF"/>
                  </a:highlight>
                  <a:latin typeface="阿里巴巴普惠体 3.0 55 Regular" panose="00020600040101010101" charset="-122"/>
                  <a:ea typeface="阿里巴巴普惠体 3.0 55 Regular" panose="00020600040101010101" charset="-122"/>
                </a:endParaRPr>
              </a:p>
            </p:txBody>
          </p:sp>
          <p:sp>
            <p:nvSpPr>
              <p:cNvPr id="59" name="文本框 58"/>
              <p:cNvSpPr txBox="1"/>
              <p:nvPr/>
            </p:nvSpPr>
            <p:spPr>
              <a:xfrm>
                <a:off x="4918206" y="5044477"/>
                <a:ext cx="2810448" cy="186690"/>
              </a:xfrm>
              <a:prstGeom prst="rect">
                <a:avLst/>
              </a:prstGeom>
              <a:noFill/>
            </p:spPr>
            <p:txBody>
              <a:bodyPr wrap="square">
                <a:spAutoFit/>
              </a:bodyPr>
              <a:p>
                <a:pPr algn="ctr"/>
                <a:r>
                  <a:rPr lang="en-US" altLang="zh-CN" sz="800" dirty="0">
                    <a:solidFill>
                      <a:srgbClr val="172B4D"/>
                    </a:solidFill>
                    <a:effectLst/>
                    <a:highlight>
                      <a:srgbClr val="FFFFFF"/>
                    </a:highlight>
                    <a:latin typeface="阿里巴巴普惠体 3.0 55 Regular" panose="00020600040101010101" charset="-122"/>
                    <a:ea typeface="阿里巴巴普惠体 3.0 55 Regular" panose="00020600040101010101" charset="-122"/>
                  </a:rPr>
                  <a:t>table</a:t>
                </a:r>
                <a:endParaRPr lang="en-US" altLang="zh-CN" sz="800" dirty="0">
                  <a:solidFill>
                    <a:srgbClr val="172B4D"/>
                  </a:solidFill>
                  <a:effectLst/>
                  <a:highlight>
                    <a:srgbClr val="FFFFFF"/>
                  </a:highlight>
                  <a:latin typeface="阿里巴巴普惠体 3.0 55 Regular" panose="00020600040101010101" charset="-122"/>
                  <a:ea typeface="阿里巴巴普惠体 3.0 55 Regular" panose="00020600040101010101" charset="-122"/>
                </a:endParaRPr>
              </a:p>
            </p:txBody>
          </p:sp>
          <p:sp>
            <p:nvSpPr>
              <p:cNvPr id="60" name="文本框 59"/>
              <p:cNvSpPr txBox="1"/>
              <p:nvPr/>
            </p:nvSpPr>
            <p:spPr>
              <a:xfrm>
                <a:off x="5983817" y="4407299"/>
                <a:ext cx="740491" cy="186690"/>
              </a:xfrm>
              <a:prstGeom prst="rect">
                <a:avLst/>
              </a:prstGeom>
              <a:noFill/>
            </p:spPr>
            <p:txBody>
              <a:bodyPr wrap="square">
                <a:spAutoFit/>
              </a:bodyPr>
              <a:p>
                <a:pPr algn="ctr"/>
                <a:r>
                  <a:rPr lang="en-US" altLang="zh-CN" sz="800" dirty="0">
                    <a:solidFill>
                      <a:srgbClr val="172B4D"/>
                    </a:solidFill>
                    <a:effectLst/>
                    <a:highlight>
                      <a:srgbClr val="FFFFFF"/>
                    </a:highlight>
                    <a:latin typeface="阿里巴巴普惠体 3.0 55 Regular" panose="00020600040101010101" charset="-122"/>
                    <a:ea typeface="阿里巴巴普惠体 3.0 55 Regular" panose="00020600040101010101" charset="-122"/>
                  </a:rPr>
                  <a:t>values</a:t>
                </a:r>
                <a:endParaRPr lang="en-US" altLang="zh-CN" sz="800" dirty="0">
                  <a:solidFill>
                    <a:srgbClr val="172B4D"/>
                  </a:solidFill>
                  <a:effectLst/>
                  <a:highlight>
                    <a:srgbClr val="FFFFFF"/>
                  </a:highlight>
                  <a:latin typeface="阿里巴巴普惠体 3.0 55 Regular" panose="00020600040101010101" charset="-122"/>
                  <a:ea typeface="阿里巴巴普惠体 3.0 55 Regular" panose="00020600040101010101" charset="-122"/>
                </a:endParaRPr>
              </a:p>
            </p:txBody>
          </p:sp>
          <p:sp>
            <p:nvSpPr>
              <p:cNvPr id="61" name="文本框 60"/>
              <p:cNvSpPr txBox="1"/>
              <p:nvPr/>
            </p:nvSpPr>
            <p:spPr>
              <a:xfrm>
                <a:off x="4917812" y="3160537"/>
                <a:ext cx="2810448" cy="186690"/>
              </a:xfrm>
              <a:prstGeom prst="rect">
                <a:avLst/>
              </a:prstGeom>
              <a:noFill/>
            </p:spPr>
            <p:txBody>
              <a:bodyPr wrap="square">
                <a:spAutoFit/>
              </a:bodyPr>
              <a:p>
                <a:pPr algn="ctr"/>
                <a:r>
                  <a:rPr lang="en-US" altLang="zh-CN" sz="800" dirty="0">
                    <a:solidFill>
                      <a:srgbClr val="172B4D"/>
                    </a:solidFill>
                    <a:effectLst/>
                    <a:highlight>
                      <a:srgbClr val="FFFFFF"/>
                    </a:highlight>
                    <a:latin typeface="阿里巴巴普惠体 3.0 55 Regular" panose="00020600040101010101" charset="-122"/>
                    <a:ea typeface="阿里巴巴普惠体 3.0 55 Regular" panose="00020600040101010101" charset="-122"/>
                  </a:rPr>
                  <a:t>matrix</a:t>
                </a:r>
                <a:endParaRPr lang="en-US" altLang="zh-CN" sz="800" dirty="0">
                  <a:solidFill>
                    <a:srgbClr val="172B4D"/>
                  </a:solidFill>
                  <a:effectLst/>
                  <a:highlight>
                    <a:srgbClr val="FFFFFF"/>
                  </a:highlight>
                  <a:latin typeface="阿里巴巴普惠体 3.0 55 Regular" panose="00020600040101010101" charset="-122"/>
                  <a:ea typeface="阿里巴巴普惠体 3.0 55 Regular" panose="00020600040101010101" charset="-122"/>
                </a:endParaRPr>
              </a:p>
            </p:txBody>
          </p:sp>
          <p:sp>
            <p:nvSpPr>
              <p:cNvPr id="62" name="文本框 61"/>
              <p:cNvSpPr txBox="1"/>
              <p:nvPr/>
            </p:nvSpPr>
            <p:spPr>
              <a:xfrm>
                <a:off x="6124999" y="2678478"/>
                <a:ext cx="2810448" cy="186690"/>
              </a:xfrm>
              <a:prstGeom prst="rect">
                <a:avLst/>
              </a:prstGeom>
              <a:noFill/>
            </p:spPr>
            <p:txBody>
              <a:bodyPr wrap="square">
                <a:spAutoFit/>
              </a:bodyPr>
              <a:p>
                <a:pPr algn="ctr"/>
                <a:r>
                  <a:rPr lang="en-US" altLang="zh-CN" sz="800" dirty="0">
                    <a:solidFill>
                      <a:srgbClr val="172B4D"/>
                    </a:solidFill>
                    <a:effectLst/>
                    <a:highlight>
                      <a:srgbClr val="FFFFFF"/>
                    </a:highlight>
                    <a:latin typeface="阿里巴巴普惠体 3.0 55 Regular" panose="00020600040101010101" charset="-122"/>
                    <a:ea typeface="阿里巴巴普惠体 3.0 55 Regular" panose="00020600040101010101" charset="-122"/>
                  </a:rPr>
                  <a:t>matrix</a:t>
                </a:r>
                <a:endParaRPr lang="en-US" altLang="zh-CN" sz="800" dirty="0">
                  <a:solidFill>
                    <a:srgbClr val="172B4D"/>
                  </a:solidFill>
                  <a:effectLst/>
                  <a:highlight>
                    <a:srgbClr val="FFFFFF"/>
                  </a:highlight>
                  <a:latin typeface="阿里巴巴普惠体 3.0 55 Regular" panose="00020600040101010101" charset="-122"/>
                  <a:ea typeface="阿里巴巴普惠体 3.0 55 Regular" panose="00020600040101010101" charset="-122"/>
                </a:endParaRPr>
              </a:p>
            </p:txBody>
          </p:sp>
          <p:sp>
            <p:nvSpPr>
              <p:cNvPr id="63" name="文本框 62"/>
              <p:cNvSpPr txBox="1"/>
              <p:nvPr/>
            </p:nvSpPr>
            <p:spPr>
              <a:xfrm>
                <a:off x="3611313" y="3150011"/>
                <a:ext cx="2810448" cy="186690"/>
              </a:xfrm>
              <a:prstGeom prst="rect">
                <a:avLst/>
              </a:prstGeom>
              <a:noFill/>
            </p:spPr>
            <p:txBody>
              <a:bodyPr wrap="square">
                <a:spAutoFit/>
              </a:bodyPr>
              <a:p>
                <a:pPr algn="ctr"/>
                <a:r>
                  <a:rPr lang="en-US" altLang="zh-CN" sz="800" dirty="0" err="1">
                    <a:solidFill>
                      <a:srgbClr val="172B4D"/>
                    </a:solidFill>
                    <a:effectLst/>
                    <a:highlight>
                      <a:srgbClr val="FFFFFF"/>
                    </a:highlight>
                    <a:latin typeface="阿里巴巴普惠体 3.0 55 Regular" panose="00020600040101010101" charset="-122"/>
                    <a:ea typeface="阿里巴巴普惠体 3.0 55 Regular" panose="00020600040101010101" charset="-122"/>
                  </a:rPr>
                  <a:t>fixed</a:t>
                </a:r>
                <a:r>
                  <a:rPr lang="en-US" altLang="zh-CN" sz="800" dirty="0" err="1">
                    <a:solidFill>
                      <a:srgbClr val="172B4D"/>
                    </a:solidFill>
                    <a:highlight>
                      <a:srgbClr val="FFFFFF"/>
                    </a:highlight>
                    <a:latin typeface="阿里巴巴普惠体 3.0 55 Regular" panose="00020600040101010101" charset="-122"/>
                    <a:ea typeface="阿里巴巴普惠体 3.0 55 Regular" panose="00020600040101010101" charset="-122"/>
                  </a:rPr>
                  <a:t>LengthArrayVector</a:t>
                </a:r>
                <a:endParaRPr lang="zh-CN" altLang="en-US" sz="800" dirty="0">
                  <a:latin typeface="阿里巴巴普惠体 3.0 55 Regular" panose="00020600040101010101" charset="-122"/>
                  <a:ea typeface="阿里巴巴普惠体 3.0 55 Regular" panose="00020600040101010101" charset="-122"/>
                </a:endParaRPr>
              </a:p>
            </p:txBody>
          </p:sp>
          <p:sp>
            <p:nvSpPr>
              <p:cNvPr id="64" name="文本框 63"/>
              <p:cNvSpPr txBox="1"/>
              <p:nvPr/>
            </p:nvSpPr>
            <p:spPr>
              <a:xfrm>
                <a:off x="7194548" y="3799131"/>
                <a:ext cx="641181" cy="186690"/>
              </a:xfrm>
              <a:prstGeom prst="rect">
                <a:avLst/>
              </a:prstGeom>
              <a:noFill/>
            </p:spPr>
            <p:txBody>
              <a:bodyPr wrap="square">
                <a:spAutoFit/>
              </a:bodyPr>
              <a:p>
                <a:pPr algn="ctr"/>
                <a:r>
                  <a:rPr lang="en-US" altLang="zh-CN" sz="800" dirty="0">
                    <a:solidFill>
                      <a:srgbClr val="172B4D"/>
                    </a:solidFill>
                    <a:effectLst/>
                    <a:highlight>
                      <a:srgbClr val="FFFFFF"/>
                    </a:highlight>
                    <a:latin typeface="阿里巴巴普惠体 3.0 55 Regular" panose="00020600040101010101" charset="-122"/>
                    <a:ea typeface="阿里巴巴普惠体 3.0 55 Regular" panose="00020600040101010101" charset="-122"/>
                  </a:rPr>
                  <a:t>column</a:t>
                </a:r>
                <a:endParaRPr lang="en-US" altLang="zh-CN" sz="800" dirty="0">
                  <a:solidFill>
                    <a:srgbClr val="172B4D"/>
                  </a:solidFill>
                  <a:effectLst/>
                  <a:highlight>
                    <a:srgbClr val="FFFFFF"/>
                  </a:highlight>
                  <a:latin typeface="阿里巴巴普惠体 3.0 55 Regular" panose="00020600040101010101" charset="-122"/>
                  <a:ea typeface="阿里巴巴普惠体 3.0 55 Regular" panose="00020600040101010101" charset="-122"/>
                </a:endParaRPr>
              </a:p>
            </p:txBody>
          </p:sp>
          <p:sp>
            <p:nvSpPr>
              <p:cNvPr id="65" name="文本框 64"/>
              <p:cNvSpPr txBox="1"/>
              <p:nvPr/>
            </p:nvSpPr>
            <p:spPr>
              <a:xfrm>
                <a:off x="7681027" y="3799131"/>
                <a:ext cx="641181" cy="186690"/>
              </a:xfrm>
              <a:prstGeom prst="rect">
                <a:avLst/>
              </a:prstGeom>
              <a:noFill/>
            </p:spPr>
            <p:txBody>
              <a:bodyPr wrap="square">
                <a:spAutoFit/>
              </a:bodyPr>
              <a:p>
                <a:pPr algn="ctr"/>
                <a:r>
                  <a:rPr lang="en-US" altLang="zh-CN" sz="800" dirty="0">
                    <a:solidFill>
                      <a:srgbClr val="172B4D"/>
                    </a:solidFill>
                    <a:effectLst/>
                    <a:highlight>
                      <a:srgbClr val="FFFFFF"/>
                    </a:highlight>
                    <a:latin typeface="阿里巴巴普惠体 3.0 55 Regular" panose="00020600040101010101" charset="-122"/>
                    <a:ea typeface="阿里巴巴普惠体 3.0 55 Regular" panose="00020600040101010101" charset="-122"/>
                  </a:rPr>
                  <a:t>Table</a:t>
                </a:r>
                <a:endParaRPr lang="en-US" altLang="zh-CN" sz="800" dirty="0">
                  <a:solidFill>
                    <a:srgbClr val="172B4D"/>
                  </a:solidFill>
                  <a:effectLst/>
                  <a:highlight>
                    <a:srgbClr val="FFFFFF"/>
                  </a:highlight>
                  <a:latin typeface="阿里巴巴普惠体 3.0 55 Regular" panose="00020600040101010101" charset="-122"/>
                  <a:ea typeface="阿里巴巴普惠体 3.0 55 Regular" panose="00020600040101010101" charset="-122"/>
                </a:endParaRPr>
              </a:p>
            </p:txBody>
          </p:sp>
        </p:grpSp>
        <p:cxnSp>
          <p:nvCxnSpPr>
            <p:cNvPr id="66" name="直接箭头连接符 65"/>
            <p:cNvCxnSpPr/>
            <p:nvPr/>
          </p:nvCxnSpPr>
          <p:spPr>
            <a:xfrm flipH="1">
              <a:off x="8263" y="4011"/>
              <a:ext cx="6" cy="1394"/>
            </a:xfrm>
            <a:prstGeom prst="straightConnector1">
              <a:avLst/>
            </a:prstGeom>
            <a:ln>
              <a:solidFill>
                <a:schemeClr val="accent1"/>
              </a:solidFill>
              <a:tailEnd type="triangle"/>
            </a:ln>
          </p:spPr>
          <p:style>
            <a:lnRef idx="1">
              <a:schemeClr val="dk1"/>
            </a:lnRef>
            <a:fillRef idx="0">
              <a:schemeClr val="dk1"/>
            </a:fillRef>
            <a:effectRef idx="0">
              <a:schemeClr val="dk1"/>
            </a:effectRef>
            <a:fontRef idx="minor">
              <a:schemeClr val="tx1"/>
            </a:fontRef>
          </p:style>
        </p:cxnSp>
        <p:sp>
          <p:nvSpPr>
            <p:cNvPr id="67" name="文本框 66"/>
            <p:cNvSpPr txBox="1"/>
            <p:nvPr/>
          </p:nvSpPr>
          <p:spPr>
            <a:xfrm>
              <a:off x="8186" y="4116"/>
              <a:ext cx="1320" cy="324"/>
            </a:xfrm>
            <a:prstGeom prst="rect">
              <a:avLst/>
            </a:prstGeom>
            <a:noFill/>
          </p:spPr>
          <p:txBody>
            <a:bodyPr rot="0" spcFirstLastPara="0" vertOverflow="overflow" horzOverflow="overflow" vert="horz" wrap="square" lIns="91440" tIns="45720" rIns="91440" bIns="45720" numCol="1" spcCol="0" rtlCol="0" fromWordArt="0" anchor="t" anchorCtr="0" forceAA="0" compatLnSpc="1">
              <a:spAutoFit/>
            </a:bodyPr>
            <a:p>
              <a:pPr algn="l"/>
              <a:r>
                <a:rPr lang="zh-CN" sz="800" dirty="0">
                  <a:latin typeface="阿里巴巴普惠体 3.0 55 Regular" panose="00020600040101010101" charset="-122"/>
                  <a:ea typeface="阿里巴巴普惠体 3.0 55 Regular" panose="00020600040101010101" charset="-122"/>
                  <a:cs typeface="Calibri" panose="020F0502020204030204"/>
                </a:rPr>
                <a:t>flatten</a:t>
              </a:r>
              <a:endParaRPr lang="zh-CN" sz="800" dirty="0">
                <a:latin typeface="阿里巴巴普惠体 3.0 55 Regular" panose="00020600040101010101" charset="-122"/>
                <a:ea typeface="阿里巴巴普惠体 3.0 55 Regular" panose="00020600040101010101" charset="-122"/>
                <a:cs typeface="Calibri" panose="020F0502020204030204"/>
              </a:endParaRPr>
            </a:p>
          </p:txBody>
        </p:sp>
        <p:sp>
          <p:nvSpPr>
            <p:cNvPr id="68" name="文本框 67"/>
            <p:cNvSpPr txBox="1"/>
            <p:nvPr/>
          </p:nvSpPr>
          <p:spPr>
            <a:xfrm>
              <a:off x="10603" y="8019"/>
              <a:ext cx="1320" cy="324"/>
            </a:xfrm>
            <a:prstGeom prst="rect">
              <a:avLst/>
            </a:prstGeom>
            <a:noFill/>
          </p:spPr>
          <p:txBody>
            <a:bodyPr rot="0" spcFirstLastPara="0" vertOverflow="overflow" horzOverflow="overflow" vert="horz" wrap="square" lIns="91440" tIns="45720" rIns="91440" bIns="45720" numCol="1" spcCol="0" rtlCol="0" fromWordArt="0" anchor="t" anchorCtr="0" forceAA="0" compatLnSpc="1">
              <a:spAutoFit/>
            </a:bodyPr>
            <a:p>
              <a:pPr algn="l"/>
              <a:r>
                <a:rPr lang="zh-CN" sz="800" dirty="0">
                  <a:latin typeface="阿里巴巴普惠体 3.0 55 Regular" panose="00020600040101010101" charset="-122"/>
                  <a:ea typeface="阿里巴巴普惠体 3.0 55 Regular" panose="00020600040101010101" charset="-122"/>
                  <a:cs typeface="Calibri" panose="020F0502020204030204"/>
                </a:rPr>
                <a:t>t</a:t>
              </a:r>
              <a:r>
                <a:rPr lang="en-US" altLang="zh-CN" sz="800" dirty="0" err="1">
                  <a:latin typeface="阿里巴巴普惠体 3.0 55 Regular" panose="00020600040101010101" charset="-122"/>
                  <a:ea typeface="阿里巴巴普惠体 3.0 55 Regular" panose="00020600040101010101" charset="-122"/>
                  <a:cs typeface="Calibri" panose="020F0502020204030204"/>
                </a:rPr>
                <a:t>ranspos</a:t>
              </a:r>
              <a:r>
                <a:rPr lang="zh-CN" sz="800" dirty="0">
                  <a:latin typeface="阿里巴巴普惠体 3.0 55 Regular" panose="00020600040101010101" charset="-122"/>
                  <a:ea typeface="阿里巴巴普惠体 3.0 55 Regular" panose="00020600040101010101" charset="-122"/>
                  <a:cs typeface="Calibri" panose="020F0502020204030204"/>
                </a:rPr>
                <a:t>e</a:t>
              </a:r>
              <a:endParaRPr lang="zh-CN" sz="800" dirty="0">
                <a:latin typeface="阿里巴巴普惠体 3.0 55 Regular" panose="00020600040101010101" charset="-122"/>
                <a:ea typeface="阿里巴巴普惠体 3.0 55 Regular" panose="00020600040101010101" charset="-122"/>
                <a:cs typeface="Calibri" panose="020F0502020204030204"/>
              </a:endParaRPr>
            </a:p>
          </p:txBody>
        </p:sp>
      </p:grpSp>
      <p:pic>
        <p:nvPicPr>
          <p:cNvPr id="3" name="图片 2" descr="/Users/chenjiayuan/Desktop/公司logo2.png公司logo2"/>
          <p:cNvPicPr>
            <a:picLocks noChangeAspect="1"/>
          </p:cNvPicPr>
          <p:nvPr>
            <p:custDataLst>
              <p:tags r:id="rId1"/>
            </p:custDataLst>
          </p:nvPr>
        </p:nvPicPr>
        <p:blipFill>
          <a:blip r:embed="rId2" cstate="screen"/>
          <a:srcRect/>
          <a:stretch>
            <a:fillRect/>
          </a:stretch>
        </p:blipFill>
        <p:spPr>
          <a:xfrm>
            <a:off x="10701655" y="288925"/>
            <a:ext cx="1056005" cy="275590"/>
          </a:xfrm>
          <a:prstGeom prst="rect">
            <a:avLst/>
          </a:prstGeom>
        </p:spPr>
      </p:pic>
      <p:sp>
        <p:nvSpPr>
          <p:cNvPr id="9" name="文本框 8"/>
          <p:cNvSpPr txBox="1"/>
          <p:nvPr/>
        </p:nvSpPr>
        <p:spPr>
          <a:xfrm>
            <a:off x="5959475" y="826135"/>
            <a:ext cx="5721350" cy="1522095"/>
          </a:xfrm>
          <a:prstGeom prst="rect">
            <a:avLst/>
          </a:prstGeom>
          <a:noFill/>
        </p:spPr>
        <p:txBody>
          <a:bodyPr wrap="square" rtlCol="0">
            <a:spAutoFit/>
          </a:bodyPr>
          <a:p>
            <a:pPr indent="0" fontAlgn="auto">
              <a:lnSpc>
                <a:spcPct val="150000"/>
              </a:lnSpc>
            </a:pPr>
            <a:r>
              <a:rPr lang="zh-CN" altLang="en-US" sz="1600" b="1">
                <a:latin typeface="阿里巴巴普惠体 3.0 55 Regular" panose="00020600040101010101" charset="-122"/>
                <a:ea typeface="阿里巴巴普惠体 3.0 55 Regular" panose="00020600040101010101" charset="-122"/>
                <a:cs typeface="阿里巴巴普惠体 3.0 55 Regular" panose="00020600040101010101" charset="-122"/>
              </a:rPr>
              <a:t>为什么要进行数据结构转换？</a:t>
            </a:r>
            <a:endParaRPr lang="zh-CN" altLang="en-US" sz="1600" b="1">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50000"/>
              </a:lnSpc>
            </a:pPr>
            <a:endParaRPr lang="en-US" altLang="zh-CN" sz="400" b="1">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50000"/>
              </a:lnSpc>
            </a:pPr>
            <a:r>
              <a:rPr lang="en-US" altLang="zh-CN" sz="1400">
                <a:latin typeface="阿里巴巴普惠体 3.0 55 Regular" panose="00020600040101010101" charset="-122"/>
                <a:ea typeface="阿里巴巴普惠体 3.0 55 Regular" panose="00020600040101010101" charset="-122"/>
                <a:cs typeface="阿里巴巴普惠体 3.0 55 Regular" panose="00020600040101010101" charset="-122"/>
              </a:rPr>
              <a:t>1. </a:t>
            </a:r>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计算规则：</a:t>
            </a:r>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函数应用在不同数据结构的是</a:t>
            </a:r>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按列计算还是按行计算？</a:t>
            </a:r>
            <a:endPar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50000"/>
              </a:lnSpc>
            </a:pPr>
            <a:r>
              <a:rPr lang="en-US" altLang="zh-CN" sz="1400">
                <a:latin typeface="阿里巴巴普惠体 3.0 55 Regular" panose="00020600040101010101" charset="-122"/>
                <a:ea typeface="阿里巴巴普惠体 3.0 55 Regular" panose="00020600040101010101" charset="-122"/>
                <a:cs typeface="阿里巴巴普惠体 3.0 55 Regular" panose="00020600040101010101" charset="-122"/>
              </a:rPr>
              <a:t>2. </a:t>
            </a:r>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计算场景：例如可以利用</a:t>
            </a:r>
            <a:r>
              <a:rPr lang="en-US" altLang="zh-CN" sz="1400">
                <a:latin typeface="阿里巴巴普惠体 3.0 55 Regular" panose="00020600040101010101" charset="-122"/>
                <a:ea typeface="阿里巴巴普惠体 3.0 55 Regular" panose="00020600040101010101" charset="-122"/>
                <a:cs typeface="阿里巴巴普惠体 3.0 55 Regular" panose="00020600040101010101" charset="-122"/>
              </a:rPr>
              <a:t> set </a:t>
            </a:r>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将</a:t>
            </a:r>
            <a:r>
              <a:rPr lang="en-US" altLang="zh-CN" sz="1400">
                <a:latin typeface="阿里巴巴普惠体 3.0 55 Regular" panose="00020600040101010101" charset="-122"/>
                <a:ea typeface="阿里巴巴普惠体 3.0 55 Regular" panose="00020600040101010101" charset="-122"/>
                <a:cs typeface="阿里巴巴普惠体 3.0 55 Regular" panose="00020600040101010101" charset="-122"/>
              </a:rPr>
              <a:t> vector </a:t>
            </a:r>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取出唯一值等。</a:t>
            </a:r>
            <a:endPar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indent="0" fontAlgn="auto">
              <a:lnSpc>
                <a:spcPct val="150000"/>
              </a:lnSpc>
            </a:pPr>
            <a:r>
              <a:rPr lang="en-US" altLang="zh-CN" sz="1400">
                <a:latin typeface="阿里巴巴普惠体 3.0 55 Regular" panose="00020600040101010101" charset="-122"/>
                <a:ea typeface="阿里巴巴普惠体 3.0 55 Regular" panose="00020600040101010101" charset="-122"/>
                <a:cs typeface="阿里巴巴普惠体 3.0 55 Regular" panose="00020600040101010101" charset="-122"/>
              </a:rPr>
              <a:t>3. </a:t>
            </a:r>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计算性能：例如</a:t>
            </a:r>
            <a:r>
              <a:rPr lang="en-US" altLang="zh-CN" sz="1400">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en-US" altLang="zh-CN" sz="1400">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vector </a:t>
            </a:r>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计算性能高于</a:t>
            </a:r>
            <a:r>
              <a:rPr lang="en-US" altLang="zh-CN" sz="1400">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 tuple </a:t>
            </a:r>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sym typeface="+mn-ea"/>
              </a:rPr>
              <a:t>等。</a:t>
            </a:r>
            <a:endParaRPr lang="en-US" altLang="zh-CN" sz="1400">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16" name="文本框 15"/>
          <p:cNvSpPr txBox="1"/>
          <p:nvPr/>
        </p:nvSpPr>
        <p:spPr>
          <a:xfrm>
            <a:off x="8220075" y="3006090"/>
            <a:ext cx="3048635" cy="737235"/>
          </a:xfrm>
          <a:prstGeom prst="rect">
            <a:avLst/>
          </a:prstGeom>
        </p:spPr>
        <p:txBody>
          <a:bodyPr wrap="square">
            <a:spAutoFit/>
          </a:bodyPr>
          <a:p>
            <a:pPr indent="0" fontAlgn="auto">
              <a:lnSpc>
                <a:spcPct val="100000"/>
              </a:lnSpc>
            </a:pPr>
            <a:r>
              <a:rPr lang="en-US" altLang="zh-CN" sz="1400" b="0">
                <a:solidFill>
                  <a:srgbClr val="001080"/>
                </a:solidFill>
                <a:latin typeface="阿里巴巴普惠体 3.0 55 Regular" panose="00020600040101010101" charset="-122"/>
                <a:ea typeface="阿里巴巴普惠体 3.0 55 Regular" panose="00020600040101010101" charset="-122"/>
              </a:rPr>
              <a:t>m</a:t>
            </a:r>
            <a:r>
              <a:rPr lang="en-US" altLang="zh-CN" sz="1400" b="0">
                <a:solidFill>
                  <a:srgbClr val="000000"/>
                </a:solidFill>
                <a:latin typeface="阿里巴巴普惠体 3.0 55 Regular" panose="00020600040101010101" charset="-122"/>
                <a:ea typeface="阿里巴巴普惠体 3.0 55 Regular" panose="00020600040101010101" charset="-122"/>
              </a:rPr>
              <a:t> = </a:t>
            </a:r>
            <a:r>
              <a:rPr lang="en-US" altLang="zh-CN" sz="1400" b="1">
                <a:solidFill>
                  <a:srgbClr val="795E26"/>
                </a:solidFill>
                <a:latin typeface="阿里巴巴普惠体 3.0 55 Regular" panose="00020600040101010101" charset="-122"/>
                <a:ea typeface="阿里巴巴普惠体 3.0 55 Regular" panose="00020600040101010101" charset="-122"/>
              </a:rPr>
              <a:t>matrix</a:t>
            </a:r>
            <a:r>
              <a:rPr lang="en-US" altLang="zh-CN" sz="1400" b="0">
                <a:solidFill>
                  <a:srgbClr val="000000"/>
                </a:solidFill>
                <a:latin typeface="阿里巴巴普惠体 3.0 55 Regular" panose="00020600040101010101" charset="-122"/>
                <a:ea typeface="阿里巴巴普惠体 3.0 55 Regular" panose="00020600040101010101" charset="-122"/>
              </a:rPr>
              <a:t>([</a:t>
            </a:r>
            <a:r>
              <a:rPr lang="en-US" altLang="zh-CN" sz="1400" b="0">
                <a:solidFill>
                  <a:srgbClr val="098658"/>
                </a:solidFill>
                <a:latin typeface="阿里巴巴普惠体 3.0 55 Regular" panose="00020600040101010101" charset="-122"/>
                <a:ea typeface="阿里巴巴普惠体 3.0 55 Regular" panose="00020600040101010101" charset="-122"/>
              </a:rPr>
              <a:t>1</a:t>
            </a:r>
            <a:r>
              <a:rPr lang="en-US" altLang="zh-CN" sz="1400" b="0">
                <a:solidFill>
                  <a:srgbClr val="000000"/>
                </a:solidFill>
                <a:latin typeface="阿里巴巴普惠体 3.0 55 Regular" panose="00020600040101010101" charset="-122"/>
                <a:ea typeface="阿里巴巴普惠体 3.0 55 Regular" panose="00020600040101010101" charset="-122"/>
              </a:rPr>
              <a:t>, </a:t>
            </a:r>
            <a:r>
              <a:rPr lang="en-US" altLang="zh-CN" sz="1400" b="0">
                <a:solidFill>
                  <a:srgbClr val="098658"/>
                </a:solidFill>
                <a:latin typeface="阿里巴巴普惠体 3.0 55 Regular" panose="00020600040101010101" charset="-122"/>
                <a:ea typeface="阿里巴巴普惠体 3.0 55 Regular" panose="00020600040101010101" charset="-122"/>
              </a:rPr>
              <a:t>2</a:t>
            </a:r>
            <a:r>
              <a:rPr lang="en-US" altLang="zh-CN" sz="1400" b="0">
                <a:solidFill>
                  <a:srgbClr val="000000"/>
                </a:solidFill>
                <a:latin typeface="阿里巴巴普惠体 3.0 55 Regular" panose="00020600040101010101" charset="-122"/>
                <a:ea typeface="阿里巴巴普惠体 3.0 55 Regular" panose="00020600040101010101" charset="-122"/>
              </a:rPr>
              <a:t>, </a:t>
            </a:r>
            <a:r>
              <a:rPr lang="en-US" altLang="zh-CN" sz="1400" b="0">
                <a:solidFill>
                  <a:srgbClr val="098658"/>
                </a:solidFill>
                <a:latin typeface="阿里巴巴普惠体 3.0 55 Regular" panose="00020600040101010101" charset="-122"/>
                <a:ea typeface="阿里巴巴普惠体 3.0 55 Regular" panose="00020600040101010101" charset="-122"/>
              </a:rPr>
              <a:t>3</a:t>
            </a:r>
            <a:r>
              <a:rPr lang="en-US" altLang="zh-CN" sz="1400" b="0">
                <a:solidFill>
                  <a:srgbClr val="000000"/>
                </a:solidFill>
                <a:latin typeface="阿里巴巴普惠体 3.0 55 Regular" panose="00020600040101010101" charset="-122"/>
                <a:ea typeface="阿里巴巴普惠体 3.0 55 Regular" panose="00020600040101010101" charset="-122"/>
              </a:rPr>
              <a:t>, </a:t>
            </a:r>
            <a:r>
              <a:rPr lang="en-US" altLang="zh-CN" sz="1400" b="0">
                <a:solidFill>
                  <a:srgbClr val="098658"/>
                </a:solidFill>
                <a:latin typeface="阿里巴巴普惠体 3.0 55 Regular" panose="00020600040101010101" charset="-122"/>
                <a:ea typeface="阿里巴巴普惠体 3.0 55 Regular" panose="00020600040101010101" charset="-122"/>
              </a:rPr>
              <a:t>4</a:t>
            </a:r>
            <a:r>
              <a:rPr lang="en-US" altLang="zh-CN" sz="1400" b="0">
                <a:solidFill>
                  <a:srgbClr val="000000"/>
                </a:solidFill>
                <a:latin typeface="阿里巴巴普惠体 3.0 55 Regular" panose="00020600040101010101" charset="-122"/>
                <a:ea typeface="阿里巴巴普惠体 3.0 55 Regular" panose="00020600040101010101" charset="-122"/>
              </a:rPr>
              <a:t>], [</a:t>
            </a:r>
            <a:r>
              <a:rPr lang="en-US" altLang="zh-CN" sz="1400" b="0">
                <a:solidFill>
                  <a:srgbClr val="098658"/>
                </a:solidFill>
                <a:latin typeface="阿里巴巴普惠体 3.0 55 Regular" panose="00020600040101010101" charset="-122"/>
                <a:ea typeface="阿里巴巴普惠体 3.0 55 Regular" panose="00020600040101010101" charset="-122"/>
              </a:rPr>
              <a:t>5</a:t>
            </a:r>
            <a:r>
              <a:rPr lang="en-US" altLang="zh-CN" sz="1400" b="0">
                <a:solidFill>
                  <a:srgbClr val="000000"/>
                </a:solidFill>
                <a:latin typeface="阿里巴巴普惠体 3.0 55 Regular" panose="00020600040101010101" charset="-122"/>
                <a:ea typeface="阿里巴巴普惠体 3.0 55 Regular" panose="00020600040101010101" charset="-122"/>
              </a:rPr>
              <a:t>, </a:t>
            </a:r>
            <a:r>
              <a:rPr lang="en-US" altLang="zh-CN" sz="1400" b="0">
                <a:solidFill>
                  <a:srgbClr val="098658"/>
                </a:solidFill>
                <a:latin typeface="阿里巴巴普惠体 3.0 55 Regular" panose="00020600040101010101" charset="-122"/>
                <a:ea typeface="阿里巴巴普惠体 3.0 55 Regular" panose="00020600040101010101" charset="-122"/>
              </a:rPr>
              <a:t>6</a:t>
            </a:r>
            <a:r>
              <a:rPr lang="en-US" altLang="zh-CN" sz="1400" b="0">
                <a:solidFill>
                  <a:srgbClr val="000000"/>
                </a:solidFill>
                <a:latin typeface="阿里巴巴普惠体 3.0 55 Regular" panose="00020600040101010101" charset="-122"/>
                <a:ea typeface="阿里巴巴普惠体 3.0 55 Regular" panose="00020600040101010101" charset="-122"/>
              </a:rPr>
              <a:t>, </a:t>
            </a:r>
            <a:r>
              <a:rPr lang="en-US" altLang="zh-CN" sz="1400" b="0">
                <a:solidFill>
                  <a:srgbClr val="098658"/>
                </a:solidFill>
                <a:latin typeface="阿里巴巴普惠体 3.0 55 Regular" panose="00020600040101010101" charset="-122"/>
                <a:ea typeface="阿里巴巴普惠体 3.0 55 Regular" panose="00020600040101010101" charset="-122"/>
              </a:rPr>
              <a:t>7</a:t>
            </a:r>
            <a:r>
              <a:rPr lang="en-US" altLang="zh-CN" sz="1400" b="0">
                <a:solidFill>
                  <a:srgbClr val="000000"/>
                </a:solidFill>
                <a:latin typeface="阿里巴巴普惠体 3.0 55 Regular" panose="00020600040101010101" charset="-122"/>
                <a:ea typeface="阿里巴巴普惠体 3.0 55 Regular" panose="00020600040101010101" charset="-122"/>
              </a:rPr>
              <a:t>, </a:t>
            </a:r>
            <a:r>
              <a:rPr lang="en-US" altLang="zh-CN" sz="1400" b="0">
                <a:solidFill>
                  <a:srgbClr val="098658"/>
                </a:solidFill>
                <a:latin typeface="阿里巴巴普惠体 3.0 55 Regular" panose="00020600040101010101" charset="-122"/>
                <a:ea typeface="阿里巴巴普惠体 3.0 55 Regular" panose="00020600040101010101" charset="-122"/>
              </a:rPr>
              <a:t>8</a:t>
            </a:r>
            <a:r>
              <a:rPr lang="en-US" altLang="zh-CN" sz="1400" b="0">
                <a:solidFill>
                  <a:srgbClr val="000000"/>
                </a:solidFill>
                <a:latin typeface="阿里巴巴普惠体 3.0 55 Regular" panose="00020600040101010101" charset="-122"/>
                <a:ea typeface="阿里巴巴普惠体 3.0 55 Regular" panose="00020600040101010101" charset="-122"/>
              </a:rPr>
              <a:t>])</a:t>
            </a:r>
            <a:endParaRPr lang="en-US" altLang="zh-CN" sz="1400" b="0">
              <a:solidFill>
                <a:srgbClr val="000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400" b="0">
                <a:solidFill>
                  <a:srgbClr val="000000"/>
                </a:solidFill>
                <a:latin typeface="阿里巴巴普惠体 3.0 55 Regular" panose="00020600040101010101" charset="-122"/>
                <a:ea typeface="阿里巴巴普惠体 3.0 55 Regular" panose="00020600040101010101" charset="-122"/>
              </a:rPr>
              <a:t>m.</a:t>
            </a:r>
            <a:r>
              <a:rPr lang="en-US" altLang="zh-CN" sz="1400" b="1">
                <a:solidFill>
                  <a:srgbClr val="795E26"/>
                </a:solidFill>
                <a:latin typeface="阿里巴巴普惠体 3.0 55 Regular" panose="00020600040101010101" charset="-122"/>
                <a:ea typeface="阿里巴巴普惠体 3.0 55 Regular" panose="00020600040101010101" charset="-122"/>
              </a:rPr>
              <a:t>avg</a:t>
            </a:r>
            <a:r>
              <a:rPr lang="en-US" altLang="zh-CN" sz="1400" b="0">
                <a:solidFill>
                  <a:srgbClr val="000000"/>
                </a:solidFill>
                <a:latin typeface="阿里巴巴普惠体 3.0 55 Regular" panose="00020600040101010101" charset="-122"/>
                <a:ea typeface="阿里巴巴普惠体 3.0 55 Regular" panose="00020600040101010101" charset="-122"/>
              </a:rPr>
              <a:t>() </a:t>
            </a:r>
            <a:r>
              <a:rPr lang="en-US" altLang="zh-CN" sz="1400" b="0">
                <a:solidFill>
                  <a:srgbClr val="008000"/>
                </a:solidFill>
                <a:latin typeface="阿里巴巴普惠体 3.0 55 Regular" panose="00020600040101010101" charset="-122"/>
                <a:ea typeface="阿里巴巴普惠体 3.0 55 Regular" panose="00020600040101010101" charset="-122"/>
              </a:rPr>
              <a:t>// output:[2.5, 6.5]</a:t>
            </a:r>
            <a:endParaRPr lang="en-US" altLang="zh-CN" sz="1400" b="0">
              <a:solidFill>
                <a:srgbClr val="008000"/>
              </a:solidFill>
              <a:latin typeface="阿里巴巴普惠体 3.0 55 Regular" panose="00020600040101010101" charset="-122"/>
              <a:ea typeface="阿里巴巴普惠体 3.0 55 Regular" panose="00020600040101010101" charset="-122"/>
            </a:endParaRPr>
          </a:p>
          <a:p>
            <a:pPr indent="0" fontAlgn="auto">
              <a:lnSpc>
                <a:spcPct val="100000"/>
              </a:lnSpc>
            </a:pPr>
            <a:r>
              <a:rPr lang="en-US" altLang="zh-CN" sz="1400" b="0">
                <a:solidFill>
                  <a:srgbClr val="000000"/>
                </a:solidFill>
                <a:latin typeface="阿里巴巴普惠体 3.0 55 Regular" panose="00020600040101010101" charset="-122"/>
                <a:ea typeface="阿里巴巴普惠体 3.0 55 Regular" panose="00020600040101010101" charset="-122"/>
              </a:rPr>
              <a:t>m.</a:t>
            </a:r>
            <a:r>
              <a:rPr lang="en-US" altLang="zh-CN" sz="1400" b="1">
                <a:solidFill>
                  <a:srgbClr val="795E26"/>
                </a:solidFill>
                <a:latin typeface="阿里巴巴普惠体 3.0 55 Regular" panose="00020600040101010101" charset="-122"/>
                <a:ea typeface="阿里巴巴普惠体 3.0 55 Regular" panose="00020600040101010101" charset="-122"/>
              </a:rPr>
              <a:t>flatten</a:t>
            </a:r>
            <a:r>
              <a:rPr lang="en-US" altLang="zh-CN" sz="1400" b="0">
                <a:solidFill>
                  <a:srgbClr val="000000"/>
                </a:solidFill>
                <a:latin typeface="阿里巴巴普惠体 3.0 55 Regular" panose="00020600040101010101" charset="-122"/>
                <a:ea typeface="阿里巴巴普惠体 3.0 55 Regular" panose="00020600040101010101" charset="-122"/>
              </a:rPr>
              <a:t>().</a:t>
            </a:r>
            <a:r>
              <a:rPr lang="en-US" altLang="zh-CN" sz="1400" b="1">
                <a:solidFill>
                  <a:srgbClr val="795E26"/>
                </a:solidFill>
                <a:latin typeface="阿里巴巴普惠体 3.0 55 Regular" panose="00020600040101010101" charset="-122"/>
                <a:ea typeface="阿里巴巴普惠体 3.0 55 Regular" panose="00020600040101010101" charset="-122"/>
              </a:rPr>
              <a:t>avg</a:t>
            </a:r>
            <a:r>
              <a:rPr lang="en-US" altLang="zh-CN" sz="1400" b="0">
                <a:solidFill>
                  <a:srgbClr val="000000"/>
                </a:solidFill>
                <a:latin typeface="阿里巴巴普惠体 3.0 55 Regular" panose="00020600040101010101" charset="-122"/>
                <a:ea typeface="阿里巴巴普惠体 3.0 55 Regular" panose="00020600040101010101" charset="-122"/>
              </a:rPr>
              <a:t>() </a:t>
            </a:r>
            <a:r>
              <a:rPr lang="en-US" altLang="zh-CN" sz="1400" b="0">
                <a:solidFill>
                  <a:srgbClr val="008000"/>
                </a:solidFill>
                <a:latin typeface="阿里巴巴普惠体 3.0 55 Regular" panose="00020600040101010101" charset="-122"/>
                <a:ea typeface="阿里巴巴普惠体 3.0 55 Regular" panose="00020600040101010101" charset="-122"/>
              </a:rPr>
              <a:t>// output: 4.5</a:t>
            </a:r>
            <a:endParaRPr lang="en-US" altLang="zh-CN" sz="1400" b="0">
              <a:solidFill>
                <a:srgbClr val="008000"/>
              </a:solidFill>
              <a:latin typeface="阿里巴巴普惠体 3.0 55 Regular" panose="00020600040101010101" charset="-122"/>
              <a:ea typeface="阿里巴巴普惠体 3.0 55 Regular" panose="00020600040101010101" charset="-122"/>
            </a:endParaRPr>
          </a:p>
        </p:txBody>
      </p:sp>
      <p:sp>
        <p:nvSpPr>
          <p:cNvPr id="19" name="矩形 18"/>
          <p:cNvSpPr/>
          <p:nvPr/>
        </p:nvSpPr>
        <p:spPr>
          <a:xfrm>
            <a:off x="8067675" y="2814320"/>
            <a:ext cx="3279775" cy="1138555"/>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22" name="椭圆 21"/>
          <p:cNvSpPr/>
          <p:nvPr/>
        </p:nvSpPr>
        <p:spPr>
          <a:xfrm>
            <a:off x="127000" y="610235"/>
            <a:ext cx="253365" cy="25590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022EA6"/>
        </a:solidFill>
        <a:effectLst/>
      </p:bgPr>
    </p:bg>
    <p:spTree>
      <p:nvGrpSpPr>
        <p:cNvPr id="1" name=""/>
        <p:cNvGrpSpPr/>
        <p:nvPr/>
      </p:nvGrpSpPr>
      <p:grpSpPr>
        <a:xfrm>
          <a:off x="0" y="0"/>
          <a:ext cx="0" cy="0"/>
          <a:chOff x="0" y="0"/>
          <a:chExt cx="0" cy="0"/>
        </a:xfrm>
      </p:grpSpPr>
      <p:pic>
        <p:nvPicPr>
          <p:cNvPr id="5" name="图片 4" descr="VCG211260803510"/>
          <p:cNvPicPr>
            <a:picLocks noChangeAspect="1"/>
          </p:cNvPicPr>
          <p:nvPr>
            <p:custDataLst>
              <p:tags r:id="rId1"/>
            </p:custDataLst>
          </p:nvPr>
        </p:nvPicPr>
        <p:blipFill>
          <a:blip r:embed="rId2" cstate="screen">
            <a:alphaModFix amt="20000"/>
            <a:grayscl/>
            <a:lum bright="24000"/>
          </a:blip>
          <a:srcRect/>
          <a:stretch>
            <a:fillRect/>
          </a:stretch>
        </p:blipFill>
        <p:spPr>
          <a:xfrm flipH="1">
            <a:off x="-1351280" y="0"/>
            <a:ext cx="13543280" cy="6951345"/>
          </a:xfrm>
          <a:prstGeom prst="rect">
            <a:avLst/>
          </a:prstGeom>
        </p:spPr>
      </p:pic>
      <p:sp>
        <p:nvSpPr>
          <p:cNvPr id="3" name="矩形 2"/>
          <p:cNvSpPr/>
          <p:nvPr>
            <p:custDataLst>
              <p:tags r:id="rId3"/>
            </p:custDataLst>
          </p:nvPr>
        </p:nvSpPr>
        <p:spPr>
          <a:xfrm>
            <a:off x="-1270" y="0"/>
            <a:ext cx="12192635" cy="6858000"/>
          </a:xfrm>
          <a:prstGeom prst="rect">
            <a:avLst/>
          </a:prstGeom>
          <a:solidFill>
            <a:srgbClr val="022EA6">
              <a:alpha val="29000"/>
            </a:srgb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13" name="椭圆 12"/>
          <p:cNvSpPr/>
          <p:nvPr/>
        </p:nvSpPr>
        <p:spPr>
          <a:xfrm rot="6960000">
            <a:off x="1805940" y="1903730"/>
            <a:ext cx="1305560" cy="1305560"/>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7" name="文本框 6"/>
          <p:cNvSpPr txBox="1"/>
          <p:nvPr/>
        </p:nvSpPr>
        <p:spPr>
          <a:xfrm>
            <a:off x="2402205" y="2419350"/>
            <a:ext cx="1810385" cy="768350"/>
          </a:xfrm>
          <a:prstGeom prst="rect">
            <a:avLst/>
          </a:prstGeom>
          <a:noFill/>
        </p:spPr>
        <p:txBody>
          <a:bodyPr wrap="square" rtlCol="0">
            <a:spAutoFit/>
          </a:bodyPr>
          <a:lstStyle/>
          <a:p>
            <a:r>
              <a:rPr lang="en-US" altLang="zh-CN" sz="4400" i="1" u="sng" dirty="0">
                <a:solidFill>
                  <a:schemeClr val="bg1"/>
                </a:solidFill>
                <a:latin typeface="Noto Sans S Chinese Regular" panose="020B0500000000000000" pitchFamily="34" charset="-128"/>
                <a:ea typeface="Noto Sans S Chinese Regular" panose="020B0500000000000000" pitchFamily="34" charset="-128"/>
                <a:sym typeface="+mn-ea"/>
              </a:rPr>
              <a:t>02</a:t>
            </a:r>
            <a:endParaRPr lang="en-US" altLang="zh-CN" sz="4400" i="1" u="sng" dirty="0">
              <a:solidFill>
                <a:schemeClr val="bg1"/>
              </a:solidFill>
              <a:latin typeface="Noto Sans S Chinese Regular" panose="020B0500000000000000" pitchFamily="34" charset="-128"/>
              <a:ea typeface="Noto Sans S Chinese Regular" panose="020B0500000000000000" pitchFamily="34" charset="-128"/>
              <a:sym typeface="+mn-ea"/>
            </a:endParaRPr>
          </a:p>
        </p:txBody>
      </p:sp>
      <p:sp>
        <p:nvSpPr>
          <p:cNvPr id="9" name="文本框 8"/>
          <p:cNvSpPr txBox="1"/>
          <p:nvPr/>
        </p:nvSpPr>
        <p:spPr>
          <a:xfrm>
            <a:off x="2402205" y="3246120"/>
            <a:ext cx="7030085" cy="922020"/>
          </a:xfrm>
          <a:prstGeom prst="rect">
            <a:avLst/>
          </a:prstGeom>
          <a:noFill/>
        </p:spPr>
        <p:txBody>
          <a:bodyPr wrap="square" rtlCol="0">
            <a:spAutoFit/>
          </a:bodyPr>
          <a:lstStyle/>
          <a:p>
            <a:pPr algn="l"/>
            <a:r>
              <a:rPr lang="zh-CN" altLang="en-US" sz="5400" dirty="0">
                <a:solidFill>
                  <a:schemeClr val="bg1"/>
                </a:solidFill>
                <a:latin typeface="Noto Sans S Chinese Regular" panose="020B0500000000000000" pitchFamily="34" charset="-128"/>
                <a:ea typeface="Noto Sans S Chinese Regular" panose="020B0500000000000000" pitchFamily="34" charset="-128"/>
              </a:rPr>
              <a:t>向量与元组</a:t>
            </a:r>
            <a:endParaRPr lang="zh-CN" altLang="en-US" sz="5400" dirty="0">
              <a:solidFill>
                <a:schemeClr val="bg1"/>
              </a:solidFill>
              <a:latin typeface="Noto Sans S Chinese Regular" panose="020B0500000000000000" pitchFamily="34" charset="-128"/>
              <a:ea typeface="Noto Sans S Chinese Regular" panose="020B0500000000000000" pitchFamily="34" charset="-128"/>
            </a:endParaRPr>
          </a:p>
        </p:txBody>
      </p:sp>
      <p:grpSp>
        <p:nvGrpSpPr>
          <p:cNvPr id="14" name="组合 13"/>
          <p:cNvGrpSpPr/>
          <p:nvPr/>
        </p:nvGrpSpPr>
        <p:grpSpPr>
          <a:xfrm>
            <a:off x="11428427" y="340526"/>
            <a:ext cx="388923" cy="346007"/>
            <a:chOff x="3933635" y="-1495234"/>
            <a:chExt cx="842211" cy="749278"/>
          </a:xfrm>
          <a:solidFill>
            <a:schemeClr val="bg1">
              <a:alpha val="86000"/>
            </a:schemeClr>
          </a:solidFill>
        </p:grpSpPr>
        <p:grpSp>
          <p:nvGrpSpPr>
            <p:cNvPr id="15" name="组合 14"/>
            <p:cNvGrpSpPr/>
            <p:nvPr/>
          </p:nvGrpSpPr>
          <p:grpSpPr>
            <a:xfrm>
              <a:off x="3933635" y="-1495234"/>
              <a:ext cx="203846" cy="749278"/>
              <a:chOff x="3933635" y="-1487213"/>
              <a:chExt cx="203846" cy="749278"/>
            </a:xfrm>
            <a:grpFill/>
          </p:grpSpPr>
          <p:sp>
            <p:nvSpPr>
              <p:cNvPr id="16" name="椭圆 15"/>
              <p:cNvSpPr/>
              <p:nvPr>
                <p:custDataLst>
                  <p:tags r:id="rId4"/>
                </p:custDataLst>
              </p:nvPr>
            </p:nvSpPr>
            <p:spPr>
              <a:xfrm>
                <a:off x="3933635" y="-1487213"/>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17" name="椭圆 16"/>
              <p:cNvSpPr/>
              <p:nvPr>
                <p:custDataLst>
                  <p:tags r:id="rId5"/>
                </p:custDataLst>
              </p:nvPr>
            </p:nvSpPr>
            <p:spPr>
              <a:xfrm>
                <a:off x="3933635" y="-1214497"/>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18" name="椭圆 17"/>
              <p:cNvSpPr/>
              <p:nvPr>
                <p:custDataLst>
                  <p:tags r:id="rId6"/>
                </p:custDataLst>
              </p:nvPr>
            </p:nvSpPr>
            <p:spPr>
              <a:xfrm>
                <a:off x="3933635" y="-941781"/>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grpSp>
        <p:grpSp>
          <p:nvGrpSpPr>
            <p:cNvPr id="19" name="组合 18"/>
            <p:cNvGrpSpPr/>
            <p:nvPr/>
          </p:nvGrpSpPr>
          <p:grpSpPr>
            <a:xfrm>
              <a:off x="4252817" y="-1495234"/>
              <a:ext cx="203846" cy="749278"/>
              <a:chOff x="4254477" y="-1495234"/>
              <a:chExt cx="203846" cy="749278"/>
            </a:xfrm>
            <a:grpFill/>
          </p:grpSpPr>
          <p:sp>
            <p:nvSpPr>
              <p:cNvPr id="20" name="椭圆 19"/>
              <p:cNvSpPr/>
              <p:nvPr>
                <p:custDataLst>
                  <p:tags r:id="rId7"/>
                </p:custDataLst>
              </p:nvPr>
            </p:nvSpPr>
            <p:spPr>
              <a:xfrm>
                <a:off x="4254477" y="-1495234"/>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23" name="椭圆 22"/>
              <p:cNvSpPr/>
              <p:nvPr>
                <p:custDataLst>
                  <p:tags r:id="rId8"/>
                </p:custDataLst>
              </p:nvPr>
            </p:nvSpPr>
            <p:spPr>
              <a:xfrm>
                <a:off x="4254477" y="-1222518"/>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25" name="椭圆 24"/>
              <p:cNvSpPr/>
              <p:nvPr>
                <p:custDataLst>
                  <p:tags r:id="rId9"/>
                </p:custDataLst>
              </p:nvPr>
            </p:nvSpPr>
            <p:spPr>
              <a:xfrm>
                <a:off x="4254477" y="-949802"/>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grpSp>
        <p:grpSp>
          <p:nvGrpSpPr>
            <p:cNvPr id="26" name="组合 25"/>
            <p:cNvGrpSpPr/>
            <p:nvPr/>
          </p:nvGrpSpPr>
          <p:grpSpPr>
            <a:xfrm>
              <a:off x="4572000" y="-1495234"/>
              <a:ext cx="203846" cy="749278"/>
              <a:chOff x="4572000" y="-1503255"/>
              <a:chExt cx="203846" cy="749278"/>
            </a:xfrm>
            <a:grpFill/>
          </p:grpSpPr>
          <p:sp>
            <p:nvSpPr>
              <p:cNvPr id="27" name="椭圆 26"/>
              <p:cNvSpPr/>
              <p:nvPr>
                <p:custDataLst>
                  <p:tags r:id="rId10"/>
                </p:custDataLst>
              </p:nvPr>
            </p:nvSpPr>
            <p:spPr>
              <a:xfrm>
                <a:off x="4572000" y="-1503255"/>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28" name="椭圆 27"/>
              <p:cNvSpPr/>
              <p:nvPr>
                <p:custDataLst>
                  <p:tags r:id="rId11"/>
                </p:custDataLst>
              </p:nvPr>
            </p:nvSpPr>
            <p:spPr>
              <a:xfrm>
                <a:off x="4572000" y="-1230539"/>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
            <p:nvSpPr>
              <p:cNvPr id="29" name="椭圆 28"/>
              <p:cNvSpPr/>
              <p:nvPr>
                <p:custDataLst>
                  <p:tags r:id="rId12"/>
                </p:custDataLst>
              </p:nvPr>
            </p:nvSpPr>
            <p:spPr>
              <a:xfrm>
                <a:off x="4572000" y="-957823"/>
                <a:ext cx="203846" cy="2038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grpSp>
      </p:grpSp>
      <p:cxnSp>
        <p:nvCxnSpPr>
          <p:cNvPr id="30" name="直接连接符 29"/>
          <p:cNvCxnSpPr/>
          <p:nvPr>
            <p:custDataLst>
              <p:tags r:id="rId13"/>
            </p:custDataLst>
          </p:nvPr>
        </p:nvCxnSpPr>
        <p:spPr>
          <a:xfrm>
            <a:off x="11218545" y="6332220"/>
            <a:ext cx="598805" cy="0"/>
          </a:xfrm>
          <a:prstGeom prst="line">
            <a:avLst/>
          </a:prstGeom>
          <a:ln w="60325">
            <a:solidFill>
              <a:schemeClr val="bg1">
                <a:alpha val="86000"/>
              </a:schemeClr>
            </a:solidFill>
          </a:ln>
        </p:spPr>
        <p:style>
          <a:lnRef idx="1">
            <a:schemeClr val="accent1"/>
          </a:lnRef>
          <a:fillRef idx="0">
            <a:schemeClr val="accent1"/>
          </a:fillRef>
          <a:effectRef idx="0">
            <a:schemeClr val="accent1"/>
          </a:effectRef>
          <a:fontRef idx="minor">
            <a:schemeClr val="tx1"/>
          </a:fontRef>
        </p:style>
      </p:cxnSp>
      <p:pic>
        <p:nvPicPr>
          <p:cNvPr id="47" name="图片 46" descr="公司logo"/>
          <p:cNvPicPr>
            <a:picLocks noChangeAspect="1"/>
          </p:cNvPicPr>
          <p:nvPr>
            <p:custDataLst>
              <p:tags r:id="rId14"/>
            </p:custDataLst>
          </p:nvPr>
        </p:nvPicPr>
        <p:blipFill>
          <a:blip r:embed="rId15" cstate="screen"/>
          <a:stretch>
            <a:fillRect/>
          </a:stretch>
        </p:blipFill>
        <p:spPr>
          <a:xfrm>
            <a:off x="582930" y="356235"/>
            <a:ext cx="1620520" cy="889000"/>
          </a:xfrm>
          <a:prstGeom prst="rect">
            <a:avLst/>
          </a:prstGeom>
        </p:spPr>
      </p:pic>
    </p:spTree>
    <p:custDataLst>
      <p:tags r:id="rId16"/>
    </p:custData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椭圆 16"/>
          <p:cNvSpPr/>
          <p:nvPr/>
        </p:nvSpPr>
        <p:spPr>
          <a:xfrm>
            <a:off x="127000" y="-160020"/>
            <a:ext cx="762635" cy="77025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阿里巴巴普惠体 3.0 55 Regular" panose="00020600040101010101" charset="-122"/>
              <a:ea typeface="阿里巴巴普惠体 3.0 55 Regular" panose="00020600040101010101" charset="-122"/>
            </a:endParaRPr>
          </a:p>
        </p:txBody>
      </p:sp>
      <p:sp>
        <p:nvSpPr>
          <p:cNvPr id="18" name="文本框 17"/>
          <p:cNvSpPr txBox="1"/>
          <p:nvPr/>
        </p:nvSpPr>
        <p:spPr>
          <a:xfrm>
            <a:off x="996315" y="213995"/>
            <a:ext cx="3925570" cy="460375"/>
          </a:xfrm>
          <a:prstGeom prst="rect">
            <a:avLst/>
          </a:prstGeom>
          <a:noFill/>
        </p:spPr>
        <p:txBody>
          <a:bodyPr wrap="square" rtlCol="0">
            <a:spAutoFit/>
          </a:bodyPr>
          <a:lstStyle/>
          <a:p>
            <a:pPr algn="l"/>
            <a:r>
              <a:rPr lang="en-US" altLang="zh-CN" sz="2400" b="1" dirty="0">
                <a:solidFill>
                  <a:srgbClr val="022EA6"/>
                </a:solidFill>
                <a:uFillTx/>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zh-CN" altLang="en-US" sz="2400" b="1" dirty="0">
                <a:solidFill>
                  <a:srgbClr val="022EA6"/>
                </a:solidFill>
                <a:uFillTx/>
                <a:latin typeface="阿里巴巴普惠体 3.0 55 Regular" panose="00020600040101010101" charset="-122"/>
                <a:ea typeface="阿里巴巴普惠体 3.0 55 Regular" panose="00020600040101010101" charset="-122"/>
                <a:cs typeface="阿里巴巴普惠体 3.0 55 Regular" panose="00020600040101010101" charset="-122"/>
              </a:rPr>
              <a:t>广义向量分类与存储架构</a:t>
            </a:r>
            <a:endParaRPr lang="zh-CN" altLang="en-US" sz="2400" b="1" dirty="0">
              <a:solidFill>
                <a:srgbClr val="022EA6"/>
              </a:solidFill>
              <a:uFillTx/>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pic>
        <p:nvPicPr>
          <p:cNvPr id="3" name="图片 2" descr="/Users/chenjiayuan/Desktop/公司logo2.png公司logo2"/>
          <p:cNvPicPr>
            <a:picLocks noChangeAspect="1"/>
          </p:cNvPicPr>
          <p:nvPr>
            <p:custDataLst>
              <p:tags r:id="rId1"/>
            </p:custDataLst>
          </p:nvPr>
        </p:nvPicPr>
        <p:blipFill>
          <a:blip r:embed="rId2" cstate="screen"/>
          <a:srcRect/>
          <a:stretch>
            <a:fillRect/>
          </a:stretch>
        </p:blipFill>
        <p:spPr>
          <a:xfrm>
            <a:off x="10701655" y="288925"/>
            <a:ext cx="1056005" cy="275590"/>
          </a:xfrm>
          <a:prstGeom prst="rect">
            <a:avLst/>
          </a:prstGeom>
        </p:spPr>
      </p:pic>
      <p:graphicFrame>
        <p:nvGraphicFramePr>
          <p:cNvPr id="23" name="表格 22"/>
          <p:cNvGraphicFramePr/>
          <p:nvPr>
            <p:custDataLst>
              <p:tags r:id="rId3"/>
            </p:custDataLst>
          </p:nvPr>
        </p:nvGraphicFramePr>
        <p:xfrm>
          <a:off x="1356360" y="1180465"/>
          <a:ext cx="4678680" cy="381000"/>
        </p:xfrm>
        <a:graphic>
          <a:graphicData uri="http://schemas.openxmlformats.org/drawingml/2006/table">
            <a:tbl>
              <a:tblPr firstRow="1" firstCol="1" bandRow="1">
                <a:tableStyleId>{BD425F77-CCA3-4ED3-ABAD-241676931E88}</a:tableStyleId>
              </a:tblPr>
              <a:tblGrid>
                <a:gridCol w="389890"/>
                <a:gridCol w="389890"/>
                <a:gridCol w="389890"/>
                <a:gridCol w="389890"/>
                <a:gridCol w="389890"/>
                <a:gridCol w="389890"/>
                <a:gridCol w="389890"/>
                <a:gridCol w="389890"/>
                <a:gridCol w="389890"/>
                <a:gridCol w="389890"/>
              </a:tblGrid>
              <a:tr h="381000">
                <a:tc>
                  <a:txBody>
                    <a:bodyPr/>
                    <a:p>
                      <a:pPr algn="ctr">
                        <a:buNone/>
                      </a:pPr>
                      <a:r>
                        <a:rPr lang="en-US" altLang="zh-CN" sz="1200">
                          <a:solidFill>
                            <a:schemeClr val="bg1">
                              <a:lumMod val="50000"/>
                            </a:schemeClr>
                          </a:solidFill>
                          <a:latin typeface="阿里巴巴普惠体 3.0 55 Regular" panose="00020600040101010101" charset="-122"/>
                          <a:ea typeface="阿里巴巴普惠体 3.0 55 Regular" panose="00020600040101010101" charset="-122"/>
                        </a:rPr>
                        <a:t>1</a:t>
                      </a:r>
                      <a:endParaRPr lang="en-US" altLang="zh-CN" sz="1200">
                        <a:solidFill>
                          <a:schemeClr val="bg1">
                            <a:lumMod val="50000"/>
                          </a:schemeClr>
                        </a:solidFill>
                        <a:latin typeface="阿里巴巴普惠体 3.0 55 Regular" panose="00020600040101010101" charset="-122"/>
                        <a:ea typeface="阿里巴巴普惠体 3.0 55 Regular" panose="00020600040101010101" charset="-122"/>
                      </a:endParaRPr>
                    </a:p>
                  </a:txBody>
                  <a:tcPr anchor="ctr" anchorCtr="0">
                    <a:lnL w="12700" cmpd="sng">
                      <a:solidFill>
                        <a:schemeClr val="tx2">
                          <a:lumMod val="10000"/>
                          <a:lumOff val="90000"/>
                        </a:schemeClr>
                      </a:solidFill>
                      <a:prstDash val="solid"/>
                    </a:lnL>
                    <a:lnR w="12700" cmpd="sng">
                      <a:solidFill>
                        <a:schemeClr val="tx2">
                          <a:lumMod val="10000"/>
                          <a:lumOff val="90000"/>
                        </a:schemeClr>
                      </a:solidFill>
                      <a:prstDash val="solid"/>
                    </a:lnR>
                    <a:lnT w="12700" cmpd="sng">
                      <a:solidFill>
                        <a:schemeClr val="tx2">
                          <a:lumMod val="10000"/>
                          <a:lumOff val="90000"/>
                        </a:schemeClr>
                      </a:solidFill>
                      <a:prstDash val="solid"/>
                    </a:lnT>
                    <a:lnB w="12700" cmpd="sng">
                      <a:solidFill>
                        <a:schemeClr val="tx2">
                          <a:lumMod val="10000"/>
                          <a:lumOff val="90000"/>
                        </a:schemeClr>
                      </a:solidFill>
                      <a:prstDash val="solid"/>
                    </a:lnB>
                    <a:noFill/>
                  </a:tcPr>
                </a:tc>
                <a:tc>
                  <a:txBody>
                    <a:bodyPr/>
                    <a:p>
                      <a:pPr algn="ctr">
                        <a:buNone/>
                      </a:pPr>
                      <a:r>
                        <a:rPr lang="en-US" altLang="zh-CN" sz="1200">
                          <a:solidFill>
                            <a:schemeClr val="bg1">
                              <a:lumMod val="50000"/>
                            </a:schemeClr>
                          </a:solidFill>
                          <a:latin typeface="阿里巴巴普惠体 3.0 55 Regular" panose="00020600040101010101" charset="-122"/>
                          <a:ea typeface="阿里巴巴普惠体 3.0 55 Regular" panose="00020600040101010101" charset="-122"/>
                        </a:rPr>
                        <a:t>2</a:t>
                      </a:r>
                      <a:endParaRPr lang="en-US" altLang="zh-CN" sz="1200">
                        <a:solidFill>
                          <a:schemeClr val="bg1">
                            <a:lumMod val="50000"/>
                          </a:schemeClr>
                        </a:solidFill>
                        <a:latin typeface="阿里巴巴普惠体 3.0 55 Regular" panose="00020600040101010101" charset="-122"/>
                        <a:ea typeface="阿里巴巴普惠体 3.0 55 Regular" panose="00020600040101010101" charset="-122"/>
                      </a:endParaRPr>
                    </a:p>
                  </a:txBody>
                  <a:tcPr anchor="ctr" anchorCtr="0">
                    <a:lnL w="12700" cmpd="sng">
                      <a:solidFill>
                        <a:schemeClr val="tx2">
                          <a:lumMod val="10000"/>
                          <a:lumOff val="90000"/>
                        </a:schemeClr>
                      </a:solidFill>
                      <a:prstDash val="solid"/>
                    </a:lnL>
                    <a:lnR w="12700" cmpd="sng">
                      <a:solidFill>
                        <a:schemeClr val="tx2">
                          <a:lumMod val="10000"/>
                          <a:lumOff val="90000"/>
                        </a:schemeClr>
                      </a:solidFill>
                      <a:prstDash val="solid"/>
                    </a:lnR>
                    <a:lnT w="12700" cmpd="sng">
                      <a:solidFill>
                        <a:schemeClr val="tx2">
                          <a:lumMod val="10000"/>
                          <a:lumOff val="90000"/>
                        </a:schemeClr>
                      </a:solidFill>
                      <a:prstDash val="solid"/>
                    </a:lnT>
                    <a:lnB w="12700" cmpd="sng">
                      <a:solidFill>
                        <a:schemeClr val="tx2">
                          <a:lumMod val="10000"/>
                          <a:lumOff val="90000"/>
                        </a:schemeClr>
                      </a:solidFill>
                      <a:prstDash val="solid"/>
                    </a:lnB>
                    <a:noFill/>
                  </a:tcPr>
                </a:tc>
                <a:tc>
                  <a:txBody>
                    <a:bodyPr/>
                    <a:p>
                      <a:pPr algn="ctr">
                        <a:buNone/>
                      </a:pPr>
                      <a:r>
                        <a:rPr lang="en-US" altLang="zh-CN" sz="1200">
                          <a:solidFill>
                            <a:schemeClr val="bg1">
                              <a:lumMod val="50000"/>
                            </a:schemeClr>
                          </a:solidFill>
                          <a:latin typeface="阿里巴巴普惠体 3.0 55 Regular" panose="00020600040101010101" charset="-122"/>
                          <a:ea typeface="阿里巴巴普惠体 3.0 55 Regular" panose="00020600040101010101" charset="-122"/>
                        </a:rPr>
                        <a:t>3</a:t>
                      </a:r>
                      <a:endParaRPr lang="en-US" altLang="zh-CN" sz="1200">
                        <a:solidFill>
                          <a:schemeClr val="bg1">
                            <a:lumMod val="50000"/>
                          </a:schemeClr>
                        </a:solidFill>
                        <a:latin typeface="阿里巴巴普惠体 3.0 55 Regular" panose="00020600040101010101" charset="-122"/>
                        <a:ea typeface="阿里巴巴普惠体 3.0 55 Regular" panose="00020600040101010101" charset="-122"/>
                      </a:endParaRPr>
                    </a:p>
                  </a:txBody>
                  <a:tcPr anchor="ctr" anchorCtr="0">
                    <a:lnL w="12700" cmpd="sng">
                      <a:solidFill>
                        <a:schemeClr val="tx2">
                          <a:lumMod val="10000"/>
                          <a:lumOff val="90000"/>
                        </a:schemeClr>
                      </a:solidFill>
                      <a:prstDash val="solid"/>
                    </a:lnL>
                    <a:lnR w="12700" cmpd="sng">
                      <a:solidFill>
                        <a:schemeClr val="tx2">
                          <a:lumMod val="10000"/>
                          <a:lumOff val="90000"/>
                        </a:schemeClr>
                      </a:solidFill>
                      <a:prstDash val="solid"/>
                    </a:lnR>
                    <a:lnT w="12700" cmpd="sng">
                      <a:solidFill>
                        <a:schemeClr val="tx2">
                          <a:lumMod val="10000"/>
                          <a:lumOff val="90000"/>
                        </a:schemeClr>
                      </a:solidFill>
                      <a:prstDash val="solid"/>
                    </a:lnT>
                    <a:lnB w="12700" cmpd="sng">
                      <a:solidFill>
                        <a:schemeClr val="tx2">
                          <a:lumMod val="10000"/>
                          <a:lumOff val="90000"/>
                        </a:schemeClr>
                      </a:solidFill>
                      <a:prstDash val="solid"/>
                    </a:lnB>
                    <a:noFill/>
                  </a:tcPr>
                </a:tc>
                <a:tc>
                  <a:txBody>
                    <a:bodyPr/>
                    <a:p>
                      <a:pPr algn="ctr">
                        <a:buNone/>
                      </a:pPr>
                      <a:r>
                        <a:rPr lang="en-US" altLang="zh-CN" sz="1200">
                          <a:solidFill>
                            <a:schemeClr val="bg1">
                              <a:lumMod val="50000"/>
                            </a:schemeClr>
                          </a:solidFill>
                          <a:latin typeface="阿里巴巴普惠体 3.0 55 Regular" panose="00020600040101010101" charset="-122"/>
                          <a:ea typeface="阿里巴巴普惠体 3.0 55 Regular" panose="00020600040101010101" charset="-122"/>
                        </a:rPr>
                        <a:t>4</a:t>
                      </a:r>
                      <a:endParaRPr lang="en-US" altLang="zh-CN" sz="1200">
                        <a:solidFill>
                          <a:schemeClr val="bg1">
                            <a:lumMod val="50000"/>
                          </a:schemeClr>
                        </a:solidFill>
                        <a:latin typeface="阿里巴巴普惠体 3.0 55 Regular" panose="00020600040101010101" charset="-122"/>
                        <a:ea typeface="阿里巴巴普惠体 3.0 55 Regular" panose="00020600040101010101" charset="-122"/>
                      </a:endParaRPr>
                    </a:p>
                  </a:txBody>
                  <a:tcPr anchor="ctr" anchorCtr="0">
                    <a:lnL w="12700" cmpd="sng">
                      <a:solidFill>
                        <a:schemeClr val="tx2">
                          <a:lumMod val="10000"/>
                          <a:lumOff val="90000"/>
                        </a:schemeClr>
                      </a:solidFill>
                      <a:prstDash val="solid"/>
                    </a:lnL>
                    <a:lnR w="12700" cmpd="sng">
                      <a:solidFill>
                        <a:schemeClr val="tx2">
                          <a:lumMod val="10000"/>
                          <a:lumOff val="90000"/>
                        </a:schemeClr>
                      </a:solidFill>
                      <a:prstDash val="solid"/>
                    </a:lnR>
                    <a:lnT w="12700" cmpd="sng">
                      <a:solidFill>
                        <a:schemeClr val="tx2">
                          <a:lumMod val="10000"/>
                          <a:lumOff val="90000"/>
                        </a:schemeClr>
                      </a:solidFill>
                      <a:prstDash val="solid"/>
                    </a:lnT>
                    <a:lnB w="12700" cmpd="sng">
                      <a:solidFill>
                        <a:schemeClr val="tx2">
                          <a:lumMod val="10000"/>
                          <a:lumOff val="90000"/>
                        </a:schemeClr>
                      </a:solidFill>
                      <a:prstDash val="solid"/>
                    </a:lnB>
                    <a:noFill/>
                  </a:tcPr>
                </a:tc>
                <a:tc>
                  <a:txBody>
                    <a:bodyPr/>
                    <a:p>
                      <a:pPr algn="ctr">
                        <a:buNone/>
                      </a:pPr>
                      <a:r>
                        <a:rPr lang="en-US" altLang="zh-CN" sz="1200">
                          <a:solidFill>
                            <a:schemeClr val="bg1">
                              <a:lumMod val="50000"/>
                            </a:schemeClr>
                          </a:solidFill>
                          <a:latin typeface="阿里巴巴普惠体 3.0 55 Regular" panose="00020600040101010101" charset="-122"/>
                          <a:ea typeface="阿里巴巴普惠体 3.0 55 Regular" panose="00020600040101010101" charset="-122"/>
                        </a:rPr>
                        <a:t>5</a:t>
                      </a:r>
                      <a:endParaRPr lang="en-US" altLang="zh-CN" sz="1200">
                        <a:solidFill>
                          <a:schemeClr val="bg1">
                            <a:lumMod val="50000"/>
                          </a:schemeClr>
                        </a:solidFill>
                        <a:latin typeface="阿里巴巴普惠体 3.0 55 Regular" panose="00020600040101010101" charset="-122"/>
                        <a:ea typeface="阿里巴巴普惠体 3.0 55 Regular" panose="00020600040101010101" charset="-122"/>
                      </a:endParaRPr>
                    </a:p>
                  </a:txBody>
                  <a:tcPr anchor="ctr" anchorCtr="0">
                    <a:lnL w="12700" cmpd="sng">
                      <a:solidFill>
                        <a:schemeClr val="tx2">
                          <a:lumMod val="10000"/>
                          <a:lumOff val="90000"/>
                        </a:schemeClr>
                      </a:solidFill>
                      <a:prstDash val="solid"/>
                    </a:lnL>
                    <a:lnR w="12700" cmpd="sng">
                      <a:solidFill>
                        <a:schemeClr val="tx2">
                          <a:lumMod val="10000"/>
                          <a:lumOff val="90000"/>
                        </a:schemeClr>
                      </a:solidFill>
                      <a:prstDash val="solid"/>
                    </a:lnR>
                    <a:lnT w="12700" cmpd="sng">
                      <a:solidFill>
                        <a:schemeClr val="tx2">
                          <a:lumMod val="10000"/>
                          <a:lumOff val="90000"/>
                        </a:schemeClr>
                      </a:solidFill>
                      <a:prstDash val="solid"/>
                    </a:lnT>
                    <a:lnB w="12700" cmpd="sng">
                      <a:solidFill>
                        <a:schemeClr val="tx2">
                          <a:lumMod val="10000"/>
                          <a:lumOff val="90000"/>
                        </a:schemeClr>
                      </a:solidFill>
                      <a:prstDash val="solid"/>
                    </a:lnB>
                    <a:noFill/>
                  </a:tcPr>
                </a:tc>
                <a:tc>
                  <a:txBody>
                    <a:bodyPr/>
                    <a:p>
                      <a:pPr algn="ctr">
                        <a:buNone/>
                      </a:pPr>
                      <a:r>
                        <a:rPr lang="en-US" altLang="zh-CN" sz="1200">
                          <a:solidFill>
                            <a:schemeClr val="bg1">
                              <a:lumMod val="50000"/>
                            </a:schemeClr>
                          </a:solidFill>
                          <a:latin typeface="阿里巴巴普惠体 3.0 55 Regular" panose="00020600040101010101" charset="-122"/>
                          <a:ea typeface="阿里巴巴普惠体 3.0 55 Regular" panose="00020600040101010101" charset="-122"/>
                        </a:rPr>
                        <a:t>6</a:t>
                      </a:r>
                      <a:endParaRPr lang="en-US" altLang="zh-CN" sz="1200">
                        <a:solidFill>
                          <a:schemeClr val="bg1">
                            <a:lumMod val="50000"/>
                          </a:schemeClr>
                        </a:solidFill>
                        <a:latin typeface="阿里巴巴普惠体 3.0 55 Regular" panose="00020600040101010101" charset="-122"/>
                        <a:ea typeface="阿里巴巴普惠体 3.0 55 Regular" panose="00020600040101010101" charset="-122"/>
                      </a:endParaRPr>
                    </a:p>
                  </a:txBody>
                  <a:tcPr anchor="ctr" anchorCtr="0">
                    <a:lnL w="12700" cmpd="sng">
                      <a:solidFill>
                        <a:schemeClr val="tx2">
                          <a:lumMod val="10000"/>
                          <a:lumOff val="90000"/>
                        </a:schemeClr>
                      </a:solidFill>
                      <a:prstDash val="solid"/>
                    </a:lnL>
                    <a:lnR w="12700" cmpd="sng">
                      <a:solidFill>
                        <a:schemeClr val="tx2">
                          <a:lumMod val="10000"/>
                          <a:lumOff val="90000"/>
                        </a:schemeClr>
                      </a:solidFill>
                      <a:prstDash val="solid"/>
                    </a:lnR>
                    <a:lnT w="12700" cmpd="sng">
                      <a:solidFill>
                        <a:schemeClr val="tx2">
                          <a:lumMod val="10000"/>
                          <a:lumOff val="90000"/>
                        </a:schemeClr>
                      </a:solidFill>
                      <a:prstDash val="solid"/>
                    </a:lnT>
                    <a:lnB w="12700" cmpd="sng">
                      <a:solidFill>
                        <a:schemeClr val="tx2">
                          <a:lumMod val="10000"/>
                          <a:lumOff val="90000"/>
                        </a:schemeClr>
                      </a:solidFill>
                      <a:prstDash val="solid"/>
                    </a:lnB>
                    <a:noFill/>
                  </a:tcPr>
                </a:tc>
                <a:tc>
                  <a:txBody>
                    <a:bodyPr/>
                    <a:p>
                      <a:pPr algn="ctr">
                        <a:buNone/>
                      </a:pPr>
                      <a:r>
                        <a:rPr lang="en-US" altLang="zh-CN" sz="1200">
                          <a:solidFill>
                            <a:schemeClr val="bg1">
                              <a:lumMod val="50000"/>
                            </a:schemeClr>
                          </a:solidFill>
                          <a:latin typeface="阿里巴巴普惠体 3.0 55 Regular" panose="00020600040101010101" charset="-122"/>
                          <a:ea typeface="阿里巴巴普惠体 3.0 55 Regular" panose="00020600040101010101" charset="-122"/>
                        </a:rPr>
                        <a:t>7</a:t>
                      </a:r>
                      <a:endParaRPr lang="en-US" altLang="zh-CN" sz="1200">
                        <a:solidFill>
                          <a:schemeClr val="bg1">
                            <a:lumMod val="50000"/>
                          </a:schemeClr>
                        </a:solidFill>
                        <a:latin typeface="阿里巴巴普惠体 3.0 55 Regular" panose="00020600040101010101" charset="-122"/>
                        <a:ea typeface="阿里巴巴普惠体 3.0 55 Regular" panose="00020600040101010101" charset="-122"/>
                      </a:endParaRPr>
                    </a:p>
                  </a:txBody>
                  <a:tcPr anchor="ctr" anchorCtr="0">
                    <a:lnL w="12700" cmpd="sng">
                      <a:solidFill>
                        <a:schemeClr val="tx2">
                          <a:lumMod val="10000"/>
                          <a:lumOff val="90000"/>
                        </a:schemeClr>
                      </a:solidFill>
                      <a:prstDash val="solid"/>
                    </a:lnL>
                    <a:lnR w="12700" cmpd="sng">
                      <a:solidFill>
                        <a:schemeClr val="tx2">
                          <a:lumMod val="10000"/>
                          <a:lumOff val="90000"/>
                        </a:schemeClr>
                      </a:solidFill>
                      <a:prstDash val="solid"/>
                    </a:lnR>
                    <a:lnT w="12700" cmpd="sng">
                      <a:solidFill>
                        <a:schemeClr val="tx2">
                          <a:lumMod val="10000"/>
                          <a:lumOff val="90000"/>
                        </a:schemeClr>
                      </a:solidFill>
                      <a:prstDash val="solid"/>
                    </a:lnT>
                    <a:lnB w="12700" cmpd="sng">
                      <a:solidFill>
                        <a:schemeClr val="tx2">
                          <a:lumMod val="10000"/>
                          <a:lumOff val="90000"/>
                        </a:schemeClr>
                      </a:solidFill>
                      <a:prstDash val="solid"/>
                    </a:lnB>
                    <a:noFill/>
                  </a:tcPr>
                </a:tc>
                <a:tc>
                  <a:txBody>
                    <a:bodyPr/>
                    <a:p>
                      <a:pPr algn="ctr">
                        <a:buNone/>
                      </a:pPr>
                      <a:r>
                        <a:rPr lang="en-US" altLang="zh-CN" sz="1200">
                          <a:solidFill>
                            <a:schemeClr val="bg1">
                              <a:lumMod val="50000"/>
                            </a:schemeClr>
                          </a:solidFill>
                          <a:latin typeface="阿里巴巴普惠体 3.0 55 Regular" panose="00020600040101010101" charset="-122"/>
                          <a:ea typeface="阿里巴巴普惠体 3.0 55 Regular" panose="00020600040101010101" charset="-122"/>
                        </a:rPr>
                        <a:t>8</a:t>
                      </a:r>
                      <a:endParaRPr lang="en-US" altLang="zh-CN" sz="1200">
                        <a:solidFill>
                          <a:schemeClr val="bg1">
                            <a:lumMod val="50000"/>
                          </a:schemeClr>
                        </a:solidFill>
                        <a:latin typeface="阿里巴巴普惠体 3.0 55 Regular" panose="00020600040101010101" charset="-122"/>
                        <a:ea typeface="阿里巴巴普惠体 3.0 55 Regular" panose="00020600040101010101" charset="-122"/>
                      </a:endParaRPr>
                    </a:p>
                  </a:txBody>
                  <a:tcPr anchor="ctr" anchorCtr="0">
                    <a:lnL w="12700" cmpd="sng">
                      <a:solidFill>
                        <a:schemeClr val="tx2">
                          <a:lumMod val="10000"/>
                          <a:lumOff val="90000"/>
                        </a:schemeClr>
                      </a:solidFill>
                      <a:prstDash val="solid"/>
                    </a:lnL>
                    <a:lnR w="12700" cmpd="sng">
                      <a:solidFill>
                        <a:schemeClr val="tx2">
                          <a:lumMod val="10000"/>
                          <a:lumOff val="90000"/>
                        </a:schemeClr>
                      </a:solidFill>
                      <a:prstDash val="solid"/>
                    </a:lnR>
                    <a:lnT w="12700" cmpd="sng">
                      <a:solidFill>
                        <a:schemeClr val="tx2">
                          <a:lumMod val="10000"/>
                          <a:lumOff val="90000"/>
                        </a:schemeClr>
                      </a:solidFill>
                      <a:prstDash val="solid"/>
                    </a:lnT>
                    <a:lnB w="12700" cmpd="sng">
                      <a:solidFill>
                        <a:schemeClr val="tx2">
                          <a:lumMod val="10000"/>
                          <a:lumOff val="90000"/>
                        </a:schemeClr>
                      </a:solidFill>
                      <a:prstDash val="solid"/>
                    </a:lnB>
                    <a:noFill/>
                  </a:tcPr>
                </a:tc>
                <a:tc>
                  <a:txBody>
                    <a:bodyPr/>
                    <a:p>
                      <a:pPr algn="ctr">
                        <a:buNone/>
                      </a:pPr>
                      <a:r>
                        <a:rPr lang="en-US" altLang="zh-CN" sz="1200">
                          <a:solidFill>
                            <a:schemeClr val="bg1">
                              <a:lumMod val="50000"/>
                            </a:schemeClr>
                          </a:solidFill>
                          <a:latin typeface="阿里巴巴普惠体 3.0 55 Regular" panose="00020600040101010101" charset="-122"/>
                          <a:ea typeface="阿里巴巴普惠体 3.0 55 Regular" panose="00020600040101010101" charset="-122"/>
                        </a:rPr>
                        <a:t>9</a:t>
                      </a:r>
                      <a:endParaRPr lang="en-US" altLang="zh-CN" sz="1200">
                        <a:solidFill>
                          <a:schemeClr val="bg1">
                            <a:lumMod val="50000"/>
                          </a:schemeClr>
                        </a:solidFill>
                        <a:latin typeface="阿里巴巴普惠体 3.0 55 Regular" panose="00020600040101010101" charset="-122"/>
                        <a:ea typeface="阿里巴巴普惠体 3.0 55 Regular" panose="00020600040101010101" charset="-122"/>
                      </a:endParaRPr>
                    </a:p>
                  </a:txBody>
                  <a:tcPr anchor="ctr" anchorCtr="0">
                    <a:lnL w="12700" cmpd="sng">
                      <a:solidFill>
                        <a:schemeClr val="tx2">
                          <a:lumMod val="10000"/>
                          <a:lumOff val="90000"/>
                        </a:schemeClr>
                      </a:solidFill>
                      <a:prstDash val="solid"/>
                    </a:lnL>
                    <a:lnR w="12700" cmpd="sng">
                      <a:solidFill>
                        <a:schemeClr val="tx2">
                          <a:lumMod val="10000"/>
                          <a:lumOff val="90000"/>
                        </a:schemeClr>
                      </a:solidFill>
                      <a:prstDash val="solid"/>
                    </a:lnR>
                    <a:lnT w="12700" cmpd="sng">
                      <a:solidFill>
                        <a:schemeClr val="tx2">
                          <a:lumMod val="10000"/>
                          <a:lumOff val="90000"/>
                        </a:schemeClr>
                      </a:solidFill>
                      <a:prstDash val="solid"/>
                    </a:lnT>
                    <a:lnB w="12700" cmpd="sng">
                      <a:solidFill>
                        <a:schemeClr val="tx2">
                          <a:lumMod val="10000"/>
                          <a:lumOff val="90000"/>
                        </a:schemeClr>
                      </a:solidFill>
                      <a:prstDash val="solid"/>
                    </a:lnB>
                    <a:noFill/>
                  </a:tcPr>
                </a:tc>
                <a:tc>
                  <a:txBody>
                    <a:bodyPr/>
                    <a:p>
                      <a:pPr algn="ctr">
                        <a:buNone/>
                      </a:pPr>
                      <a:r>
                        <a:rPr lang="en-US" altLang="zh-CN" sz="1200">
                          <a:solidFill>
                            <a:schemeClr val="bg1">
                              <a:lumMod val="50000"/>
                            </a:schemeClr>
                          </a:solidFill>
                          <a:latin typeface="阿里巴巴普惠体 3.0 55 Regular" panose="00020600040101010101" charset="-122"/>
                          <a:ea typeface="阿里巴巴普惠体 3.0 55 Regular" panose="00020600040101010101" charset="-122"/>
                        </a:rPr>
                        <a:t>10</a:t>
                      </a:r>
                      <a:endParaRPr lang="en-US" altLang="zh-CN" sz="1200">
                        <a:solidFill>
                          <a:schemeClr val="bg1">
                            <a:lumMod val="50000"/>
                          </a:schemeClr>
                        </a:solidFill>
                        <a:latin typeface="阿里巴巴普惠体 3.0 55 Regular" panose="00020600040101010101" charset="-122"/>
                        <a:ea typeface="阿里巴巴普惠体 3.0 55 Regular" panose="00020600040101010101" charset="-122"/>
                      </a:endParaRPr>
                    </a:p>
                  </a:txBody>
                  <a:tcPr anchor="ctr" anchorCtr="0">
                    <a:lnL w="12700" cmpd="sng">
                      <a:solidFill>
                        <a:schemeClr val="tx2">
                          <a:lumMod val="10000"/>
                          <a:lumOff val="90000"/>
                        </a:schemeClr>
                      </a:solidFill>
                      <a:prstDash val="solid"/>
                    </a:lnL>
                    <a:lnR w="12700" cmpd="sng">
                      <a:solidFill>
                        <a:schemeClr val="tx2">
                          <a:lumMod val="10000"/>
                          <a:lumOff val="90000"/>
                        </a:schemeClr>
                      </a:solidFill>
                      <a:prstDash val="solid"/>
                    </a:lnR>
                    <a:lnT w="12700" cmpd="sng">
                      <a:solidFill>
                        <a:schemeClr val="tx2">
                          <a:lumMod val="10000"/>
                          <a:lumOff val="90000"/>
                        </a:schemeClr>
                      </a:solidFill>
                      <a:prstDash val="solid"/>
                    </a:lnT>
                    <a:lnB w="12700" cmpd="sng">
                      <a:solidFill>
                        <a:schemeClr val="tx2">
                          <a:lumMod val="10000"/>
                          <a:lumOff val="90000"/>
                        </a:schemeClr>
                      </a:solidFill>
                      <a:prstDash val="solid"/>
                    </a:lnB>
                    <a:noFill/>
                  </a:tcPr>
                </a:tc>
              </a:tr>
            </a:tbl>
          </a:graphicData>
        </a:graphic>
      </p:graphicFrame>
      <p:sp>
        <p:nvSpPr>
          <p:cNvPr id="24" name="文本框 23"/>
          <p:cNvSpPr txBox="1"/>
          <p:nvPr/>
        </p:nvSpPr>
        <p:spPr>
          <a:xfrm>
            <a:off x="1597025" y="803910"/>
            <a:ext cx="1419860" cy="337185"/>
          </a:xfrm>
          <a:prstGeom prst="rect">
            <a:avLst/>
          </a:prstGeom>
          <a:noFill/>
        </p:spPr>
        <p:txBody>
          <a:bodyPr wrap="square" rtlCol="0">
            <a:spAutoFit/>
          </a:bodyPr>
          <a:p>
            <a:r>
              <a:rPr lang="zh-CN" altLang="en-US" sz="1600" b="1">
                <a:latin typeface="阿里巴巴普惠体 3.0 55 Regular" panose="00020600040101010101" charset="-122"/>
                <a:ea typeface="阿里巴巴普惠体 3.0 55 Regular" panose="00020600040101010101" charset="-122"/>
              </a:rPr>
              <a:t>常规数组</a:t>
            </a:r>
            <a:endParaRPr lang="zh-CN" altLang="en-US" sz="1600" b="1">
              <a:latin typeface="阿里巴巴普惠体 3.0 55 Regular" panose="00020600040101010101" charset="-122"/>
              <a:ea typeface="阿里巴巴普惠体 3.0 55 Regular" panose="00020600040101010101" charset="-122"/>
            </a:endParaRPr>
          </a:p>
        </p:txBody>
      </p:sp>
      <p:graphicFrame>
        <p:nvGraphicFramePr>
          <p:cNvPr id="25" name="表格 24"/>
          <p:cNvGraphicFramePr/>
          <p:nvPr>
            <p:custDataLst>
              <p:tags r:id="rId4"/>
            </p:custDataLst>
          </p:nvPr>
        </p:nvGraphicFramePr>
        <p:xfrm>
          <a:off x="1356360" y="2116455"/>
          <a:ext cx="4678680" cy="381000"/>
        </p:xfrm>
        <a:graphic>
          <a:graphicData uri="http://schemas.openxmlformats.org/drawingml/2006/table">
            <a:tbl>
              <a:tblPr firstRow="1" firstCol="1" bandRow="1">
                <a:tableStyleId>{BD425F77-CCA3-4ED3-ABAD-241676931E88}</a:tableStyleId>
              </a:tblPr>
              <a:tblGrid>
                <a:gridCol w="389890"/>
                <a:gridCol w="389890"/>
                <a:gridCol w="389890"/>
              </a:tblGrid>
              <a:tr h="381000">
                <a:tc>
                  <a:txBody>
                    <a:bodyPr/>
                    <a:p>
                      <a:pPr algn="ctr">
                        <a:buNone/>
                      </a:pPr>
                      <a:r>
                        <a:rPr lang="en-US" altLang="zh-CN" sz="1200">
                          <a:solidFill>
                            <a:schemeClr val="bg1">
                              <a:lumMod val="50000"/>
                            </a:schemeClr>
                          </a:solidFill>
                          <a:latin typeface="阿里巴巴普惠体 3.0 55 Regular" panose="00020600040101010101" charset="-122"/>
                          <a:ea typeface="阿里巴巴普惠体 3.0 55 Regular" panose="00020600040101010101" charset="-122"/>
                        </a:rPr>
                        <a:t>1</a:t>
                      </a:r>
                      <a:endParaRPr lang="en-US" altLang="zh-CN" sz="1200">
                        <a:solidFill>
                          <a:schemeClr val="bg1">
                            <a:lumMod val="50000"/>
                          </a:schemeClr>
                        </a:solidFill>
                        <a:latin typeface="阿里巴巴普惠体 3.0 55 Regular" panose="00020600040101010101" charset="-122"/>
                        <a:ea typeface="阿里巴巴普惠体 3.0 55 Regular" panose="00020600040101010101" charset="-122"/>
                      </a:endParaRPr>
                    </a:p>
                  </a:txBody>
                  <a:tcPr anchor="ctr" anchorCtr="0">
                    <a:lnL w="12700" cmpd="sng">
                      <a:solidFill>
                        <a:schemeClr val="tx2">
                          <a:lumMod val="10000"/>
                          <a:lumOff val="90000"/>
                        </a:schemeClr>
                      </a:solidFill>
                      <a:prstDash val="solid"/>
                    </a:lnL>
                    <a:lnR w="12700" cmpd="sng">
                      <a:solidFill>
                        <a:schemeClr val="tx2">
                          <a:lumMod val="10000"/>
                          <a:lumOff val="90000"/>
                        </a:schemeClr>
                      </a:solidFill>
                      <a:prstDash val="solid"/>
                    </a:lnR>
                    <a:lnT w="12700" cmpd="sng">
                      <a:solidFill>
                        <a:schemeClr val="tx2">
                          <a:lumMod val="10000"/>
                          <a:lumOff val="90000"/>
                        </a:schemeClr>
                      </a:solidFill>
                      <a:prstDash val="solid"/>
                    </a:lnT>
                    <a:lnB w="12700" cmpd="sng">
                      <a:solidFill>
                        <a:schemeClr val="tx2">
                          <a:lumMod val="10000"/>
                          <a:lumOff val="90000"/>
                        </a:schemeClr>
                      </a:solidFill>
                      <a:prstDash val="solid"/>
                    </a:lnB>
                    <a:noFill/>
                  </a:tcPr>
                </a:tc>
                <a:tc>
                  <a:txBody>
                    <a:bodyPr/>
                    <a:p>
                      <a:pPr algn="ctr">
                        <a:buNone/>
                      </a:pPr>
                      <a:r>
                        <a:rPr lang="en-US" altLang="zh-CN" sz="1200">
                          <a:solidFill>
                            <a:schemeClr val="bg1">
                              <a:lumMod val="50000"/>
                            </a:schemeClr>
                          </a:solidFill>
                          <a:latin typeface="阿里巴巴普惠体 3.0 55 Regular" panose="00020600040101010101" charset="-122"/>
                          <a:ea typeface="阿里巴巴普惠体 3.0 55 Regular" panose="00020600040101010101" charset="-122"/>
                        </a:rPr>
                        <a:t>2</a:t>
                      </a:r>
                      <a:endParaRPr lang="en-US" altLang="zh-CN" sz="1200">
                        <a:solidFill>
                          <a:schemeClr val="bg1">
                            <a:lumMod val="50000"/>
                          </a:schemeClr>
                        </a:solidFill>
                        <a:latin typeface="阿里巴巴普惠体 3.0 55 Regular" panose="00020600040101010101" charset="-122"/>
                        <a:ea typeface="阿里巴巴普惠体 3.0 55 Regular" panose="00020600040101010101" charset="-122"/>
                      </a:endParaRPr>
                    </a:p>
                  </a:txBody>
                  <a:tcPr anchor="ctr" anchorCtr="0">
                    <a:lnL w="12700" cmpd="sng">
                      <a:solidFill>
                        <a:schemeClr val="tx2">
                          <a:lumMod val="10000"/>
                          <a:lumOff val="90000"/>
                        </a:schemeClr>
                      </a:solidFill>
                      <a:prstDash val="solid"/>
                    </a:lnL>
                    <a:lnR w="12700" cmpd="sng">
                      <a:solidFill>
                        <a:schemeClr val="tx2">
                          <a:lumMod val="10000"/>
                          <a:lumOff val="90000"/>
                        </a:schemeClr>
                      </a:solidFill>
                      <a:prstDash val="solid"/>
                    </a:lnR>
                    <a:lnT w="12700" cmpd="sng">
                      <a:solidFill>
                        <a:schemeClr val="tx2">
                          <a:lumMod val="10000"/>
                          <a:lumOff val="90000"/>
                        </a:schemeClr>
                      </a:solidFill>
                      <a:prstDash val="solid"/>
                    </a:lnT>
                    <a:lnB w="12700" cmpd="sng">
                      <a:solidFill>
                        <a:schemeClr val="tx2">
                          <a:lumMod val="10000"/>
                          <a:lumOff val="90000"/>
                        </a:schemeClr>
                      </a:solidFill>
                      <a:prstDash val="solid"/>
                    </a:lnB>
                    <a:noFill/>
                  </a:tcPr>
                </a:tc>
                <a:tc>
                  <a:txBody>
                    <a:bodyPr/>
                    <a:p>
                      <a:pPr algn="ctr">
                        <a:buNone/>
                      </a:pPr>
                      <a:r>
                        <a:rPr lang="en-US" altLang="zh-CN" sz="1200">
                          <a:solidFill>
                            <a:schemeClr val="bg1">
                              <a:lumMod val="50000"/>
                            </a:schemeClr>
                          </a:solidFill>
                          <a:latin typeface="阿里巴巴普惠体 3.0 55 Regular" panose="00020600040101010101" charset="-122"/>
                          <a:ea typeface="阿里巴巴普惠体 3.0 55 Regular" panose="00020600040101010101" charset="-122"/>
                        </a:rPr>
                        <a:t>3</a:t>
                      </a:r>
                      <a:endParaRPr lang="en-US" altLang="zh-CN" sz="1200">
                        <a:solidFill>
                          <a:schemeClr val="bg1">
                            <a:lumMod val="50000"/>
                          </a:schemeClr>
                        </a:solidFill>
                        <a:latin typeface="阿里巴巴普惠体 3.0 55 Regular" panose="00020600040101010101" charset="-122"/>
                        <a:ea typeface="阿里巴巴普惠体 3.0 55 Regular" panose="00020600040101010101" charset="-122"/>
                      </a:endParaRPr>
                    </a:p>
                  </a:txBody>
                  <a:tcPr anchor="ctr" anchorCtr="0">
                    <a:lnL w="12700" cmpd="sng">
                      <a:solidFill>
                        <a:schemeClr val="tx2">
                          <a:lumMod val="10000"/>
                          <a:lumOff val="90000"/>
                        </a:schemeClr>
                      </a:solidFill>
                      <a:prstDash val="solid"/>
                    </a:lnL>
                    <a:lnR w="12700" cmpd="sng">
                      <a:solidFill>
                        <a:schemeClr val="tx2">
                          <a:lumMod val="10000"/>
                          <a:lumOff val="90000"/>
                        </a:schemeClr>
                      </a:solidFill>
                      <a:prstDash val="solid"/>
                    </a:lnR>
                    <a:lnT w="12700" cmpd="sng">
                      <a:solidFill>
                        <a:schemeClr val="tx2">
                          <a:lumMod val="10000"/>
                          <a:lumOff val="90000"/>
                        </a:schemeClr>
                      </a:solidFill>
                      <a:prstDash val="solid"/>
                    </a:lnT>
                    <a:lnB w="12700" cmpd="sng">
                      <a:solidFill>
                        <a:schemeClr val="tx2">
                          <a:lumMod val="10000"/>
                          <a:lumOff val="90000"/>
                        </a:schemeClr>
                      </a:solidFill>
                      <a:prstDash val="solid"/>
                    </a:lnB>
                    <a:noFill/>
                  </a:tcPr>
                </a:tc>
              </a:tr>
            </a:tbl>
          </a:graphicData>
        </a:graphic>
      </p:graphicFrame>
      <p:sp>
        <p:nvSpPr>
          <p:cNvPr id="26" name="文本框 25"/>
          <p:cNvSpPr txBox="1"/>
          <p:nvPr/>
        </p:nvSpPr>
        <p:spPr>
          <a:xfrm>
            <a:off x="1536065" y="1725930"/>
            <a:ext cx="1419860" cy="337185"/>
          </a:xfrm>
          <a:prstGeom prst="rect">
            <a:avLst/>
          </a:prstGeom>
          <a:noFill/>
        </p:spPr>
        <p:txBody>
          <a:bodyPr wrap="square" rtlCol="0">
            <a:spAutoFit/>
          </a:bodyPr>
          <a:p>
            <a:r>
              <a:rPr lang="zh-CN" altLang="en-US" sz="1600" b="1">
                <a:latin typeface="阿里巴巴普惠体 3.0 55 Regular" panose="00020600040101010101" charset="-122"/>
                <a:ea typeface="阿里巴巴普惠体 3.0 55 Regular" panose="00020600040101010101" charset="-122"/>
              </a:rPr>
              <a:t>大数组</a:t>
            </a:r>
            <a:endParaRPr lang="zh-CN" altLang="en-US" sz="1600" b="1">
              <a:latin typeface="阿里巴巴普惠体 3.0 55 Regular" panose="00020600040101010101" charset="-122"/>
              <a:ea typeface="阿里巴巴普惠体 3.0 55 Regular" panose="00020600040101010101" charset="-122"/>
            </a:endParaRPr>
          </a:p>
        </p:txBody>
      </p:sp>
      <p:graphicFrame>
        <p:nvGraphicFramePr>
          <p:cNvPr id="27" name="表格 26"/>
          <p:cNvGraphicFramePr/>
          <p:nvPr/>
        </p:nvGraphicFramePr>
        <p:xfrm>
          <a:off x="3185160" y="2116455"/>
          <a:ext cx="2729230" cy="381000"/>
        </p:xfrm>
        <a:graphic>
          <a:graphicData uri="http://schemas.openxmlformats.org/drawingml/2006/table">
            <a:tbl>
              <a:tblPr firstRow="1" firstCol="1" bandRow="1">
                <a:tableStyleId>{BD425F77-CCA3-4ED3-ABAD-241676931E88}</a:tableStyleId>
              </a:tblPr>
              <a:tblGrid>
                <a:gridCol w="389890"/>
                <a:gridCol w="389890"/>
                <a:gridCol w="389890"/>
                <a:gridCol w="389890"/>
              </a:tblGrid>
              <a:tr h="381000">
                <a:tc>
                  <a:txBody>
                    <a:bodyPr/>
                    <a:p>
                      <a:pPr algn="ctr">
                        <a:buNone/>
                      </a:pPr>
                      <a:r>
                        <a:rPr lang="en-US" altLang="zh-CN" sz="1200">
                          <a:solidFill>
                            <a:schemeClr val="bg1">
                              <a:lumMod val="50000"/>
                            </a:schemeClr>
                          </a:solidFill>
                          <a:latin typeface="阿里巴巴普惠体 3.0 55 Regular" panose="00020600040101010101" charset="-122"/>
                          <a:ea typeface="阿里巴巴普惠体 3.0 55 Regular" panose="00020600040101010101" charset="-122"/>
                        </a:rPr>
                        <a:t>4</a:t>
                      </a:r>
                      <a:endParaRPr lang="en-US" altLang="zh-CN" sz="1200">
                        <a:solidFill>
                          <a:schemeClr val="bg1">
                            <a:lumMod val="50000"/>
                          </a:schemeClr>
                        </a:solidFill>
                        <a:latin typeface="阿里巴巴普惠体 3.0 55 Regular" panose="00020600040101010101" charset="-122"/>
                        <a:ea typeface="阿里巴巴普惠体 3.0 55 Regular" panose="00020600040101010101" charset="-122"/>
                      </a:endParaRPr>
                    </a:p>
                  </a:txBody>
                  <a:tcPr anchor="ctr" anchorCtr="0">
                    <a:lnL w="12700" cmpd="sng">
                      <a:solidFill>
                        <a:schemeClr val="tx2">
                          <a:lumMod val="10000"/>
                          <a:lumOff val="90000"/>
                        </a:schemeClr>
                      </a:solidFill>
                      <a:prstDash val="solid"/>
                    </a:lnL>
                    <a:lnR w="12700" cmpd="sng">
                      <a:solidFill>
                        <a:schemeClr val="tx2">
                          <a:lumMod val="10000"/>
                          <a:lumOff val="90000"/>
                        </a:schemeClr>
                      </a:solidFill>
                      <a:prstDash val="solid"/>
                    </a:lnR>
                    <a:lnT w="12700" cmpd="sng">
                      <a:solidFill>
                        <a:schemeClr val="tx2">
                          <a:lumMod val="10000"/>
                          <a:lumOff val="90000"/>
                        </a:schemeClr>
                      </a:solidFill>
                      <a:prstDash val="solid"/>
                    </a:lnT>
                    <a:lnB w="12700" cmpd="sng">
                      <a:solidFill>
                        <a:schemeClr val="tx2">
                          <a:lumMod val="10000"/>
                          <a:lumOff val="90000"/>
                        </a:schemeClr>
                      </a:solidFill>
                      <a:prstDash val="solid"/>
                    </a:lnB>
                    <a:noFill/>
                  </a:tcPr>
                </a:tc>
                <a:tc>
                  <a:txBody>
                    <a:bodyPr/>
                    <a:p>
                      <a:pPr algn="ctr">
                        <a:buNone/>
                      </a:pPr>
                      <a:r>
                        <a:rPr lang="en-US" altLang="zh-CN" sz="1200">
                          <a:solidFill>
                            <a:schemeClr val="bg1">
                              <a:lumMod val="50000"/>
                            </a:schemeClr>
                          </a:solidFill>
                          <a:latin typeface="阿里巴巴普惠体 3.0 55 Regular" panose="00020600040101010101" charset="-122"/>
                          <a:ea typeface="阿里巴巴普惠体 3.0 55 Regular" panose="00020600040101010101" charset="-122"/>
                        </a:rPr>
                        <a:t>5</a:t>
                      </a:r>
                      <a:endParaRPr lang="en-US" altLang="zh-CN" sz="1200">
                        <a:solidFill>
                          <a:schemeClr val="bg1">
                            <a:lumMod val="50000"/>
                          </a:schemeClr>
                        </a:solidFill>
                        <a:latin typeface="阿里巴巴普惠体 3.0 55 Regular" panose="00020600040101010101" charset="-122"/>
                        <a:ea typeface="阿里巴巴普惠体 3.0 55 Regular" panose="00020600040101010101" charset="-122"/>
                      </a:endParaRPr>
                    </a:p>
                  </a:txBody>
                  <a:tcPr anchor="ctr" anchorCtr="0">
                    <a:lnL w="12700" cmpd="sng">
                      <a:solidFill>
                        <a:schemeClr val="tx2">
                          <a:lumMod val="10000"/>
                          <a:lumOff val="90000"/>
                        </a:schemeClr>
                      </a:solidFill>
                      <a:prstDash val="solid"/>
                    </a:lnL>
                    <a:lnR w="12700" cmpd="sng">
                      <a:solidFill>
                        <a:schemeClr val="tx2">
                          <a:lumMod val="10000"/>
                          <a:lumOff val="90000"/>
                        </a:schemeClr>
                      </a:solidFill>
                      <a:prstDash val="solid"/>
                    </a:lnR>
                    <a:lnT w="12700" cmpd="sng">
                      <a:solidFill>
                        <a:schemeClr val="tx2">
                          <a:lumMod val="10000"/>
                          <a:lumOff val="90000"/>
                        </a:schemeClr>
                      </a:solidFill>
                      <a:prstDash val="solid"/>
                    </a:lnT>
                    <a:lnB w="12700" cmpd="sng">
                      <a:solidFill>
                        <a:schemeClr val="tx2">
                          <a:lumMod val="10000"/>
                          <a:lumOff val="90000"/>
                        </a:schemeClr>
                      </a:solidFill>
                      <a:prstDash val="solid"/>
                    </a:lnB>
                    <a:noFill/>
                  </a:tcPr>
                </a:tc>
                <a:tc>
                  <a:txBody>
                    <a:bodyPr/>
                    <a:p>
                      <a:pPr algn="ctr">
                        <a:buNone/>
                      </a:pPr>
                      <a:r>
                        <a:rPr lang="en-US" altLang="zh-CN" sz="1200">
                          <a:solidFill>
                            <a:schemeClr val="bg1">
                              <a:lumMod val="50000"/>
                            </a:schemeClr>
                          </a:solidFill>
                          <a:latin typeface="阿里巴巴普惠体 3.0 55 Regular" panose="00020600040101010101" charset="-122"/>
                          <a:ea typeface="阿里巴巴普惠体 3.0 55 Regular" panose="00020600040101010101" charset="-122"/>
                        </a:rPr>
                        <a:t>6</a:t>
                      </a:r>
                      <a:endParaRPr lang="en-US" altLang="zh-CN" sz="1200">
                        <a:solidFill>
                          <a:schemeClr val="bg1">
                            <a:lumMod val="50000"/>
                          </a:schemeClr>
                        </a:solidFill>
                        <a:latin typeface="阿里巴巴普惠体 3.0 55 Regular" panose="00020600040101010101" charset="-122"/>
                        <a:ea typeface="阿里巴巴普惠体 3.0 55 Regular" panose="00020600040101010101" charset="-122"/>
                      </a:endParaRPr>
                    </a:p>
                  </a:txBody>
                  <a:tcPr anchor="ctr" anchorCtr="0">
                    <a:lnL w="12700" cmpd="sng">
                      <a:solidFill>
                        <a:schemeClr val="tx2">
                          <a:lumMod val="10000"/>
                          <a:lumOff val="90000"/>
                        </a:schemeClr>
                      </a:solidFill>
                      <a:prstDash val="solid"/>
                    </a:lnL>
                    <a:lnR w="12700" cmpd="sng">
                      <a:solidFill>
                        <a:schemeClr val="tx2">
                          <a:lumMod val="10000"/>
                          <a:lumOff val="90000"/>
                        </a:schemeClr>
                      </a:solidFill>
                      <a:prstDash val="solid"/>
                    </a:lnR>
                    <a:lnT w="12700" cmpd="sng">
                      <a:solidFill>
                        <a:schemeClr val="tx2">
                          <a:lumMod val="10000"/>
                          <a:lumOff val="90000"/>
                        </a:schemeClr>
                      </a:solidFill>
                      <a:prstDash val="solid"/>
                    </a:lnT>
                    <a:lnB w="12700" cmpd="sng">
                      <a:solidFill>
                        <a:schemeClr val="tx2">
                          <a:lumMod val="10000"/>
                          <a:lumOff val="90000"/>
                        </a:schemeClr>
                      </a:solidFill>
                      <a:prstDash val="solid"/>
                    </a:lnB>
                    <a:noFill/>
                  </a:tcPr>
                </a:tc>
                <a:tc>
                  <a:txBody>
                    <a:bodyPr/>
                    <a:p>
                      <a:pPr algn="ctr">
                        <a:buNone/>
                      </a:pPr>
                      <a:r>
                        <a:rPr lang="en-US" altLang="zh-CN" sz="1200">
                          <a:solidFill>
                            <a:schemeClr val="bg1">
                              <a:lumMod val="50000"/>
                            </a:schemeClr>
                          </a:solidFill>
                          <a:latin typeface="阿里巴巴普惠体 3.0 55 Regular" panose="00020600040101010101" charset="-122"/>
                          <a:ea typeface="阿里巴巴普惠体 3.0 55 Regular" panose="00020600040101010101" charset="-122"/>
                        </a:rPr>
                        <a:t>7</a:t>
                      </a:r>
                      <a:endParaRPr lang="en-US" altLang="zh-CN" sz="1200">
                        <a:solidFill>
                          <a:schemeClr val="bg1">
                            <a:lumMod val="50000"/>
                          </a:schemeClr>
                        </a:solidFill>
                        <a:latin typeface="阿里巴巴普惠体 3.0 55 Regular" panose="00020600040101010101" charset="-122"/>
                        <a:ea typeface="阿里巴巴普惠体 3.0 55 Regular" panose="00020600040101010101" charset="-122"/>
                      </a:endParaRPr>
                    </a:p>
                  </a:txBody>
                  <a:tcPr anchor="ctr" anchorCtr="0">
                    <a:lnL w="12700" cmpd="sng">
                      <a:solidFill>
                        <a:schemeClr val="tx2">
                          <a:lumMod val="10000"/>
                          <a:lumOff val="90000"/>
                        </a:schemeClr>
                      </a:solidFill>
                      <a:prstDash val="solid"/>
                    </a:lnL>
                    <a:lnR w="12700" cmpd="sng">
                      <a:solidFill>
                        <a:schemeClr val="tx2">
                          <a:lumMod val="10000"/>
                          <a:lumOff val="90000"/>
                        </a:schemeClr>
                      </a:solidFill>
                      <a:prstDash val="solid"/>
                    </a:lnR>
                    <a:lnT w="12700" cmpd="sng">
                      <a:solidFill>
                        <a:schemeClr val="tx2">
                          <a:lumMod val="10000"/>
                          <a:lumOff val="90000"/>
                        </a:schemeClr>
                      </a:solidFill>
                      <a:prstDash val="solid"/>
                    </a:lnT>
                    <a:lnB w="12700" cmpd="sng">
                      <a:solidFill>
                        <a:schemeClr val="tx2">
                          <a:lumMod val="10000"/>
                          <a:lumOff val="90000"/>
                        </a:schemeClr>
                      </a:solidFill>
                      <a:prstDash val="solid"/>
                    </a:lnB>
                    <a:noFill/>
                  </a:tcPr>
                </a:tc>
              </a:tr>
            </a:tbl>
          </a:graphicData>
        </a:graphic>
      </p:graphicFrame>
      <p:graphicFrame>
        <p:nvGraphicFramePr>
          <p:cNvPr id="28" name="表格 27"/>
          <p:cNvGraphicFramePr/>
          <p:nvPr/>
        </p:nvGraphicFramePr>
        <p:xfrm>
          <a:off x="5255260" y="2116455"/>
          <a:ext cx="1169670" cy="381000"/>
        </p:xfrm>
        <a:graphic>
          <a:graphicData uri="http://schemas.openxmlformats.org/drawingml/2006/table">
            <a:tbl>
              <a:tblPr firstRow="1" firstCol="1" bandRow="1">
                <a:tableStyleId>{BD425F77-CCA3-4ED3-ABAD-241676931E88}</a:tableStyleId>
              </a:tblPr>
              <a:tblGrid>
                <a:gridCol w="389890"/>
                <a:gridCol w="389890"/>
                <a:gridCol w="389890"/>
              </a:tblGrid>
              <a:tr h="381000">
                <a:tc>
                  <a:txBody>
                    <a:bodyPr/>
                    <a:p>
                      <a:pPr algn="ctr">
                        <a:buNone/>
                      </a:pPr>
                      <a:r>
                        <a:rPr lang="en-US" altLang="zh-CN" sz="1200">
                          <a:solidFill>
                            <a:schemeClr val="bg1">
                              <a:lumMod val="50000"/>
                            </a:schemeClr>
                          </a:solidFill>
                          <a:latin typeface="阿里巴巴普惠体 3.0 55 Regular" panose="00020600040101010101" charset="-122"/>
                          <a:ea typeface="阿里巴巴普惠体 3.0 55 Regular" panose="00020600040101010101" charset="-122"/>
                        </a:rPr>
                        <a:t>8</a:t>
                      </a:r>
                      <a:endParaRPr lang="en-US" altLang="zh-CN" sz="1200">
                        <a:solidFill>
                          <a:schemeClr val="bg1">
                            <a:lumMod val="50000"/>
                          </a:schemeClr>
                        </a:solidFill>
                        <a:latin typeface="阿里巴巴普惠体 3.0 55 Regular" panose="00020600040101010101" charset="-122"/>
                        <a:ea typeface="阿里巴巴普惠体 3.0 55 Regular" panose="00020600040101010101" charset="-122"/>
                      </a:endParaRPr>
                    </a:p>
                  </a:txBody>
                  <a:tcPr anchor="ctr" anchorCtr="0">
                    <a:lnL w="12700" cmpd="sng">
                      <a:solidFill>
                        <a:schemeClr val="tx2">
                          <a:lumMod val="10000"/>
                          <a:lumOff val="90000"/>
                        </a:schemeClr>
                      </a:solidFill>
                      <a:prstDash val="solid"/>
                    </a:lnL>
                    <a:lnR w="12700" cmpd="sng">
                      <a:solidFill>
                        <a:schemeClr val="tx2">
                          <a:lumMod val="10000"/>
                          <a:lumOff val="90000"/>
                        </a:schemeClr>
                      </a:solidFill>
                      <a:prstDash val="solid"/>
                    </a:lnR>
                    <a:lnT w="12700" cmpd="sng">
                      <a:solidFill>
                        <a:schemeClr val="tx2">
                          <a:lumMod val="10000"/>
                          <a:lumOff val="90000"/>
                        </a:schemeClr>
                      </a:solidFill>
                      <a:prstDash val="solid"/>
                    </a:lnT>
                    <a:lnB w="12700" cmpd="sng">
                      <a:solidFill>
                        <a:schemeClr val="tx2">
                          <a:lumMod val="10000"/>
                          <a:lumOff val="90000"/>
                        </a:schemeClr>
                      </a:solidFill>
                      <a:prstDash val="solid"/>
                    </a:lnB>
                    <a:noFill/>
                  </a:tcPr>
                </a:tc>
                <a:tc>
                  <a:txBody>
                    <a:bodyPr/>
                    <a:p>
                      <a:pPr algn="ctr">
                        <a:buNone/>
                      </a:pPr>
                      <a:r>
                        <a:rPr lang="en-US" altLang="zh-CN" sz="1200">
                          <a:solidFill>
                            <a:schemeClr val="bg1">
                              <a:lumMod val="50000"/>
                            </a:schemeClr>
                          </a:solidFill>
                          <a:latin typeface="阿里巴巴普惠体 3.0 55 Regular" panose="00020600040101010101" charset="-122"/>
                          <a:ea typeface="阿里巴巴普惠体 3.0 55 Regular" panose="00020600040101010101" charset="-122"/>
                        </a:rPr>
                        <a:t>9</a:t>
                      </a:r>
                      <a:endParaRPr lang="en-US" altLang="zh-CN" sz="1200">
                        <a:solidFill>
                          <a:schemeClr val="bg1">
                            <a:lumMod val="50000"/>
                          </a:schemeClr>
                        </a:solidFill>
                        <a:latin typeface="阿里巴巴普惠体 3.0 55 Regular" panose="00020600040101010101" charset="-122"/>
                        <a:ea typeface="阿里巴巴普惠体 3.0 55 Regular" panose="00020600040101010101" charset="-122"/>
                      </a:endParaRPr>
                    </a:p>
                  </a:txBody>
                  <a:tcPr anchor="ctr" anchorCtr="0">
                    <a:lnL w="12700" cmpd="sng">
                      <a:solidFill>
                        <a:schemeClr val="tx2">
                          <a:lumMod val="10000"/>
                          <a:lumOff val="90000"/>
                        </a:schemeClr>
                      </a:solidFill>
                      <a:prstDash val="solid"/>
                    </a:lnL>
                    <a:lnR w="12700" cmpd="sng">
                      <a:solidFill>
                        <a:schemeClr val="tx2">
                          <a:lumMod val="10000"/>
                          <a:lumOff val="90000"/>
                        </a:schemeClr>
                      </a:solidFill>
                      <a:prstDash val="solid"/>
                    </a:lnR>
                    <a:lnT w="12700" cmpd="sng">
                      <a:solidFill>
                        <a:schemeClr val="tx2">
                          <a:lumMod val="10000"/>
                          <a:lumOff val="90000"/>
                        </a:schemeClr>
                      </a:solidFill>
                      <a:prstDash val="solid"/>
                    </a:lnT>
                    <a:lnB w="12700" cmpd="sng">
                      <a:solidFill>
                        <a:schemeClr val="tx2">
                          <a:lumMod val="10000"/>
                          <a:lumOff val="90000"/>
                        </a:schemeClr>
                      </a:solidFill>
                      <a:prstDash val="solid"/>
                    </a:lnB>
                    <a:noFill/>
                  </a:tcPr>
                </a:tc>
                <a:tc>
                  <a:txBody>
                    <a:bodyPr/>
                    <a:p>
                      <a:pPr algn="ctr">
                        <a:buNone/>
                      </a:pPr>
                      <a:r>
                        <a:rPr lang="en-US" altLang="zh-CN" sz="1200">
                          <a:solidFill>
                            <a:schemeClr val="bg1">
                              <a:lumMod val="50000"/>
                            </a:schemeClr>
                          </a:solidFill>
                          <a:latin typeface="阿里巴巴普惠体 3.0 55 Regular" panose="00020600040101010101" charset="-122"/>
                          <a:ea typeface="阿里巴巴普惠体 3.0 55 Regular" panose="00020600040101010101" charset="-122"/>
                        </a:rPr>
                        <a:t>10</a:t>
                      </a:r>
                      <a:endParaRPr lang="en-US" altLang="zh-CN" sz="1200">
                        <a:solidFill>
                          <a:schemeClr val="bg1">
                            <a:lumMod val="50000"/>
                          </a:schemeClr>
                        </a:solidFill>
                        <a:latin typeface="阿里巴巴普惠体 3.0 55 Regular" panose="00020600040101010101" charset="-122"/>
                        <a:ea typeface="阿里巴巴普惠体 3.0 55 Regular" panose="00020600040101010101" charset="-122"/>
                      </a:endParaRPr>
                    </a:p>
                  </a:txBody>
                  <a:tcPr anchor="ctr" anchorCtr="0">
                    <a:lnL w="12700" cmpd="sng">
                      <a:solidFill>
                        <a:schemeClr val="tx2">
                          <a:lumMod val="10000"/>
                          <a:lumOff val="90000"/>
                        </a:schemeClr>
                      </a:solidFill>
                      <a:prstDash val="solid"/>
                    </a:lnL>
                    <a:lnR w="12700" cmpd="sng">
                      <a:solidFill>
                        <a:schemeClr val="tx2">
                          <a:lumMod val="10000"/>
                          <a:lumOff val="90000"/>
                        </a:schemeClr>
                      </a:solidFill>
                      <a:prstDash val="solid"/>
                    </a:lnR>
                    <a:lnT w="12700" cmpd="sng">
                      <a:solidFill>
                        <a:schemeClr val="tx2">
                          <a:lumMod val="10000"/>
                          <a:lumOff val="90000"/>
                        </a:schemeClr>
                      </a:solidFill>
                      <a:prstDash val="solid"/>
                    </a:lnT>
                    <a:lnB w="12700" cmpd="sng">
                      <a:solidFill>
                        <a:schemeClr val="tx2">
                          <a:lumMod val="10000"/>
                          <a:lumOff val="90000"/>
                        </a:schemeClr>
                      </a:solidFill>
                      <a:prstDash val="solid"/>
                    </a:lnB>
                    <a:noFill/>
                  </a:tcPr>
                </a:tc>
              </a:tr>
            </a:tbl>
          </a:graphicData>
        </a:graphic>
      </p:graphicFrame>
      <p:graphicFrame>
        <p:nvGraphicFramePr>
          <p:cNvPr id="36" name="表格 35"/>
          <p:cNvGraphicFramePr/>
          <p:nvPr>
            <p:custDataLst>
              <p:tags r:id="rId5"/>
            </p:custDataLst>
          </p:nvPr>
        </p:nvGraphicFramePr>
        <p:xfrm>
          <a:off x="1732280" y="2969895"/>
          <a:ext cx="4472940" cy="380365"/>
        </p:xfrm>
        <a:graphic>
          <a:graphicData uri="http://schemas.openxmlformats.org/drawingml/2006/table">
            <a:tbl>
              <a:tblPr firstRow="1" firstCol="1" bandRow="1">
                <a:tableStyleId>{BD425F77-CCA3-4ED3-ABAD-241676931E88}</a:tableStyleId>
              </a:tblPr>
              <a:tblGrid>
                <a:gridCol w="372745"/>
                <a:gridCol w="372745"/>
                <a:gridCol w="372745"/>
                <a:gridCol w="372745"/>
                <a:gridCol w="372745"/>
                <a:gridCol w="372745"/>
                <a:gridCol w="372745"/>
                <a:gridCol w="372745"/>
                <a:gridCol w="372745"/>
                <a:gridCol w="372745"/>
                <a:gridCol w="372745"/>
                <a:gridCol w="372745"/>
              </a:tblGrid>
              <a:tr h="380365">
                <a:tc>
                  <a:txBody>
                    <a:bodyPr/>
                    <a:p>
                      <a:pPr algn="ctr">
                        <a:buNone/>
                      </a:pPr>
                      <a:r>
                        <a:rPr lang="en-US" altLang="zh-CN" sz="1200">
                          <a:solidFill>
                            <a:schemeClr val="bg1">
                              <a:lumMod val="50000"/>
                            </a:schemeClr>
                          </a:solidFill>
                          <a:latin typeface="阿里巴巴普惠体 3.0 55 Regular" panose="00020600040101010101" charset="-122"/>
                          <a:ea typeface="阿里巴巴普惠体 3.0 55 Regular" panose="00020600040101010101" charset="-122"/>
                        </a:rPr>
                        <a:t>1</a:t>
                      </a:r>
                      <a:endParaRPr lang="en-US" altLang="zh-CN" sz="1200">
                        <a:solidFill>
                          <a:schemeClr val="bg1">
                            <a:lumMod val="50000"/>
                          </a:schemeClr>
                        </a:solidFill>
                        <a:latin typeface="阿里巴巴普惠体 3.0 55 Regular" panose="00020600040101010101" charset="-122"/>
                        <a:ea typeface="阿里巴巴普惠体 3.0 55 Regular" panose="00020600040101010101" charset="-122"/>
                      </a:endParaRPr>
                    </a:p>
                  </a:txBody>
                  <a:tcPr anchor="ctr" anchorCtr="0">
                    <a:lnL w="12700" cmpd="sng">
                      <a:solidFill>
                        <a:schemeClr val="tx2">
                          <a:lumMod val="10000"/>
                          <a:lumOff val="90000"/>
                        </a:schemeClr>
                      </a:solidFill>
                      <a:prstDash val="solid"/>
                    </a:lnL>
                    <a:lnR w="12700" cmpd="sng">
                      <a:solidFill>
                        <a:schemeClr val="tx2">
                          <a:lumMod val="10000"/>
                          <a:lumOff val="90000"/>
                        </a:schemeClr>
                      </a:solidFill>
                      <a:prstDash val="solid"/>
                    </a:lnR>
                    <a:lnT w="12700" cmpd="sng">
                      <a:solidFill>
                        <a:schemeClr val="tx2">
                          <a:lumMod val="10000"/>
                          <a:lumOff val="90000"/>
                        </a:schemeClr>
                      </a:solidFill>
                      <a:prstDash val="solid"/>
                    </a:lnT>
                    <a:lnB w="12700" cmpd="sng">
                      <a:solidFill>
                        <a:schemeClr val="tx2">
                          <a:lumMod val="10000"/>
                          <a:lumOff val="90000"/>
                        </a:schemeClr>
                      </a:solidFill>
                      <a:prstDash val="solid"/>
                    </a:lnB>
                    <a:noFill/>
                  </a:tcPr>
                </a:tc>
                <a:tc>
                  <a:txBody>
                    <a:bodyPr/>
                    <a:p>
                      <a:pPr algn="ctr">
                        <a:buNone/>
                      </a:pPr>
                      <a:r>
                        <a:rPr lang="en-US" altLang="zh-CN" sz="1200">
                          <a:solidFill>
                            <a:schemeClr val="bg1">
                              <a:lumMod val="50000"/>
                            </a:schemeClr>
                          </a:solidFill>
                          <a:latin typeface="阿里巴巴普惠体 3.0 55 Regular" panose="00020600040101010101" charset="-122"/>
                          <a:ea typeface="阿里巴巴普惠体 3.0 55 Regular" panose="00020600040101010101" charset="-122"/>
                        </a:rPr>
                        <a:t>2</a:t>
                      </a:r>
                      <a:endParaRPr lang="en-US" altLang="zh-CN" sz="1200">
                        <a:solidFill>
                          <a:schemeClr val="bg1">
                            <a:lumMod val="50000"/>
                          </a:schemeClr>
                        </a:solidFill>
                        <a:latin typeface="阿里巴巴普惠体 3.0 55 Regular" panose="00020600040101010101" charset="-122"/>
                        <a:ea typeface="阿里巴巴普惠体 3.0 55 Regular" panose="00020600040101010101" charset="-122"/>
                      </a:endParaRPr>
                    </a:p>
                  </a:txBody>
                  <a:tcPr anchor="ctr" anchorCtr="0">
                    <a:lnL w="12700" cmpd="sng">
                      <a:solidFill>
                        <a:schemeClr val="tx2">
                          <a:lumMod val="10000"/>
                          <a:lumOff val="90000"/>
                        </a:schemeClr>
                      </a:solidFill>
                      <a:prstDash val="solid"/>
                    </a:lnL>
                    <a:lnR w="12700" cmpd="sng">
                      <a:solidFill>
                        <a:schemeClr val="tx2">
                          <a:lumMod val="10000"/>
                          <a:lumOff val="90000"/>
                        </a:schemeClr>
                      </a:solidFill>
                      <a:prstDash val="solid"/>
                    </a:lnR>
                    <a:lnT w="12700" cmpd="sng">
                      <a:solidFill>
                        <a:schemeClr val="tx2">
                          <a:lumMod val="10000"/>
                          <a:lumOff val="90000"/>
                        </a:schemeClr>
                      </a:solidFill>
                      <a:prstDash val="solid"/>
                    </a:lnT>
                    <a:lnB w="12700" cmpd="sng">
                      <a:solidFill>
                        <a:schemeClr val="tx2">
                          <a:lumMod val="10000"/>
                          <a:lumOff val="90000"/>
                        </a:schemeClr>
                      </a:solidFill>
                      <a:prstDash val="solid"/>
                    </a:lnB>
                    <a:noFill/>
                  </a:tcPr>
                </a:tc>
                <a:tc>
                  <a:txBody>
                    <a:bodyPr/>
                    <a:p>
                      <a:pPr algn="ctr">
                        <a:buNone/>
                      </a:pPr>
                      <a:r>
                        <a:rPr lang="en-US" altLang="zh-CN" sz="1200">
                          <a:solidFill>
                            <a:schemeClr val="bg1">
                              <a:lumMod val="50000"/>
                            </a:schemeClr>
                          </a:solidFill>
                          <a:latin typeface="阿里巴巴普惠体 3.0 55 Regular" panose="00020600040101010101" charset="-122"/>
                          <a:ea typeface="阿里巴巴普惠体 3.0 55 Regular" panose="00020600040101010101" charset="-122"/>
                        </a:rPr>
                        <a:t>3</a:t>
                      </a:r>
                      <a:endParaRPr lang="en-US" altLang="zh-CN" sz="1200">
                        <a:solidFill>
                          <a:schemeClr val="bg1">
                            <a:lumMod val="50000"/>
                          </a:schemeClr>
                        </a:solidFill>
                        <a:latin typeface="阿里巴巴普惠体 3.0 55 Regular" panose="00020600040101010101" charset="-122"/>
                        <a:ea typeface="阿里巴巴普惠体 3.0 55 Regular" panose="00020600040101010101" charset="-122"/>
                      </a:endParaRPr>
                    </a:p>
                  </a:txBody>
                  <a:tcPr anchor="ctr" anchorCtr="0">
                    <a:lnL w="12700" cmpd="sng">
                      <a:solidFill>
                        <a:schemeClr val="tx2">
                          <a:lumMod val="10000"/>
                          <a:lumOff val="90000"/>
                        </a:schemeClr>
                      </a:solidFill>
                      <a:prstDash val="solid"/>
                    </a:lnL>
                    <a:lnR w="12700" cmpd="sng">
                      <a:solidFill>
                        <a:schemeClr val="tx2">
                          <a:lumMod val="10000"/>
                          <a:lumOff val="90000"/>
                        </a:schemeClr>
                      </a:solidFill>
                      <a:prstDash val="solid"/>
                    </a:lnR>
                    <a:lnT w="12700" cmpd="sng">
                      <a:solidFill>
                        <a:schemeClr val="tx2">
                          <a:lumMod val="10000"/>
                          <a:lumOff val="90000"/>
                        </a:schemeClr>
                      </a:solidFill>
                      <a:prstDash val="solid"/>
                    </a:lnT>
                    <a:lnB w="12700" cmpd="sng">
                      <a:solidFill>
                        <a:schemeClr val="tx2">
                          <a:lumMod val="10000"/>
                          <a:lumOff val="90000"/>
                        </a:schemeClr>
                      </a:solidFill>
                      <a:prstDash val="solid"/>
                    </a:lnB>
                    <a:noFill/>
                  </a:tcPr>
                </a:tc>
                <a:tc>
                  <a:txBody>
                    <a:bodyPr/>
                    <a:p>
                      <a:pPr algn="ctr">
                        <a:buNone/>
                      </a:pPr>
                      <a:r>
                        <a:rPr lang="en-US" altLang="zh-CN" sz="1200">
                          <a:solidFill>
                            <a:schemeClr val="bg1">
                              <a:lumMod val="50000"/>
                            </a:schemeClr>
                          </a:solidFill>
                          <a:latin typeface="阿里巴巴普惠体 3.0 55 Regular" panose="00020600040101010101" charset="-122"/>
                          <a:ea typeface="阿里巴巴普惠体 3.0 55 Regular" panose="00020600040101010101" charset="-122"/>
                        </a:rPr>
                        <a:t>...</a:t>
                      </a:r>
                      <a:endParaRPr lang="en-US" altLang="zh-CN" sz="1200">
                        <a:solidFill>
                          <a:schemeClr val="bg1">
                            <a:lumMod val="50000"/>
                          </a:schemeClr>
                        </a:solidFill>
                        <a:latin typeface="阿里巴巴普惠体 3.0 55 Regular" panose="00020600040101010101" charset="-122"/>
                        <a:ea typeface="阿里巴巴普惠体 3.0 55 Regular" panose="00020600040101010101" charset="-122"/>
                      </a:endParaRPr>
                    </a:p>
                  </a:txBody>
                  <a:tcPr anchor="ctr" anchorCtr="0">
                    <a:lnL w="12700" cmpd="sng">
                      <a:solidFill>
                        <a:schemeClr val="tx2">
                          <a:lumMod val="10000"/>
                          <a:lumOff val="90000"/>
                        </a:schemeClr>
                      </a:solidFill>
                      <a:prstDash val="solid"/>
                    </a:lnL>
                    <a:lnR w="12700" cmpd="sng">
                      <a:solidFill>
                        <a:schemeClr val="tx2">
                          <a:lumMod val="10000"/>
                          <a:lumOff val="90000"/>
                        </a:schemeClr>
                      </a:solidFill>
                      <a:prstDash val="solid"/>
                    </a:lnR>
                    <a:lnT w="12700" cmpd="sng">
                      <a:solidFill>
                        <a:schemeClr val="tx2">
                          <a:lumMod val="10000"/>
                          <a:lumOff val="90000"/>
                        </a:schemeClr>
                      </a:solidFill>
                      <a:prstDash val="solid"/>
                    </a:lnT>
                    <a:lnB w="12700" cmpd="sng">
                      <a:solidFill>
                        <a:schemeClr val="tx2">
                          <a:lumMod val="10000"/>
                          <a:lumOff val="90000"/>
                        </a:schemeClr>
                      </a:solidFill>
                      <a:prstDash val="solid"/>
                    </a:lnB>
                    <a:noFill/>
                  </a:tcPr>
                </a:tc>
                <a:tc>
                  <a:txBody>
                    <a:bodyPr/>
                    <a:p>
                      <a:pPr algn="ctr">
                        <a:buNone/>
                      </a:pPr>
                      <a:r>
                        <a:rPr lang="en-US" altLang="zh-CN" sz="1200">
                          <a:solidFill>
                            <a:schemeClr val="bg1">
                              <a:lumMod val="50000"/>
                            </a:schemeClr>
                          </a:solidFill>
                          <a:latin typeface="阿里巴巴普惠体 3.0 55 Regular" panose="00020600040101010101" charset="-122"/>
                          <a:ea typeface="阿里巴巴普惠体 3.0 55 Regular" panose="00020600040101010101" charset="-122"/>
                        </a:rPr>
                        <a:t>4</a:t>
                      </a:r>
                      <a:endParaRPr lang="en-US" altLang="zh-CN" sz="1200">
                        <a:solidFill>
                          <a:schemeClr val="bg1">
                            <a:lumMod val="50000"/>
                          </a:schemeClr>
                        </a:solidFill>
                        <a:latin typeface="阿里巴巴普惠体 3.0 55 Regular" panose="00020600040101010101" charset="-122"/>
                        <a:ea typeface="阿里巴巴普惠体 3.0 55 Regular" panose="00020600040101010101" charset="-122"/>
                      </a:endParaRPr>
                    </a:p>
                  </a:txBody>
                  <a:tcPr anchor="ctr" anchorCtr="0">
                    <a:lnL w="12700" cmpd="sng">
                      <a:solidFill>
                        <a:schemeClr val="tx2">
                          <a:lumMod val="10000"/>
                          <a:lumOff val="90000"/>
                        </a:schemeClr>
                      </a:solidFill>
                      <a:prstDash val="solid"/>
                    </a:lnL>
                    <a:lnR w="12700" cmpd="sng">
                      <a:solidFill>
                        <a:schemeClr val="tx2">
                          <a:lumMod val="10000"/>
                          <a:lumOff val="90000"/>
                        </a:schemeClr>
                      </a:solidFill>
                      <a:prstDash val="solid"/>
                    </a:lnR>
                    <a:lnT w="12700" cmpd="sng">
                      <a:solidFill>
                        <a:schemeClr val="tx2">
                          <a:lumMod val="10000"/>
                          <a:lumOff val="90000"/>
                        </a:schemeClr>
                      </a:solidFill>
                      <a:prstDash val="solid"/>
                    </a:lnT>
                    <a:lnB w="12700" cmpd="sng">
                      <a:solidFill>
                        <a:schemeClr val="tx2">
                          <a:lumMod val="10000"/>
                          <a:lumOff val="90000"/>
                        </a:schemeClr>
                      </a:solidFill>
                      <a:prstDash val="solid"/>
                    </a:lnB>
                    <a:noFill/>
                  </a:tcPr>
                </a:tc>
                <a:tc>
                  <a:txBody>
                    <a:bodyPr/>
                    <a:p>
                      <a:pPr algn="ctr">
                        <a:buNone/>
                      </a:pPr>
                      <a:r>
                        <a:rPr lang="en-US" altLang="zh-CN" sz="1200">
                          <a:solidFill>
                            <a:schemeClr val="bg1">
                              <a:lumMod val="50000"/>
                            </a:schemeClr>
                          </a:solidFill>
                          <a:latin typeface="阿里巴巴普惠体 3.0 55 Regular" panose="00020600040101010101" charset="-122"/>
                          <a:ea typeface="阿里巴巴普惠体 3.0 55 Regular" panose="00020600040101010101" charset="-122"/>
                        </a:rPr>
                        <a:t>5</a:t>
                      </a:r>
                      <a:endParaRPr lang="en-US" altLang="zh-CN" sz="1200">
                        <a:solidFill>
                          <a:schemeClr val="bg1">
                            <a:lumMod val="50000"/>
                          </a:schemeClr>
                        </a:solidFill>
                        <a:latin typeface="阿里巴巴普惠体 3.0 55 Regular" panose="00020600040101010101" charset="-122"/>
                        <a:ea typeface="阿里巴巴普惠体 3.0 55 Regular" panose="00020600040101010101" charset="-122"/>
                      </a:endParaRPr>
                    </a:p>
                  </a:txBody>
                  <a:tcPr anchor="ctr" anchorCtr="0">
                    <a:lnL w="12700" cmpd="sng">
                      <a:solidFill>
                        <a:schemeClr val="tx2">
                          <a:lumMod val="10000"/>
                          <a:lumOff val="90000"/>
                        </a:schemeClr>
                      </a:solidFill>
                      <a:prstDash val="solid"/>
                    </a:lnL>
                    <a:lnR w="12700" cmpd="sng">
                      <a:solidFill>
                        <a:schemeClr val="tx2">
                          <a:lumMod val="10000"/>
                          <a:lumOff val="90000"/>
                        </a:schemeClr>
                      </a:solidFill>
                      <a:prstDash val="solid"/>
                    </a:lnR>
                    <a:lnT w="12700" cmpd="sng">
                      <a:solidFill>
                        <a:schemeClr val="tx2">
                          <a:lumMod val="10000"/>
                          <a:lumOff val="90000"/>
                        </a:schemeClr>
                      </a:solidFill>
                      <a:prstDash val="solid"/>
                    </a:lnT>
                    <a:lnB w="12700" cmpd="sng">
                      <a:solidFill>
                        <a:schemeClr val="tx2">
                          <a:lumMod val="10000"/>
                          <a:lumOff val="90000"/>
                        </a:schemeClr>
                      </a:solidFill>
                      <a:prstDash val="solid"/>
                    </a:lnB>
                    <a:noFill/>
                  </a:tcPr>
                </a:tc>
                <a:tc>
                  <a:txBody>
                    <a:bodyPr/>
                    <a:p>
                      <a:pPr algn="ctr">
                        <a:buNone/>
                      </a:pPr>
                      <a:r>
                        <a:rPr lang="en-US" altLang="zh-CN" sz="1200">
                          <a:solidFill>
                            <a:schemeClr val="bg1">
                              <a:lumMod val="50000"/>
                            </a:schemeClr>
                          </a:solidFill>
                          <a:latin typeface="阿里巴巴普惠体 3.0 55 Regular" panose="00020600040101010101" charset="-122"/>
                          <a:ea typeface="阿里巴巴普惠体 3.0 55 Regular" panose="00020600040101010101" charset="-122"/>
                        </a:rPr>
                        <a:t>6</a:t>
                      </a:r>
                      <a:endParaRPr lang="en-US" altLang="zh-CN" sz="1200">
                        <a:solidFill>
                          <a:schemeClr val="bg1">
                            <a:lumMod val="50000"/>
                          </a:schemeClr>
                        </a:solidFill>
                        <a:latin typeface="阿里巴巴普惠体 3.0 55 Regular" panose="00020600040101010101" charset="-122"/>
                        <a:ea typeface="阿里巴巴普惠体 3.0 55 Regular" panose="00020600040101010101" charset="-122"/>
                      </a:endParaRPr>
                    </a:p>
                  </a:txBody>
                  <a:tcPr anchor="ctr" anchorCtr="0">
                    <a:lnL w="12700" cmpd="sng">
                      <a:solidFill>
                        <a:schemeClr val="tx2">
                          <a:lumMod val="10000"/>
                          <a:lumOff val="90000"/>
                        </a:schemeClr>
                      </a:solidFill>
                      <a:prstDash val="solid"/>
                    </a:lnL>
                    <a:lnR w="12700" cmpd="sng">
                      <a:solidFill>
                        <a:schemeClr val="tx2">
                          <a:lumMod val="10000"/>
                          <a:lumOff val="90000"/>
                        </a:schemeClr>
                      </a:solidFill>
                      <a:prstDash val="solid"/>
                    </a:lnR>
                    <a:lnT w="12700" cmpd="sng">
                      <a:solidFill>
                        <a:schemeClr val="tx2">
                          <a:lumMod val="10000"/>
                          <a:lumOff val="90000"/>
                        </a:schemeClr>
                      </a:solidFill>
                      <a:prstDash val="solid"/>
                    </a:lnT>
                    <a:lnB w="12700" cmpd="sng">
                      <a:solidFill>
                        <a:schemeClr val="tx2">
                          <a:lumMod val="10000"/>
                          <a:lumOff val="90000"/>
                        </a:schemeClr>
                      </a:solidFill>
                      <a:prstDash val="solid"/>
                    </a:lnB>
                    <a:noFill/>
                  </a:tcPr>
                </a:tc>
                <a:tc>
                  <a:txBody>
                    <a:bodyPr/>
                    <a:p>
                      <a:pPr algn="ctr">
                        <a:buNone/>
                      </a:pPr>
                      <a:r>
                        <a:rPr lang="en-US" altLang="zh-CN" sz="1200">
                          <a:solidFill>
                            <a:schemeClr val="bg1">
                              <a:lumMod val="50000"/>
                            </a:schemeClr>
                          </a:solidFill>
                          <a:latin typeface="阿里巴巴普惠体 3.0 55 Regular" panose="00020600040101010101" charset="-122"/>
                          <a:ea typeface="阿里巴巴普惠体 3.0 55 Regular" panose="00020600040101010101" charset="-122"/>
                        </a:rPr>
                        <a:t>7</a:t>
                      </a:r>
                      <a:endParaRPr lang="en-US" altLang="zh-CN" sz="1200">
                        <a:solidFill>
                          <a:schemeClr val="bg1">
                            <a:lumMod val="50000"/>
                          </a:schemeClr>
                        </a:solidFill>
                        <a:latin typeface="阿里巴巴普惠体 3.0 55 Regular" panose="00020600040101010101" charset="-122"/>
                        <a:ea typeface="阿里巴巴普惠体 3.0 55 Regular" panose="00020600040101010101" charset="-122"/>
                      </a:endParaRPr>
                    </a:p>
                  </a:txBody>
                  <a:tcPr anchor="ctr" anchorCtr="0">
                    <a:lnL w="12700" cmpd="sng">
                      <a:solidFill>
                        <a:schemeClr val="tx2">
                          <a:lumMod val="10000"/>
                          <a:lumOff val="90000"/>
                        </a:schemeClr>
                      </a:solidFill>
                      <a:prstDash val="solid"/>
                    </a:lnL>
                    <a:lnR w="12700" cmpd="sng">
                      <a:solidFill>
                        <a:schemeClr val="tx2">
                          <a:lumMod val="10000"/>
                          <a:lumOff val="90000"/>
                        </a:schemeClr>
                      </a:solidFill>
                      <a:prstDash val="solid"/>
                    </a:lnR>
                    <a:lnT w="12700" cmpd="sng">
                      <a:solidFill>
                        <a:schemeClr val="tx2">
                          <a:lumMod val="10000"/>
                          <a:lumOff val="90000"/>
                        </a:schemeClr>
                      </a:solidFill>
                      <a:prstDash val="solid"/>
                    </a:lnT>
                    <a:lnB w="12700" cmpd="sng">
                      <a:solidFill>
                        <a:schemeClr val="tx2">
                          <a:lumMod val="10000"/>
                          <a:lumOff val="90000"/>
                        </a:schemeClr>
                      </a:solidFill>
                      <a:prstDash val="solid"/>
                    </a:lnB>
                    <a:noFill/>
                  </a:tcPr>
                </a:tc>
                <a:tc>
                  <a:txBody>
                    <a:bodyPr/>
                    <a:p>
                      <a:pPr algn="ctr">
                        <a:buNone/>
                      </a:pPr>
                      <a:r>
                        <a:rPr lang="en-US" altLang="zh-CN" sz="1200">
                          <a:solidFill>
                            <a:schemeClr val="bg1">
                              <a:lumMod val="50000"/>
                            </a:schemeClr>
                          </a:solidFill>
                          <a:latin typeface="阿里巴巴普惠体 3.0 55 Regular" panose="00020600040101010101" charset="-122"/>
                          <a:ea typeface="阿里巴巴普惠体 3.0 55 Regular" panose="00020600040101010101" charset="-122"/>
                        </a:rPr>
                        <a:t>...</a:t>
                      </a:r>
                      <a:endParaRPr lang="en-US" altLang="zh-CN" sz="1200">
                        <a:solidFill>
                          <a:schemeClr val="bg1">
                            <a:lumMod val="50000"/>
                          </a:schemeClr>
                        </a:solidFill>
                        <a:latin typeface="阿里巴巴普惠体 3.0 55 Regular" panose="00020600040101010101" charset="-122"/>
                        <a:ea typeface="阿里巴巴普惠体 3.0 55 Regular" panose="00020600040101010101" charset="-122"/>
                      </a:endParaRPr>
                    </a:p>
                  </a:txBody>
                  <a:tcPr anchor="ctr" anchorCtr="0">
                    <a:lnL w="12700" cmpd="sng">
                      <a:solidFill>
                        <a:schemeClr val="tx2">
                          <a:lumMod val="10000"/>
                          <a:lumOff val="90000"/>
                        </a:schemeClr>
                      </a:solidFill>
                      <a:prstDash val="solid"/>
                    </a:lnL>
                    <a:lnR w="12700" cmpd="sng">
                      <a:solidFill>
                        <a:schemeClr val="tx2">
                          <a:lumMod val="10000"/>
                          <a:lumOff val="90000"/>
                        </a:schemeClr>
                      </a:solidFill>
                      <a:prstDash val="solid"/>
                    </a:lnR>
                    <a:lnT w="12700" cmpd="sng">
                      <a:solidFill>
                        <a:schemeClr val="tx2">
                          <a:lumMod val="10000"/>
                          <a:lumOff val="90000"/>
                        </a:schemeClr>
                      </a:solidFill>
                      <a:prstDash val="solid"/>
                    </a:lnT>
                    <a:lnB w="12700" cmpd="sng">
                      <a:solidFill>
                        <a:schemeClr val="tx2">
                          <a:lumMod val="10000"/>
                          <a:lumOff val="90000"/>
                        </a:schemeClr>
                      </a:solidFill>
                      <a:prstDash val="solid"/>
                    </a:lnB>
                    <a:noFill/>
                  </a:tcPr>
                </a:tc>
                <a:tc>
                  <a:txBody>
                    <a:bodyPr/>
                    <a:p>
                      <a:pPr algn="ctr">
                        <a:buNone/>
                      </a:pPr>
                      <a:r>
                        <a:rPr lang="en-US" altLang="zh-CN" sz="1200">
                          <a:solidFill>
                            <a:schemeClr val="bg1">
                              <a:lumMod val="50000"/>
                            </a:schemeClr>
                          </a:solidFill>
                          <a:latin typeface="阿里巴巴普惠体 3.0 55 Regular" panose="00020600040101010101" charset="-122"/>
                          <a:ea typeface="阿里巴巴普惠体 3.0 55 Regular" panose="00020600040101010101" charset="-122"/>
                        </a:rPr>
                        <a:t>8</a:t>
                      </a:r>
                      <a:endParaRPr lang="en-US" altLang="zh-CN" sz="1200">
                        <a:solidFill>
                          <a:schemeClr val="bg1">
                            <a:lumMod val="50000"/>
                          </a:schemeClr>
                        </a:solidFill>
                        <a:latin typeface="阿里巴巴普惠体 3.0 55 Regular" panose="00020600040101010101" charset="-122"/>
                        <a:ea typeface="阿里巴巴普惠体 3.0 55 Regular" panose="00020600040101010101" charset="-122"/>
                      </a:endParaRPr>
                    </a:p>
                  </a:txBody>
                  <a:tcPr anchor="ctr" anchorCtr="0">
                    <a:lnL w="12700" cmpd="sng">
                      <a:solidFill>
                        <a:schemeClr val="tx2">
                          <a:lumMod val="10000"/>
                          <a:lumOff val="90000"/>
                        </a:schemeClr>
                      </a:solidFill>
                      <a:prstDash val="solid"/>
                    </a:lnL>
                    <a:lnR w="12700" cmpd="sng">
                      <a:solidFill>
                        <a:schemeClr val="tx2">
                          <a:lumMod val="10000"/>
                          <a:lumOff val="90000"/>
                        </a:schemeClr>
                      </a:solidFill>
                      <a:prstDash val="solid"/>
                    </a:lnR>
                    <a:lnT w="12700" cmpd="sng">
                      <a:solidFill>
                        <a:schemeClr val="tx2">
                          <a:lumMod val="10000"/>
                          <a:lumOff val="90000"/>
                        </a:schemeClr>
                      </a:solidFill>
                      <a:prstDash val="solid"/>
                    </a:lnT>
                    <a:lnB w="12700" cmpd="sng">
                      <a:solidFill>
                        <a:schemeClr val="tx2">
                          <a:lumMod val="10000"/>
                          <a:lumOff val="90000"/>
                        </a:schemeClr>
                      </a:solidFill>
                      <a:prstDash val="solid"/>
                    </a:lnB>
                    <a:noFill/>
                  </a:tcPr>
                </a:tc>
                <a:tc>
                  <a:txBody>
                    <a:bodyPr/>
                    <a:p>
                      <a:pPr algn="ctr">
                        <a:buNone/>
                      </a:pPr>
                      <a:r>
                        <a:rPr lang="en-US" altLang="zh-CN" sz="1200">
                          <a:solidFill>
                            <a:schemeClr val="bg1">
                              <a:lumMod val="50000"/>
                            </a:schemeClr>
                          </a:solidFill>
                          <a:latin typeface="阿里巴巴普惠体 3.0 55 Regular" panose="00020600040101010101" charset="-122"/>
                          <a:ea typeface="阿里巴巴普惠体 3.0 55 Regular" panose="00020600040101010101" charset="-122"/>
                        </a:rPr>
                        <a:t>9</a:t>
                      </a:r>
                      <a:endParaRPr lang="en-US" altLang="zh-CN" sz="1200">
                        <a:solidFill>
                          <a:schemeClr val="bg1">
                            <a:lumMod val="50000"/>
                          </a:schemeClr>
                        </a:solidFill>
                        <a:latin typeface="阿里巴巴普惠体 3.0 55 Regular" panose="00020600040101010101" charset="-122"/>
                        <a:ea typeface="阿里巴巴普惠体 3.0 55 Regular" panose="00020600040101010101" charset="-122"/>
                      </a:endParaRPr>
                    </a:p>
                  </a:txBody>
                  <a:tcPr anchor="ctr" anchorCtr="0">
                    <a:lnL w="12700" cmpd="sng">
                      <a:solidFill>
                        <a:schemeClr val="tx2">
                          <a:lumMod val="10000"/>
                          <a:lumOff val="90000"/>
                        </a:schemeClr>
                      </a:solidFill>
                      <a:prstDash val="solid"/>
                    </a:lnL>
                    <a:lnR w="12700" cmpd="sng">
                      <a:solidFill>
                        <a:schemeClr val="tx2">
                          <a:lumMod val="10000"/>
                          <a:lumOff val="90000"/>
                        </a:schemeClr>
                      </a:solidFill>
                      <a:prstDash val="solid"/>
                    </a:lnR>
                    <a:lnT w="12700" cmpd="sng">
                      <a:solidFill>
                        <a:schemeClr val="tx2">
                          <a:lumMod val="10000"/>
                          <a:lumOff val="90000"/>
                        </a:schemeClr>
                      </a:solidFill>
                      <a:prstDash val="solid"/>
                    </a:lnT>
                    <a:lnB w="12700" cmpd="sng">
                      <a:solidFill>
                        <a:schemeClr val="tx2">
                          <a:lumMod val="10000"/>
                          <a:lumOff val="90000"/>
                        </a:schemeClr>
                      </a:solidFill>
                      <a:prstDash val="solid"/>
                    </a:lnB>
                    <a:noFill/>
                  </a:tcPr>
                </a:tc>
                <a:tc>
                  <a:txBody>
                    <a:bodyPr/>
                    <a:p>
                      <a:pPr algn="ctr">
                        <a:buNone/>
                      </a:pPr>
                      <a:r>
                        <a:rPr lang="en-US" altLang="zh-CN" sz="1200">
                          <a:solidFill>
                            <a:schemeClr val="bg1">
                              <a:lumMod val="50000"/>
                            </a:schemeClr>
                          </a:solidFill>
                          <a:latin typeface="阿里巴巴普惠体 3.0 55 Regular" panose="00020600040101010101" charset="-122"/>
                          <a:ea typeface="阿里巴巴普惠体 3.0 55 Regular" panose="00020600040101010101" charset="-122"/>
                        </a:rPr>
                        <a:t>10</a:t>
                      </a:r>
                      <a:endParaRPr lang="en-US" altLang="zh-CN" sz="1200">
                        <a:solidFill>
                          <a:schemeClr val="bg1">
                            <a:lumMod val="50000"/>
                          </a:schemeClr>
                        </a:solidFill>
                        <a:latin typeface="阿里巴巴普惠体 3.0 55 Regular" panose="00020600040101010101" charset="-122"/>
                        <a:ea typeface="阿里巴巴普惠体 3.0 55 Regular" panose="00020600040101010101" charset="-122"/>
                      </a:endParaRPr>
                    </a:p>
                  </a:txBody>
                  <a:tcPr anchor="ctr" anchorCtr="0">
                    <a:lnL w="12700" cmpd="sng">
                      <a:solidFill>
                        <a:schemeClr val="tx2">
                          <a:lumMod val="10000"/>
                          <a:lumOff val="90000"/>
                        </a:schemeClr>
                      </a:solidFill>
                      <a:prstDash val="solid"/>
                    </a:lnL>
                    <a:lnR w="12700" cmpd="sng">
                      <a:solidFill>
                        <a:schemeClr val="tx2">
                          <a:lumMod val="10000"/>
                          <a:lumOff val="90000"/>
                        </a:schemeClr>
                      </a:solidFill>
                      <a:prstDash val="solid"/>
                    </a:lnR>
                    <a:lnT w="12700" cmpd="sng">
                      <a:solidFill>
                        <a:schemeClr val="tx2">
                          <a:lumMod val="10000"/>
                          <a:lumOff val="90000"/>
                        </a:schemeClr>
                      </a:solidFill>
                      <a:prstDash val="solid"/>
                    </a:lnT>
                    <a:lnB w="12700" cmpd="sng">
                      <a:solidFill>
                        <a:schemeClr val="tx2">
                          <a:lumMod val="10000"/>
                          <a:lumOff val="90000"/>
                        </a:schemeClr>
                      </a:solidFill>
                      <a:prstDash val="solid"/>
                    </a:lnB>
                    <a:noFill/>
                  </a:tcPr>
                </a:tc>
              </a:tr>
            </a:tbl>
          </a:graphicData>
        </a:graphic>
      </p:graphicFrame>
      <p:cxnSp>
        <p:nvCxnSpPr>
          <p:cNvPr id="38" name="肘形连接符 37"/>
          <p:cNvCxnSpPr>
            <a:stCxn id="25" idx="2"/>
            <a:endCxn id="36" idx="0"/>
          </p:cNvCxnSpPr>
          <p:nvPr/>
        </p:nvCxnSpPr>
        <p:spPr>
          <a:xfrm rot="5400000" flipV="1">
            <a:off x="2718753" y="1719898"/>
            <a:ext cx="472440" cy="2027555"/>
          </a:xfrm>
          <a:prstGeom prst="bentConnector3">
            <a:avLst>
              <a:gd name="adj1" fmla="val 49933"/>
            </a:avLst>
          </a:prstGeom>
          <a:ln w="25400">
            <a:gradFill>
              <a:gsLst>
                <a:gs pos="0">
                  <a:schemeClr val="accent1">
                    <a:lumMod val="5000"/>
                    <a:lumOff val="95000"/>
                  </a:schemeClr>
                </a:gs>
                <a:gs pos="89000">
                  <a:srgbClr val="0D42D3"/>
                </a:gs>
                <a:gs pos="0">
                  <a:schemeClr val="accent1">
                    <a:lumMod val="45000"/>
                    <a:lumOff val="55000"/>
                  </a:schemeClr>
                </a:gs>
              </a:gsLst>
              <a:lin ang="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39" name="肘形连接符 38"/>
          <p:cNvCxnSpPr>
            <a:stCxn id="27" idx="2"/>
            <a:endCxn id="36" idx="0"/>
          </p:cNvCxnSpPr>
          <p:nvPr/>
        </p:nvCxnSpPr>
        <p:spPr>
          <a:xfrm rot="5400000" flipV="1">
            <a:off x="3730625" y="2731770"/>
            <a:ext cx="472440" cy="3810"/>
          </a:xfrm>
          <a:prstGeom prst="bentConnector3">
            <a:avLst>
              <a:gd name="adj1" fmla="val 50000"/>
            </a:avLst>
          </a:prstGeom>
          <a:ln w="25400">
            <a:gradFill>
              <a:gsLst>
                <a:gs pos="0">
                  <a:schemeClr val="accent1">
                    <a:lumMod val="5000"/>
                    <a:lumOff val="95000"/>
                  </a:schemeClr>
                </a:gs>
                <a:gs pos="89000">
                  <a:srgbClr val="0D42D3"/>
                </a:gs>
                <a:gs pos="0">
                  <a:schemeClr val="accent1">
                    <a:lumMod val="45000"/>
                    <a:lumOff val="55000"/>
                  </a:schemeClr>
                </a:gs>
              </a:gsLst>
              <a:lin ang="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40" name="肘形连接符 39"/>
          <p:cNvCxnSpPr>
            <a:stCxn id="28" idx="2"/>
            <a:endCxn id="36" idx="0"/>
          </p:cNvCxnSpPr>
          <p:nvPr/>
        </p:nvCxnSpPr>
        <p:spPr>
          <a:xfrm rot="5400000">
            <a:off x="4668203" y="1798003"/>
            <a:ext cx="472440" cy="1871345"/>
          </a:xfrm>
          <a:prstGeom prst="bentConnector3">
            <a:avLst>
              <a:gd name="adj1" fmla="val 49933"/>
            </a:avLst>
          </a:prstGeom>
          <a:ln w="25400">
            <a:gradFill>
              <a:gsLst>
                <a:gs pos="0">
                  <a:schemeClr val="accent1">
                    <a:lumMod val="5000"/>
                    <a:lumOff val="95000"/>
                  </a:schemeClr>
                </a:gs>
                <a:gs pos="89000">
                  <a:srgbClr val="0D42D3"/>
                </a:gs>
                <a:gs pos="0">
                  <a:schemeClr val="accent1">
                    <a:lumMod val="45000"/>
                    <a:lumOff val="55000"/>
                  </a:schemeClr>
                </a:gs>
              </a:gsLst>
              <a:lin ang="0" scaled="0"/>
            </a:gradFill>
            <a:tailEnd type="triangle"/>
          </a:ln>
        </p:spPr>
        <p:style>
          <a:lnRef idx="1">
            <a:schemeClr val="accent1"/>
          </a:lnRef>
          <a:fillRef idx="0">
            <a:schemeClr val="accent1"/>
          </a:fillRef>
          <a:effectRef idx="0">
            <a:schemeClr val="accent1"/>
          </a:effectRef>
          <a:fontRef idx="minor">
            <a:schemeClr val="tx1"/>
          </a:fontRef>
        </p:style>
      </p:cxnSp>
      <p:sp>
        <p:nvSpPr>
          <p:cNvPr id="42" name="文本框 41"/>
          <p:cNvSpPr txBox="1"/>
          <p:nvPr/>
        </p:nvSpPr>
        <p:spPr>
          <a:xfrm>
            <a:off x="2671445" y="2129155"/>
            <a:ext cx="368300" cy="368300"/>
          </a:xfrm>
          <a:prstGeom prst="rect">
            <a:avLst/>
          </a:prstGeom>
          <a:noFill/>
        </p:spPr>
        <p:txBody>
          <a:bodyPr wrap="square" rtlCol="0">
            <a:spAutoFit/>
          </a:bodyPr>
          <a:p>
            <a:r>
              <a:rPr lang="en-US" altLang="zh-CN"/>
              <a:t>...</a:t>
            </a:r>
            <a:endParaRPr lang="en-US" altLang="zh-CN"/>
          </a:p>
        </p:txBody>
      </p:sp>
      <p:sp>
        <p:nvSpPr>
          <p:cNvPr id="43" name="文本框 42"/>
          <p:cNvSpPr txBox="1"/>
          <p:nvPr/>
        </p:nvSpPr>
        <p:spPr>
          <a:xfrm>
            <a:off x="4815840" y="2129155"/>
            <a:ext cx="368300" cy="368300"/>
          </a:xfrm>
          <a:prstGeom prst="rect">
            <a:avLst/>
          </a:prstGeom>
          <a:noFill/>
        </p:spPr>
        <p:txBody>
          <a:bodyPr wrap="square" rtlCol="0">
            <a:spAutoFit/>
          </a:bodyPr>
          <a:p>
            <a:r>
              <a:rPr lang="en-US" altLang="zh-CN"/>
              <a:t>...</a:t>
            </a:r>
            <a:endParaRPr lang="en-US" altLang="zh-CN"/>
          </a:p>
        </p:txBody>
      </p:sp>
      <p:sp>
        <p:nvSpPr>
          <p:cNvPr id="44" name="文本框 43"/>
          <p:cNvSpPr txBox="1"/>
          <p:nvPr/>
        </p:nvSpPr>
        <p:spPr>
          <a:xfrm>
            <a:off x="6883400" y="2218055"/>
            <a:ext cx="2080895" cy="337185"/>
          </a:xfrm>
          <a:prstGeom prst="rect">
            <a:avLst/>
          </a:prstGeom>
          <a:noFill/>
        </p:spPr>
        <p:txBody>
          <a:bodyPr wrap="square" rtlCol="0">
            <a:spAutoFit/>
          </a:bodyPr>
          <a:p>
            <a:r>
              <a:rPr lang="zh-CN" altLang="en-US" sz="1600">
                <a:latin typeface="阿里巴巴普惠体 3.0 55 Regular" panose="00020600040101010101" charset="-122"/>
                <a:ea typeface="阿里巴巴普惠体 3.0 55 Regular" panose="00020600040101010101" charset="-122"/>
              </a:rPr>
              <a:t>内存碎片化存储</a:t>
            </a:r>
            <a:endParaRPr lang="zh-CN" altLang="en-US" sz="1600">
              <a:latin typeface="阿里巴巴普惠体 3.0 55 Regular" panose="00020600040101010101" charset="-122"/>
              <a:ea typeface="阿里巴巴普惠体 3.0 55 Regular" panose="00020600040101010101" charset="-122"/>
            </a:endParaRPr>
          </a:p>
        </p:txBody>
      </p:sp>
      <p:sp>
        <p:nvSpPr>
          <p:cNvPr id="45" name="文本框 44"/>
          <p:cNvSpPr txBox="1"/>
          <p:nvPr/>
        </p:nvSpPr>
        <p:spPr>
          <a:xfrm>
            <a:off x="6908800" y="3046095"/>
            <a:ext cx="2080895" cy="337185"/>
          </a:xfrm>
          <a:prstGeom prst="rect">
            <a:avLst/>
          </a:prstGeom>
          <a:noFill/>
        </p:spPr>
        <p:txBody>
          <a:bodyPr wrap="square" rtlCol="0">
            <a:spAutoFit/>
          </a:bodyPr>
          <a:p>
            <a:r>
              <a:rPr lang="zh-CN" altLang="en-US" sz="1600">
                <a:latin typeface="阿里巴巴普惠体 3.0 55 Regular" panose="00020600040101010101" charset="-122"/>
                <a:ea typeface="阿里巴巴普惠体 3.0 55 Regular" panose="00020600040101010101" charset="-122"/>
              </a:rPr>
              <a:t>逻辑上连续存储</a:t>
            </a:r>
            <a:endParaRPr lang="zh-CN" altLang="en-US" sz="1600">
              <a:latin typeface="阿里巴巴普惠体 3.0 55 Regular" panose="00020600040101010101" charset="-122"/>
              <a:ea typeface="阿里巴巴普惠体 3.0 55 Regular" panose="00020600040101010101" charset="-122"/>
            </a:endParaRPr>
          </a:p>
        </p:txBody>
      </p:sp>
      <p:sp>
        <p:nvSpPr>
          <p:cNvPr id="46" name="文本框 45"/>
          <p:cNvSpPr txBox="1"/>
          <p:nvPr/>
        </p:nvSpPr>
        <p:spPr>
          <a:xfrm>
            <a:off x="5840095" y="1224280"/>
            <a:ext cx="1431290" cy="337185"/>
          </a:xfrm>
          <a:prstGeom prst="rect">
            <a:avLst/>
          </a:prstGeom>
          <a:noFill/>
        </p:spPr>
        <p:txBody>
          <a:bodyPr wrap="square" rtlCol="0">
            <a:spAutoFit/>
          </a:bodyPr>
          <a:p>
            <a:r>
              <a:rPr lang="zh-CN" altLang="en-US" sz="1600">
                <a:latin typeface="阿里巴巴普惠体 3.0 55 Regular" panose="00020600040101010101" charset="-122"/>
                <a:ea typeface="阿里巴巴普惠体 3.0 55 Regular" panose="00020600040101010101" charset="-122"/>
              </a:rPr>
              <a:t>内存连续存储</a:t>
            </a:r>
            <a:endParaRPr lang="zh-CN" altLang="en-US" sz="1600">
              <a:latin typeface="阿里巴巴普惠体 3.0 55 Regular" panose="00020600040101010101" charset="-122"/>
              <a:ea typeface="阿里巴巴普惠体 3.0 55 Regular" panose="00020600040101010101" charset="-122"/>
            </a:endParaRPr>
          </a:p>
        </p:txBody>
      </p:sp>
      <p:graphicFrame>
        <p:nvGraphicFramePr>
          <p:cNvPr id="69" name="表格 68"/>
          <p:cNvGraphicFramePr/>
          <p:nvPr>
            <p:custDataLst>
              <p:tags r:id="rId6"/>
            </p:custDataLst>
          </p:nvPr>
        </p:nvGraphicFramePr>
        <p:xfrm>
          <a:off x="1369695" y="4098290"/>
          <a:ext cx="4926330" cy="381000"/>
        </p:xfrm>
        <a:graphic>
          <a:graphicData uri="http://schemas.openxmlformats.org/drawingml/2006/table">
            <a:tbl>
              <a:tblPr firstRow="1" firstCol="1" bandRow="1">
                <a:tableStyleId>{BD425F77-CCA3-4ED3-ABAD-241676931E88}</a:tableStyleId>
              </a:tblPr>
              <a:tblGrid>
                <a:gridCol w="1642110"/>
                <a:gridCol w="1642110"/>
                <a:gridCol w="1642110"/>
              </a:tblGrid>
              <a:tr h="381000">
                <a:tc>
                  <a:txBody>
                    <a:bodyPr/>
                    <a:p>
                      <a:pPr algn="ctr">
                        <a:buNone/>
                      </a:pPr>
                      <a:r>
                        <a:rPr lang="en-US" altLang="zh-CN" sz="1200">
                          <a:solidFill>
                            <a:schemeClr val="bg1">
                              <a:lumMod val="50000"/>
                            </a:schemeClr>
                          </a:solidFill>
                          <a:latin typeface="阿里巴巴普惠体 3.0 55 Regular" panose="00020600040101010101" charset="-122"/>
                          <a:ea typeface="阿里巴巴普惠体 3.0 55 Regular" panose="00020600040101010101" charset="-122"/>
                        </a:rPr>
                        <a:t>0x7ffe3a8c7b90</a:t>
                      </a:r>
                      <a:endParaRPr lang="en-US" altLang="zh-CN" sz="1200">
                        <a:solidFill>
                          <a:schemeClr val="bg1">
                            <a:lumMod val="50000"/>
                          </a:schemeClr>
                        </a:solidFill>
                        <a:latin typeface="阿里巴巴普惠体 3.0 55 Regular" panose="00020600040101010101" charset="-122"/>
                        <a:ea typeface="阿里巴巴普惠体 3.0 55 Regular" panose="00020600040101010101" charset="-122"/>
                      </a:endParaRPr>
                    </a:p>
                  </a:txBody>
                  <a:tcPr anchor="ctr" anchorCtr="0">
                    <a:lnL w="12700" cmpd="sng">
                      <a:solidFill>
                        <a:schemeClr val="tx2">
                          <a:lumMod val="10000"/>
                          <a:lumOff val="90000"/>
                        </a:schemeClr>
                      </a:solidFill>
                      <a:prstDash val="solid"/>
                    </a:lnL>
                    <a:lnR w="12700" cmpd="sng">
                      <a:solidFill>
                        <a:schemeClr val="tx2">
                          <a:lumMod val="10000"/>
                          <a:lumOff val="90000"/>
                        </a:schemeClr>
                      </a:solidFill>
                      <a:prstDash val="solid"/>
                    </a:lnR>
                    <a:lnT w="12700" cmpd="sng">
                      <a:solidFill>
                        <a:schemeClr val="tx2">
                          <a:lumMod val="10000"/>
                          <a:lumOff val="90000"/>
                        </a:schemeClr>
                      </a:solidFill>
                      <a:prstDash val="solid"/>
                    </a:lnT>
                    <a:lnB w="12700" cmpd="sng">
                      <a:solidFill>
                        <a:schemeClr val="tx2">
                          <a:lumMod val="10000"/>
                          <a:lumOff val="90000"/>
                        </a:schemeClr>
                      </a:solidFill>
                      <a:prstDash val="solid"/>
                    </a:lnB>
                    <a:noFill/>
                  </a:tcPr>
                </a:tc>
                <a:tc>
                  <a:txBody>
                    <a:bodyPr/>
                    <a:p>
                      <a:pPr algn="ctr">
                        <a:buNone/>
                      </a:pPr>
                      <a:r>
                        <a:rPr lang="en-US" altLang="zh-CN" sz="1200">
                          <a:solidFill>
                            <a:schemeClr val="bg1">
                              <a:lumMod val="50000"/>
                            </a:schemeClr>
                          </a:solidFill>
                          <a:latin typeface="阿里巴巴普惠体 3.0 55 Regular" panose="00020600040101010101" charset="-122"/>
                          <a:ea typeface="阿里巴巴普惠体 3.0 55 Regular" panose="00020600040101010101" charset="-122"/>
                        </a:rPr>
                        <a:t>0x55a1b2c3d4e0</a:t>
                      </a:r>
                      <a:endParaRPr lang="en-US" altLang="zh-CN" sz="1200">
                        <a:solidFill>
                          <a:schemeClr val="bg1">
                            <a:lumMod val="50000"/>
                          </a:schemeClr>
                        </a:solidFill>
                        <a:latin typeface="阿里巴巴普惠体 3.0 55 Regular" panose="00020600040101010101" charset="-122"/>
                        <a:ea typeface="阿里巴巴普惠体 3.0 55 Regular" panose="00020600040101010101" charset="-122"/>
                      </a:endParaRPr>
                    </a:p>
                  </a:txBody>
                  <a:tcPr anchor="ctr" anchorCtr="0">
                    <a:lnL w="12700" cmpd="sng">
                      <a:solidFill>
                        <a:schemeClr val="tx2">
                          <a:lumMod val="10000"/>
                          <a:lumOff val="90000"/>
                        </a:schemeClr>
                      </a:solidFill>
                      <a:prstDash val="solid"/>
                    </a:lnL>
                    <a:lnR w="12700" cmpd="sng">
                      <a:solidFill>
                        <a:schemeClr val="tx2">
                          <a:lumMod val="10000"/>
                          <a:lumOff val="90000"/>
                        </a:schemeClr>
                      </a:solidFill>
                      <a:prstDash val="solid"/>
                    </a:lnR>
                    <a:lnT w="12700" cmpd="sng">
                      <a:solidFill>
                        <a:schemeClr val="tx2">
                          <a:lumMod val="10000"/>
                          <a:lumOff val="90000"/>
                        </a:schemeClr>
                      </a:solidFill>
                      <a:prstDash val="solid"/>
                    </a:lnT>
                    <a:lnB w="12700" cmpd="sng">
                      <a:solidFill>
                        <a:schemeClr val="tx2">
                          <a:lumMod val="10000"/>
                          <a:lumOff val="90000"/>
                        </a:schemeClr>
                      </a:solidFill>
                      <a:prstDash val="solid"/>
                    </a:lnB>
                    <a:noFill/>
                  </a:tcPr>
                </a:tc>
                <a:tc>
                  <a:txBody>
                    <a:bodyPr/>
                    <a:p>
                      <a:pPr algn="ctr">
                        <a:buNone/>
                      </a:pPr>
                      <a:r>
                        <a:rPr lang="en-US" altLang="zh-CN" sz="1200">
                          <a:solidFill>
                            <a:schemeClr val="bg1">
                              <a:lumMod val="50000"/>
                            </a:schemeClr>
                          </a:solidFill>
                          <a:latin typeface="阿里巴巴普惠体 3.0 55 Regular" panose="00020600040101010101" charset="-122"/>
                          <a:ea typeface="阿里巴巴普惠体 3.0 55 Regular" panose="00020600040101010101" charset="-122"/>
                        </a:rPr>
                        <a:t>0x2b3c4d5e6f10</a:t>
                      </a:r>
                      <a:endParaRPr lang="en-US" altLang="zh-CN" sz="1200">
                        <a:solidFill>
                          <a:schemeClr val="bg1">
                            <a:lumMod val="50000"/>
                          </a:schemeClr>
                        </a:solidFill>
                        <a:latin typeface="阿里巴巴普惠体 3.0 55 Regular" panose="00020600040101010101" charset="-122"/>
                        <a:ea typeface="阿里巴巴普惠体 3.0 55 Regular" panose="00020600040101010101" charset="-122"/>
                      </a:endParaRPr>
                    </a:p>
                  </a:txBody>
                  <a:tcPr anchor="ctr" anchorCtr="0">
                    <a:lnL w="12700" cmpd="sng">
                      <a:solidFill>
                        <a:schemeClr val="tx2">
                          <a:lumMod val="10000"/>
                          <a:lumOff val="90000"/>
                        </a:schemeClr>
                      </a:solidFill>
                      <a:prstDash val="solid"/>
                    </a:lnL>
                    <a:lnR w="12700" cmpd="sng">
                      <a:solidFill>
                        <a:schemeClr val="tx2">
                          <a:lumMod val="10000"/>
                          <a:lumOff val="90000"/>
                        </a:schemeClr>
                      </a:solidFill>
                      <a:prstDash val="solid"/>
                    </a:lnR>
                    <a:lnT w="12700" cmpd="sng">
                      <a:solidFill>
                        <a:schemeClr val="tx2">
                          <a:lumMod val="10000"/>
                          <a:lumOff val="90000"/>
                        </a:schemeClr>
                      </a:solidFill>
                      <a:prstDash val="solid"/>
                    </a:lnT>
                    <a:lnB w="12700" cmpd="sng">
                      <a:solidFill>
                        <a:schemeClr val="tx2">
                          <a:lumMod val="10000"/>
                          <a:lumOff val="90000"/>
                        </a:schemeClr>
                      </a:solidFill>
                      <a:prstDash val="solid"/>
                    </a:lnB>
                    <a:noFill/>
                  </a:tcPr>
                </a:tc>
              </a:tr>
            </a:tbl>
          </a:graphicData>
        </a:graphic>
      </p:graphicFrame>
      <p:sp>
        <p:nvSpPr>
          <p:cNvPr id="71" name="文本框 70"/>
          <p:cNvSpPr txBox="1"/>
          <p:nvPr/>
        </p:nvSpPr>
        <p:spPr>
          <a:xfrm>
            <a:off x="1549400" y="3645535"/>
            <a:ext cx="1673860" cy="337185"/>
          </a:xfrm>
          <a:prstGeom prst="rect">
            <a:avLst/>
          </a:prstGeom>
          <a:noFill/>
        </p:spPr>
        <p:txBody>
          <a:bodyPr wrap="square" rtlCol="0">
            <a:spAutoFit/>
          </a:bodyPr>
          <a:p>
            <a:r>
              <a:rPr lang="zh-CN" altLang="en-US" sz="1600" b="1">
                <a:latin typeface="阿里巴巴普惠体 3.0 55 Regular" panose="00020600040101010101" charset="-122"/>
                <a:ea typeface="阿里巴巴普惠体 3.0 55 Regular" panose="00020600040101010101" charset="-122"/>
              </a:rPr>
              <a:t>元组</a:t>
            </a:r>
            <a:r>
              <a:rPr lang="en-US" altLang="zh-CN" sz="1600" b="1">
                <a:latin typeface="阿里巴巴普惠体 3.0 55 Regular" panose="00020600040101010101" charset="-122"/>
                <a:ea typeface="阿里巴巴普惠体 3.0 55 Regular" panose="00020600040101010101" charset="-122"/>
              </a:rPr>
              <a:t> &amp; </a:t>
            </a:r>
            <a:r>
              <a:rPr lang="zh-CN" altLang="en-US" sz="1600" b="1">
                <a:latin typeface="阿里巴巴普惠体 3.0 55 Regular" panose="00020600040101010101" charset="-122"/>
                <a:ea typeface="阿里巴巴普惠体 3.0 55 Regular" panose="00020600040101010101" charset="-122"/>
              </a:rPr>
              <a:t>列式元组</a:t>
            </a:r>
            <a:endParaRPr lang="zh-CN" altLang="en-US" sz="1600" b="1">
              <a:latin typeface="阿里巴巴普惠体 3.0 55 Regular" panose="00020600040101010101" charset="-122"/>
              <a:ea typeface="阿里巴巴普惠体 3.0 55 Regular" panose="00020600040101010101" charset="-122"/>
            </a:endParaRPr>
          </a:p>
        </p:txBody>
      </p:sp>
      <p:graphicFrame>
        <p:nvGraphicFramePr>
          <p:cNvPr id="73" name="表格 72"/>
          <p:cNvGraphicFramePr/>
          <p:nvPr/>
        </p:nvGraphicFramePr>
        <p:xfrm>
          <a:off x="1423035" y="4728210"/>
          <a:ext cx="1118235" cy="380365"/>
        </p:xfrm>
        <a:graphic>
          <a:graphicData uri="http://schemas.openxmlformats.org/drawingml/2006/table">
            <a:tbl>
              <a:tblPr firstRow="1" firstCol="1" bandRow="1">
                <a:tableStyleId>{BD425F77-CCA3-4ED3-ABAD-241676931E88}</a:tableStyleId>
              </a:tblPr>
              <a:tblGrid>
                <a:gridCol w="372745"/>
                <a:gridCol w="372745"/>
                <a:gridCol w="372745"/>
              </a:tblGrid>
              <a:tr h="380365">
                <a:tc>
                  <a:txBody>
                    <a:bodyPr/>
                    <a:p>
                      <a:pPr algn="ctr">
                        <a:buNone/>
                      </a:pPr>
                      <a:r>
                        <a:rPr lang="en-US" altLang="zh-CN" sz="1200">
                          <a:solidFill>
                            <a:schemeClr val="bg1">
                              <a:lumMod val="50000"/>
                            </a:schemeClr>
                          </a:solidFill>
                          <a:latin typeface="阿里巴巴普惠体 3.0 55 Regular" panose="00020600040101010101" charset="-122"/>
                          <a:ea typeface="阿里巴巴普惠体 3.0 55 Regular" panose="00020600040101010101" charset="-122"/>
                        </a:rPr>
                        <a:t>1</a:t>
                      </a:r>
                      <a:endParaRPr lang="en-US" altLang="zh-CN" sz="1200">
                        <a:solidFill>
                          <a:schemeClr val="bg1">
                            <a:lumMod val="50000"/>
                          </a:schemeClr>
                        </a:solidFill>
                        <a:latin typeface="阿里巴巴普惠体 3.0 55 Regular" panose="00020600040101010101" charset="-122"/>
                        <a:ea typeface="阿里巴巴普惠体 3.0 55 Regular" panose="00020600040101010101" charset="-122"/>
                      </a:endParaRPr>
                    </a:p>
                  </a:txBody>
                  <a:tcPr anchor="ctr" anchorCtr="0">
                    <a:lnL w="12700" cmpd="sng">
                      <a:solidFill>
                        <a:schemeClr val="tx2">
                          <a:lumMod val="10000"/>
                          <a:lumOff val="90000"/>
                        </a:schemeClr>
                      </a:solidFill>
                      <a:prstDash val="solid"/>
                    </a:lnL>
                    <a:lnR w="12700" cmpd="sng">
                      <a:solidFill>
                        <a:schemeClr val="tx2">
                          <a:lumMod val="10000"/>
                          <a:lumOff val="90000"/>
                        </a:schemeClr>
                      </a:solidFill>
                      <a:prstDash val="solid"/>
                    </a:lnR>
                    <a:lnT w="12700" cmpd="sng">
                      <a:solidFill>
                        <a:schemeClr val="tx2">
                          <a:lumMod val="10000"/>
                          <a:lumOff val="90000"/>
                        </a:schemeClr>
                      </a:solidFill>
                      <a:prstDash val="solid"/>
                    </a:lnT>
                    <a:lnB w="12700" cmpd="sng">
                      <a:solidFill>
                        <a:schemeClr val="tx2">
                          <a:lumMod val="10000"/>
                          <a:lumOff val="90000"/>
                        </a:schemeClr>
                      </a:solidFill>
                      <a:prstDash val="solid"/>
                    </a:lnB>
                    <a:noFill/>
                  </a:tcPr>
                </a:tc>
                <a:tc>
                  <a:txBody>
                    <a:bodyPr/>
                    <a:p>
                      <a:pPr algn="ctr">
                        <a:buNone/>
                      </a:pPr>
                      <a:r>
                        <a:rPr lang="en-US" altLang="zh-CN" sz="1200">
                          <a:solidFill>
                            <a:schemeClr val="bg1">
                              <a:lumMod val="50000"/>
                            </a:schemeClr>
                          </a:solidFill>
                          <a:latin typeface="阿里巴巴普惠体 3.0 55 Regular" panose="00020600040101010101" charset="-122"/>
                          <a:ea typeface="阿里巴巴普惠体 3.0 55 Regular" panose="00020600040101010101" charset="-122"/>
                        </a:rPr>
                        <a:t>2</a:t>
                      </a:r>
                      <a:endParaRPr lang="en-US" altLang="zh-CN" sz="1200">
                        <a:solidFill>
                          <a:schemeClr val="bg1">
                            <a:lumMod val="50000"/>
                          </a:schemeClr>
                        </a:solidFill>
                        <a:latin typeface="阿里巴巴普惠体 3.0 55 Regular" panose="00020600040101010101" charset="-122"/>
                        <a:ea typeface="阿里巴巴普惠体 3.0 55 Regular" panose="00020600040101010101" charset="-122"/>
                      </a:endParaRPr>
                    </a:p>
                  </a:txBody>
                  <a:tcPr anchor="ctr" anchorCtr="0">
                    <a:lnL w="12700" cmpd="sng">
                      <a:solidFill>
                        <a:schemeClr val="tx2">
                          <a:lumMod val="10000"/>
                          <a:lumOff val="90000"/>
                        </a:schemeClr>
                      </a:solidFill>
                      <a:prstDash val="solid"/>
                    </a:lnL>
                    <a:lnR w="12700" cmpd="sng">
                      <a:solidFill>
                        <a:schemeClr val="tx2">
                          <a:lumMod val="10000"/>
                          <a:lumOff val="90000"/>
                        </a:schemeClr>
                      </a:solidFill>
                      <a:prstDash val="solid"/>
                    </a:lnR>
                    <a:lnT w="12700" cmpd="sng">
                      <a:solidFill>
                        <a:schemeClr val="tx2">
                          <a:lumMod val="10000"/>
                          <a:lumOff val="90000"/>
                        </a:schemeClr>
                      </a:solidFill>
                      <a:prstDash val="solid"/>
                    </a:lnT>
                    <a:lnB w="12700" cmpd="sng">
                      <a:solidFill>
                        <a:schemeClr val="tx2">
                          <a:lumMod val="10000"/>
                          <a:lumOff val="90000"/>
                        </a:schemeClr>
                      </a:solidFill>
                      <a:prstDash val="solid"/>
                    </a:lnB>
                    <a:noFill/>
                  </a:tcPr>
                </a:tc>
                <a:tc>
                  <a:txBody>
                    <a:bodyPr/>
                    <a:p>
                      <a:pPr algn="ctr">
                        <a:buNone/>
                      </a:pPr>
                      <a:r>
                        <a:rPr lang="en-US" altLang="zh-CN" sz="1200">
                          <a:solidFill>
                            <a:schemeClr val="bg1">
                              <a:lumMod val="50000"/>
                            </a:schemeClr>
                          </a:solidFill>
                          <a:latin typeface="阿里巴巴普惠体 3.0 55 Regular" panose="00020600040101010101" charset="-122"/>
                          <a:ea typeface="阿里巴巴普惠体 3.0 55 Regular" panose="00020600040101010101" charset="-122"/>
                        </a:rPr>
                        <a:t>3</a:t>
                      </a:r>
                      <a:endParaRPr lang="en-US" altLang="zh-CN" sz="1200">
                        <a:solidFill>
                          <a:schemeClr val="bg1">
                            <a:lumMod val="50000"/>
                          </a:schemeClr>
                        </a:solidFill>
                        <a:latin typeface="阿里巴巴普惠体 3.0 55 Regular" panose="00020600040101010101" charset="-122"/>
                        <a:ea typeface="阿里巴巴普惠体 3.0 55 Regular" panose="00020600040101010101" charset="-122"/>
                      </a:endParaRPr>
                    </a:p>
                  </a:txBody>
                  <a:tcPr anchor="ctr" anchorCtr="0">
                    <a:lnL w="12700" cmpd="sng">
                      <a:solidFill>
                        <a:schemeClr val="tx2">
                          <a:lumMod val="10000"/>
                          <a:lumOff val="90000"/>
                        </a:schemeClr>
                      </a:solidFill>
                      <a:prstDash val="solid"/>
                    </a:lnL>
                    <a:lnR w="12700" cmpd="sng">
                      <a:solidFill>
                        <a:schemeClr val="tx2">
                          <a:lumMod val="10000"/>
                          <a:lumOff val="90000"/>
                        </a:schemeClr>
                      </a:solidFill>
                      <a:prstDash val="solid"/>
                    </a:lnR>
                    <a:lnT w="12700" cmpd="sng">
                      <a:solidFill>
                        <a:schemeClr val="tx2">
                          <a:lumMod val="10000"/>
                          <a:lumOff val="90000"/>
                        </a:schemeClr>
                      </a:solidFill>
                      <a:prstDash val="solid"/>
                    </a:lnT>
                    <a:lnB w="12700" cmpd="sng">
                      <a:solidFill>
                        <a:schemeClr val="tx2">
                          <a:lumMod val="10000"/>
                          <a:lumOff val="90000"/>
                        </a:schemeClr>
                      </a:solidFill>
                      <a:prstDash val="solid"/>
                    </a:lnB>
                    <a:noFill/>
                  </a:tcPr>
                </a:tc>
              </a:tr>
            </a:tbl>
          </a:graphicData>
        </a:graphic>
      </p:graphicFrame>
      <p:graphicFrame>
        <p:nvGraphicFramePr>
          <p:cNvPr id="75" name="表格 74"/>
          <p:cNvGraphicFramePr/>
          <p:nvPr/>
        </p:nvGraphicFramePr>
        <p:xfrm>
          <a:off x="3068955" y="4727575"/>
          <a:ext cx="1559560" cy="381000"/>
        </p:xfrm>
        <a:graphic>
          <a:graphicData uri="http://schemas.openxmlformats.org/drawingml/2006/table">
            <a:tbl>
              <a:tblPr firstRow="1" firstCol="1" bandRow="1">
                <a:tableStyleId>{BD425F77-CCA3-4ED3-ABAD-241676931E88}</a:tableStyleId>
              </a:tblPr>
              <a:tblGrid>
                <a:gridCol w="389890"/>
                <a:gridCol w="389890"/>
                <a:gridCol w="389890"/>
                <a:gridCol w="389890"/>
              </a:tblGrid>
              <a:tr h="381000">
                <a:tc>
                  <a:txBody>
                    <a:bodyPr/>
                    <a:p>
                      <a:pPr algn="ctr">
                        <a:buNone/>
                      </a:pPr>
                      <a:r>
                        <a:rPr lang="en-US" altLang="zh-CN" sz="1200">
                          <a:solidFill>
                            <a:schemeClr val="bg1">
                              <a:lumMod val="50000"/>
                            </a:schemeClr>
                          </a:solidFill>
                          <a:latin typeface="阿里巴巴普惠体 3.0 55 Regular" panose="00020600040101010101" charset="-122"/>
                          <a:ea typeface="阿里巴巴普惠体 3.0 55 Regular" panose="00020600040101010101" charset="-122"/>
                        </a:rPr>
                        <a:t>4</a:t>
                      </a:r>
                      <a:endParaRPr lang="en-US" altLang="zh-CN" sz="1200">
                        <a:solidFill>
                          <a:schemeClr val="bg1">
                            <a:lumMod val="50000"/>
                          </a:schemeClr>
                        </a:solidFill>
                        <a:latin typeface="阿里巴巴普惠体 3.0 55 Regular" panose="00020600040101010101" charset="-122"/>
                        <a:ea typeface="阿里巴巴普惠体 3.0 55 Regular" panose="00020600040101010101" charset="-122"/>
                      </a:endParaRPr>
                    </a:p>
                  </a:txBody>
                  <a:tcPr anchor="ctr" anchorCtr="0">
                    <a:lnL w="12700" cmpd="sng">
                      <a:solidFill>
                        <a:schemeClr val="tx2">
                          <a:lumMod val="10000"/>
                          <a:lumOff val="90000"/>
                        </a:schemeClr>
                      </a:solidFill>
                      <a:prstDash val="solid"/>
                    </a:lnL>
                    <a:lnR w="12700" cmpd="sng">
                      <a:solidFill>
                        <a:schemeClr val="tx2">
                          <a:lumMod val="10000"/>
                          <a:lumOff val="90000"/>
                        </a:schemeClr>
                      </a:solidFill>
                      <a:prstDash val="solid"/>
                    </a:lnR>
                    <a:lnT w="12700" cmpd="sng">
                      <a:solidFill>
                        <a:schemeClr val="tx2">
                          <a:lumMod val="10000"/>
                          <a:lumOff val="90000"/>
                        </a:schemeClr>
                      </a:solidFill>
                      <a:prstDash val="solid"/>
                    </a:lnT>
                    <a:lnB w="12700" cmpd="sng">
                      <a:solidFill>
                        <a:schemeClr val="tx2">
                          <a:lumMod val="10000"/>
                          <a:lumOff val="90000"/>
                        </a:schemeClr>
                      </a:solidFill>
                      <a:prstDash val="solid"/>
                    </a:lnB>
                    <a:noFill/>
                  </a:tcPr>
                </a:tc>
                <a:tc>
                  <a:txBody>
                    <a:bodyPr/>
                    <a:p>
                      <a:pPr algn="ctr">
                        <a:buNone/>
                      </a:pPr>
                      <a:r>
                        <a:rPr lang="en-US" altLang="zh-CN" sz="1200">
                          <a:solidFill>
                            <a:schemeClr val="bg1">
                              <a:lumMod val="50000"/>
                            </a:schemeClr>
                          </a:solidFill>
                          <a:latin typeface="阿里巴巴普惠体 3.0 55 Regular" panose="00020600040101010101" charset="-122"/>
                          <a:ea typeface="阿里巴巴普惠体 3.0 55 Regular" panose="00020600040101010101" charset="-122"/>
                        </a:rPr>
                        <a:t>5</a:t>
                      </a:r>
                      <a:endParaRPr lang="en-US" altLang="zh-CN" sz="1200">
                        <a:solidFill>
                          <a:schemeClr val="bg1">
                            <a:lumMod val="50000"/>
                          </a:schemeClr>
                        </a:solidFill>
                        <a:latin typeface="阿里巴巴普惠体 3.0 55 Regular" panose="00020600040101010101" charset="-122"/>
                        <a:ea typeface="阿里巴巴普惠体 3.0 55 Regular" panose="00020600040101010101" charset="-122"/>
                      </a:endParaRPr>
                    </a:p>
                  </a:txBody>
                  <a:tcPr anchor="ctr" anchorCtr="0">
                    <a:lnL w="12700" cmpd="sng">
                      <a:solidFill>
                        <a:schemeClr val="tx2">
                          <a:lumMod val="10000"/>
                          <a:lumOff val="90000"/>
                        </a:schemeClr>
                      </a:solidFill>
                      <a:prstDash val="solid"/>
                    </a:lnL>
                    <a:lnR w="12700" cmpd="sng">
                      <a:solidFill>
                        <a:schemeClr val="tx2">
                          <a:lumMod val="10000"/>
                          <a:lumOff val="90000"/>
                        </a:schemeClr>
                      </a:solidFill>
                      <a:prstDash val="solid"/>
                    </a:lnR>
                    <a:lnT w="12700" cmpd="sng">
                      <a:solidFill>
                        <a:schemeClr val="tx2">
                          <a:lumMod val="10000"/>
                          <a:lumOff val="90000"/>
                        </a:schemeClr>
                      </a:solidFill>
                      <a:prstDash val="solid"/>
                    </a:lnT>
                    <a:lnB w="12700" cmpd="sng">
                      <a:solidFill>
                        <a:schemeClr val="tx2">
                          <a:lumMod val="10000"/>
                          <a:lumOff val="90000"/>
                        </a:schemeClr>
                      </a:solidFill>
                      <a:prstDash val="solid"/>
                    </a:lnB>
                    <a:noFill/>
                  </a:tcPr>
                </a:tc>
                <a:tc>
                  <a:txBody>
                    <a:bodyPr/>
                    <a:p>
                      <a:pPr algn="ctr">
                        <a:buNone/>
                      </a:pPr>
                      <a:r>
                        <a:rPr lang="en-US" altLang="zh-CN" sz="1200">
                          <a:solidFill>
                            <a:schemeClr val="bg1">
                              <a:lumMod val="50000"/>
                            </a:schemeClr>
                          </a:solidFill>
                          <a:latin typeface="阿里巴巴普惠体 3.0 55 Regular" panose="00020600040101010101" charset="-122"/>
                          <a:ea typeface="阿里巴巴普惠体 3.0 55 Regular" panose="00020600040101010101" charset="-122"/>
                        </a:rPr>
                        <a:t>6</a:t>
                      </a:r>
                      <a:endParaRPr lang="en-US" altLang="zh-CN" sz="1200">
                        <a:solidFill>
                          <a:schemeClr val="bg1">
                            <a:lumMod val="50000"/>
                          </a:schemeClr>
                        </a:solidFill>
                        <a:latin typeface="阿里巴巴普惠体 3.0 55 Regular" panose="00020600040101010101" charset="-122"/>
                        <a:ea typeface="阿里巴巴普惠体 3.0 55 Regular" panose="00020600040101010101" charset="-122"/>
                      </a:endParaRPr>
                    </a:p>
                  </a:txBody>
                  <a:tcPr anchor="ctr" anchorCtr="0">
                    <a:lnL w="12700" cmpd="sng">
                      <a:solidFill>
                        <a:schemeClr val="tx2">
                          <a:lumMod val="10000"/>
                          <a:lumOff val="90000"/>
                        </a:schemeClr>
                      </a:solidFill>
                      <a:prstDash val="solid"/>
                    </a:lnL>
                    <a:lnR w="12700" cmpd="sng">
                      <a:solidFill>
                        <a:schemeClr val="tx2">
                          <a:lumMod val="10000"/>
                          <a:lumOff val="90000"/>
                        </a:schemeClr>
                      </a:solidFill>
                      <a:prstDash val="solid"/>
                    </a:lnR>
                    <a:lnT w="12700" cmpd="sng">
                      <a:solidFill>
                        <a:schemeClr val="tx2">
                          <a:lumMod val="10000"/>
                          <a:lumOff val="90000"/>
                        </a:schemeClr>
                      </a:solidFill>
                      <a:prstDash val="solid"/>
                    </a:lnT>
                    <a:lnB w="12700" cmpd="sng">
                      <a:solidFill>
                        <a:schemeClr val="tx2">
                          <a:lumMod val="10000"/>
                          <a:lumOff val="90000"/>
                        </a:schemeClr>
                      </a:solidFill>
                      <a:prstDash val="solid"/>
                    </a:lnB>
                    <a:noFill/>
                  </a:tcPr>
                </a:tc>
                <a:tc>
                  <a:txBody>
                    <a:bodyPr/>
                    <a:p>
                      <a:pPr algn="ctr">
                        <a:buNone/>
                      </a:pPr>
                      <a:r>
                        <a:rPr lang="en-US" altLang="zh-CN" sz="1200">
                          <a:solidFill>
                            <a:schemeClr val="bg1">
                              <a:lumMod val="50000"/>
                            </a:schemeClr>
                          </a:solidFill>
                          <a:latin typeface="阿里巴巴普惠体 3.0 55 Regular" panose="00020600040101010101" charset="-122"/>
                          <a:ea typeface="阿里巴巴普惠体 3.0 55 Regular" panose="00020600040101010101" charset="-122"/>
                        </a:rPr>
                        <a:t>7</a:t>
                      </a:r>
                      <a:endParaRPr lang="en-US" altLang="zh-CN" sz="1200">
                        <a:solidFill>
                          <a:schemeClr val="bg1">
                            <a:lumMod val="50000"/>
                          </a:schemeClr>
                        </a:solidFill>
                        <a:latin typeface="阿里巴巴普惠体 3.0 55 Regular" panose="00020600040101010101" charset="-122"/>
                        <a:ea typeface="阿里巴巴普惠体 3.0 55 Regular" panose="00020600040101010101" charset="-122"/>
                      </a:endParaRPr>
                    </a:p>
                  </a:txBody>
                  <a:tcPr anchor="ctr" anchorCtr="0">
                    <a:lnL w="12700" cmpd="sng">
                      <a:solidFill>
                        <a:schemeClr val="tx2">
                          <a:lumMod val="10000"/>
                          <a:lumOff val="90000"/>
                        </a:schemeClr>
                      </a:solidFill>
                      <a:prstDash val="solid"/>
                    </a:lnL>
                    <a:lnR w="12700" cmpd="sng">
                      <a:solidFill>
                        <a:schemeClr val="tx2">
                          <a:lumMod val="10000"/>
                          <a:lumOff val="90000"/>
                        </a:schemeClr>
                      </a:solidFill>
                      <a:prstDash val="solid"/>
                    </a:lnR>
                    <a:lnT w="12700" cmpd="sng">
                      <a:solidFill>
                        <a:schemeClr val="tx2">
                          <a:lumMod val="10000"/>
                          <a:lumOff val="90000"/>
                        </a:schemeClr>
                      </a:solidFill>
                      <a:prstDash val="solid"/>
                    </a:lnT>
                    <a:lnB w="12700" cmpd="sng">
                      <a:solidFill>
                        <a:schemeClr val="tx2">
                          <a:lumMod val="10000"/>
                          <a:lumOff val="90000"/>
                        </a:schemeClr>
                      </a:solidFill>
                      <a:prstDash val="solid"/>
                    </a:lnB>
                    <a:noFill/>
                  </a:tcPr>
                </a:tc>
              </a:tr>
            </a:tbl>
          </a:graphicData>
        </a:graphic>
      </p:graphicFrame>
      <p:graphicFrame>
        <p:nvGraphicFramePr>
          <p:cNvPr id="77" name="表格 76"/>
          <p:cNvGraphicFramePr/>
          <p:nvPr/>
        </p:nvGraphicFramePr>
        <p:xfrm>
          <a:off x="5088890" y="4728210"/>
          <a:ext cx="1169670" cy="381000"/>
        </p:xfrm>
        <a:graphic>
          <a:graphicData uri="http://schemas.openxmlformats.org/drawingml/2006/table">
            <a:tbl>
              <a:tblPr firstRow="1" firstCol="1" bandRow="1">
                <a:tableStyleId>{BD425F77-CCA3-4ED3-ABAD-241676931E88}</a:tableStyleId>
              </a:tblPr>
              <a:tblGrid>
                <a:gridCol w="389890"/>
                <a:gridCol w="389890"/>
                <a:gridCol w="389890"/>
              </a:tblGrid>
              <a:tr h="381000">
                <a:tc>
                  <a:txBody>
                    <a:bodyPr/>
                    <a:p>
                      <a:pPr algn="ctr">
                        <a:buNone/>
                      </a:pPr>
                      <a:r>
                        <a:rPr lang="en-US" altLang="zh-CN" sz="1200">
                          <a:solidFill>
                            <a:schemeClr val="bg1">
                              <a:lumMod val="50000"/>
                            </a:schemeClr>
                          </a:solidFill>
                          <a:latin typeface="阿里巴巴普惠体 3.0 55 Regular" panose="00020600040101010101" charset="-122"/>
                          <a:ea typeface="阿里巴巴普惠体 3.0 55 Regular" panose="00020600040101010101" charset="-122"/>
                        </a:rPr>
                        <a:t>8</a:t>
                      </a:r>
                      <a:endParaRPr lang="en-US" altLang="zh-CN" sz="1200">
                        <a:solidFill>
                          <a:schemeClr val="bg1">
                            <a:lumMod val="50000"/>
                          </a:schemeClr>
                        </a:solidFill>
                        <a:latin typeface="阿里巴巴普惠体 3.0 55 Regular" panose="00020600040101010101" charset="-122"/>
                        <a:ea typeface="阿里巴巴普惠体 3.0 55 Regular" panose="00020600040101010101" charset="-122"/>
                      </a:endParaRPr>
                    </a:p>
                  </a:txBody>
                  <a:tcPr anchor="ctr" anchorCtr="0">
                    <a:lnL w="12700" cmpd="sng">
                      <a:solidFill>
                        <a:schemeClr val="tx2">
                          <a:lumMod val="10000"/>
                          <a:lumOff val="90000"/>
                        </a:schemeClr>
                      </a:solidFill>
                      <a:prstDash val="solid"/>
                    </a:lnL>
                    <a:lnR w="12700" cmpd="sng">
                      <a:solidFill>
                        <a:schemeClr val="tx2">
                          <a:lumMod val="10000"/>
                          <a:lumOff val="90000"/>
                        </a:schemeClr>
                      </a:solidFill>
                      <a:prstDash val="solid"/>
                    </a:lnR>
                    <a:lnT w="12700" cmpd="sng">
                      <a:solidFill>
                        <a:schemeClr val="tx2">
                          <a:lumMod val="10000"/>
                          <a:lumOff val="90000"/>
                        </a:schemeClr>
                      </a:solidFill>
                      <a:prstDash val="solid"/>
                    </a:lnT>
                    <a:lnB w="12700" cmpd="sng">
                      <a:solidFill>
                        <a:schemeClr val="tx2">
                          <a:lumMod val="10000"/>
                          <a:lumOff val="90000"/>
                        </a:schemeClr>
                      </a:solidFill>
                      <a:prstDash val="solid"/>
                    </a:lnB>
                    <a:noFill/>
                  </a:tcPr>
                </a:tc>
                <a:tc>
                  <a:txBody>
                    <a:bodyPr/>
                    <a:p>
                      <a:pPr algn="ctr">
                        <a:buNone/>
                      </a:pPr>
                      <a:r>
                        <a:rPr lang="en-US" altLang="zh-CN" sz="1200">
                          <a:solidFill>
                            <a:schemeClr val="bg1">
                              <a:lumMod val="50000"/>
                            </a:schemeClr>
                          </a:solidFill>
                          <a:latin typeface="阿里巴巴普惠体 3.0 55 Regular" panose="00020600040101010101" charset="-122"/>
                          <a:ea typeface="阿里巴巴普惠体 3.0 55 Regular" panose="00020600040101010101" charset="-122"/>
                        </a:rPr>
                        <a:t>9</a:t>
                      </a:r>
                      <a:endParaRPr lang="en-US" altLang="zh-CN" sz="1200">
                        <a:solidFill>
                          <a:schemeClr val="bg1">
                            <a:lumMod val="50000"/>
                          </a:schemeClr>
                        </a:solidFill>
                        <a:latin typeface="阿里巴巴普惠体 3.0 55 Regular" panose="00020600040101010101" charset="-122"/>
                        <a:ea typeface="阿里巴巴普惠体 3.0 55 Regular" panose="00020600040101010101" charset="-122"/>
                      </a:endParaRPr>
                    </a:p>
                  </a:txBody>
                  <a:tcPr anchor="ctr" anchorCtr="0">
                    <a:lnL w="12700" cmpd="sng">
                      <a:solidFill>
                        <a:schemeClr val="tx2">
                          <a:lumMod val="10000"/>
                          <a:lumOff val="90000"/>
                        </a:schemeClr>
                      </a:solidFill>
                      <a:prstDash val="solid"/>
                    </a:lnL>
                    <a:lnR w="12700" cmpd="sng">
                      <a:solidFill>
                        <a:schemeClr val="tx2">
                          <a:lumMod val="10000"/>
                          <a:lumOff val="90000"/>
                        </a:schemeClr>
                      </a:solidFill>
                      <a:prstDash val="solid"/>
                    </a:lnR>
                    <a:lnT w="12700" cmpd="sng">
                      <a:solidFill>
                        <a:schemeClr val="tx2">
                          <a:lumMod val="10000"/>
                          <a:lumOff val="90000"/>
                        </a:schemeClr>
                      </a:solidFill>
                      <a:prstDash val="solid"/>
                    </a:lnT>
                    <a:lnB w="12700" cmpd="sng">
                      <a:solidFill>
                        <a:schemeClr val="tx2">
                          <a:lumMod val="10000"/>
                          <a:lumOff val="90000"/>
                        </a:schemeClr>
                      </a:solidFill>
                      <a:prstDash val="solid"/>
                    </a:lnB>
                    <a:noFill/>
                  </a:tcPr>
                </a:tc>
                <a:tc>
                  <a:txBody>
                    <a:bodyPr/>
                    <a:p>
                      <a:pPr algn="ctr">
                        <a:buNone/>
                      </a:pPr>
                      <a:r>
                        <a:rPr lang="en-US" altLang="zh-CN" sz="1200">
                          <a:solidFill>
                            <a:schemeClr val="bg1">
                              <a:lumMod val="50000"/>
                            </a:schemeClr>
                          </a:solidFill>
                          <a:latin typeface="阿里巴巴普惠体 3.0 55 Regular" panose="00020600040101010101" charset="-122"/>
                          <a:ea typeface="阿里巴巴普惠体 3.0 55 Regular" panose="00020600040101010101" charset="-122"/>
                        </a:rPr>
                        <a:t>10</a:t>
                      </a:r>
                      <a:endParaRPr lang="en-US" altLang="zh-CN" sz="1200">
                        <a:solidFill>
                          <a:schemeClr val="bg1">
                            <a:lumMod val="50000"/>
                          </a:schemeClr>
                        </a:solidFill>
                        <a:latin typeface="阿里巴巴普惠体 3.0 55 Regular" panose="00020600040101010101" charset="-122"/>
                        <a:ea typeface="阿里巴巴普惠体 3.0 55 Regular" panose="00020600040101010101" charset="-122"/>
                      </a:endParaRPr>
                    </a:p>
                  </a:txBody>
                  <a:tcPr anchor="ctr" anchorCtr="0">
                    <a:lnL w="12700" cmpd="sng">
                      <a:solidFill>
                        <a:schemeClr val="tx2">
                          <a:lumMod val="10000"/>
                          <a:lumOff val="90000"/>
                        </a:schemeClr>
                      </a:solidFill>
                      <a:prstDash val="solid"/>
                    </a:lnL>
                    <a:lnR w="12700" cmpd="sng">
                      <a:solidFill>
                        <a:schemeClr val="tx2">
                          <a:lumMod val="10000"/>
                          <a:lumOff val="90000"/>
                        </a:schemeClr>
                      </a:solidFill>
                      <a:prstDash val="solid"/>
                    </a:lnR>
                    <a:lnT w="12700" cmpd="sng">
                      <a:solidFill>
                        <a:schemeClr val="tx2">
                          <a:lumMod val="10000"/>
                          <a:lumOff val="90000"/>
                        </a:schemeClr>
                      </a:solidFill>
                      <a:prstDash val="solid"/>
                    </a:lnT>
                    <a:lnB w="12700" cmpd="sng">
                      <a:solidFill>
                        <a:schemeClr val="tx2">
                          <a:lumMod val="10000"/>
                          <a:lumOff val="90000"/>
                        </a:schemeClr>
                      </a:solidFill>
                      <a:prstDash val="solid"/>
                    </a:lnB>
                    <a:noFill/>
                  </a:tcPr>
                </a:tc>
              </a:tr>
            </a:tbl>
          </a:graphicData>
        </a:graphic>
      </p:graphicFrame>
      <p:cxnSp>
        <p:nvCxnSpPr>
          <p:cNvPr id="79" name="直接箭头连接符 78"/>
          <p:cNvCxnSpPr>
            <a:endCxn id="73" idx="0"/>
          </p:cNvCxnSpPr>
          <p:nvPr/>
        </p:nvCxnSpPr>
        <p:spPr>
          <a:xfrm>
            <a:off x="1981835" y="4480560"/>
            <a:ext cx="635" cy="247650"/>
          </a:xfrm>
          <a:prstGeom prst="straightConnector1">
            <a:avLst/>
          </a:prstGeom>
          <a:ln w="41275">
            <a:gradFill>
              <a:gsLst>
                <a:gs pos="0">
                  <a:schemeClr val="accent1">
                    <a:lumMod val="5000"/>
                    <a:lumOff val="95000"/>
                  </a:schemeClr>
                </a:gs>
                <a:gs pos="89000">
                  <a:srgbClr val="0D42D3"/>
                </a:gs>
                <a:gs pos="0">
                  <a:schemeClr val="accent1">
                    <a:lumMod val="45000"/>
                    <a:lumOff val="55000"/>
                  </a:schemeClr>
                </a:gs>
              </a:gsLst>
              <a:lin ang="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80" name="直接箭头连接符 79"/>
          <p:cNvCxnSpPr/>
          <p:nvPr/>
        </p:nvCxnSpPr>
        <p:spPr>
          <a:xfrm>
            <a:off x="3848735" y="4480560"/>
            <a:ext cx="635" cy="247650"/>
          </a:xfrm>
          <a:prstGeom prst="straightConnector1">
            <a:avLst/>
          </a:prstGeom>
          <a:ln w="41275">
            <a:gradFill>
              <a:gsLst>
                <a:gs pos="0">
                  <a:schemeClr val="accent1">
                    <a:lumMod val="5000"/>
                    <a:lumOff val="95000"/>
                  </a:schemeClr>
                </a:gs>
                <a:gs pos="89000">
                  <a:srgbClr val="0D42D3"/>
                </a:gs>
                <a:gs pos="0">
                  <a:schemeClr val="accent1">
                    <a:lumMod val="45000"/>
                    <a:lumOff val="55000"/>
                  </a:schemeClr>
                </a:gs>
              </a:gsLst>
              <a:lin ang="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81" name="直接箭头连接符 80"/>
          <p:cNvCxnSpPr/>
          <p:nvPr/>
        </p:nvCxnSpPr>
        <p:spPr>
          <a:xfrm>
            <a:off x="5673090" y="4480560"/>
            <a:ext cx="635" cy="247650"/>
          </a:xfrm>
          <a:prstGeom prst="straightConnector1">
            <a:avLst/>
          </a:prstGeom>
          <a:ln w="41275">
            <a:gradFill>
              <a:gsLst>
                <a:gs pos="0">
                  <a:schemeClr val="accent1">
                    <a:lumMod val="5000"/>
                    <a:lumOff val="95000"/>
                  </a:schemeClr>
                </a:gs>
                <a:gs pos="89000">
                  <a:srgbClr val="0D42D3"/>
                </a:gs>
                <a:gs pos="0">
                  <a:schemeClr val="accent1">
                    <a:lumMod val="45000"/>
                    <a:lumOff val="55000"/>
                  </a:schemeClr>
                </a:gs>
              </a:gsLst>
              <a:lin ang="0" scaled="0"/>
            </a:gradFill>
            <a:tailEnd type="triangle"/>
          </a:ln>
        </p:spPr>
        <p:style>
          <a:lnRef idx="1">
            <a:schemeClr val="accent1"/>
          </a:lnRef>
          <a:fillRef idx="0">
            <a:schemeClr val="accent1"/>
          </a:fillRef>
          <a:effectRef idx="0">
            <a:schemeClr val="accent1"/>
          </a:effectRef>
          <a:fontRef idx="minor">
            <a:schemeClr val="tx1"/>
          </a:fontRef>
        </p:style>
      </p:cxnSp>
      <p:sp>
        <p:nvSpPr>
          <p:cNvPr id="83" name="文本框 82"/>
          <p:cNvSpPr txBox="1"/>
          <p:nvPr/>
        </p:nvSpPr>
        <p:spPr>
          <a:xfrm>
            <a:off x="1543050" y="5257165"/>
            <a:ext cx="1419860" cy="337185"/>
          </a:xfrm>
          <a:prstGeom prst="rect">
            <a:avLst/>
          </a:prstGeom>
          <a:noFill/>
        </p:spPr>
        <p:txBody>
          <a:bodyPr wrap="square" rtlCol="0">
            <a:spAutoFit/>
          </a:bodyPr>
          <a:p>
            <a:r>
              <a:rPr lang="zh-CN" altLang="en-US" sz="1600" b="1">
                <a:latin typeface="阿里巴巴普惠体 3.0 55 Regular" panose="00020600040101010101" charset="-122"/>
                <a:ea typeface="阿里巴巴普惠体 3.0 55 Regular" panose="00020600040101010101" charset="-122"/>
              </a:rPr>
              <a:t>数组向量</a:t>
            </a:r>
            <a:endParaRPr lang="zh-CN" altLang="en-US" sz="1600" b="1">
              <a:latin typeface="阿里巴巴普惠体 3.0 55 Regular" panose="00020600040101010101" charset="-122"/>
              <a:ea typeface="阿里巴巴普惠体 3.0 55 Regular" panose="00020600040101010101" charset="-122"/>
            </a:endParaRPr>
          </a:p>
        </p:txBody>
      </p:sp>
      <p:graphicFrame>
        <p:nvGraphicFramePr>
          <p:cNvPr id="90" name="表格 89"/>
          <p:cNvGraphicFramePr/>
          <p:nvPr>
            <p:custDataLst>
              <p:tags r:id="rId7"/>
            </p:custDataLst>
          </p:nvPr>
        </p:nvGraphicFramePr>
        <p:xfrm>
          <a:off x="1356360" y="5680710"/>
          <a:ext cx="4472940" cy="380365"/>
        </p:xfrm>
        <a:graphic>
          <a:graphicData uri="http://schemas.openxmlformats.org/drawingml/2006/table">
            <a:tbl>
              <a:tblPr firstRow="1" firstCol="1" bandRow="1">
                <a:tableStyleId>{BD425F77-CCA3-4ED3-ABAD-241676931E88}</a:tableStyleId>
              </a:tblPr>
              <a:tblGrid>
                <a:gridCol w="372745"/>
                <a:gridCol w="372745"/>
                <a:gridCol w="372745"/>
                <a:gridCol w="372745"/>
                <a:gridCol w="372745"/>
                <a:gridCol w="372745"/>
                <a:gridCol w="372745"/>
                <a:gridCol w="372745"/>
                <a:gridCol w="372745"/>
                <a:gridCol w="372745"/>
              </a:tblGrid>
              <a:tr h="380365">
                <a:tc>
                  <a:txBody>
                    <a:bodyPr/>
                    <a:p>
                      <a:pPr algn="ctr">
                        <a:buNone/>
                      </a:pPr>
                      <a:r>
                        <a:rPr lang="en-US" altLang="zh-CN" sz="1200">
                          <a:solidFill>
                            <a:schemeClr val="bg1">
                              <a:lumMod val="50000"/>
                            </a:schemeClr>
                          </a:solidFill>
                          <a:latin typeface="阿里巴巴普惠体 3.0 55 Regular" panose="00020600040101010101" charset="-122"/>
                          <a:ea typeface="阿里巴巴普惠体 3.0 55 Regular" panose="00020600040101010101" charset="-122"/>
                        </a:rPr>
                        <a:t>1</a:t>
                      </a:r>
                      <a:endParaRPr lang="en-US" altLang="zh-CN" sz="1200">
                        <a:solidFill>
                          <a:schemeClr val="bg1">
                            <a:lumMod val="50000"/>
                          </a:schemeClr>
                        </a:solidFill>
                        <a:latin typeface="阿里巴巴普惠体 3.0 55 Regular" panose="00020600040101010101" charset="-122"/>
                        <a:ea typeface="阿里巴巴普惠体 3.0 55 Regular" panose="00020600040101010101" charset="-122"/>
                      </a:endParaRPr>
                    </a:p>
                  </a:txBody>
                  <a:tcPr anchor="ctr" anchorCtr="0">
                    <a:lnL w="12700" cmpd="sng">
                      <a:solidFill>
                        <a:schemeClr val="tx2">
                          <a:lumMod val="10000"/>
                          <a:lumOff val="90000"/>
                        </a:schemeClr>
                      </a:solidFill>
                      <a:prstDash val="solid"/>
                    </a:lnL>
                    <a:lnR w="12700" cmpd="sng">
                      <a:solidFill>
                        <a:schemeClr val="tx2">
                          <a:lumMod val="10000"/>
                          <a:lumOff val="90000"/>
                        </a:schemeClr>
                      </a:solidFill>
                      <a:prstDash val="solid"/>
                    </a:lnR>
                    <a:lnT w="12700" cmpd="sng">
                      <a:solidFill>
                        <a:schemeClr val="tx2">
                          <a:lumMod val="10000"/>
                          <a:lumOff val="90000"/>
                        </a:schemeClr>
                      </a:solidFill>
                      <a:prstDash val="solid"/>
                    </a:lnT>
                    <a:lnB w="12700" cmpd="sng">
                      <a:solidFill>
                        <a:schemeClr val="tx2">
                          <a:lumMod val="10000"/>
                          <a:lumOff val="90000"/>
                        </a:schemeClr>
                      </a:solidFill>
                      <a:prstDash val="solid"/>
                    </a:lnB>
                    <a:noFill/>
                  </a:tcPr>
                </a:tc>
                <a:tc>
                  <a:txBody>
                    <a:bodyPr/>
                    <a:p>
                      <a:pPr algn="ctr">
                        <a:buNone/>
                      </a:pPr>
                      <a:r>
                        <a:rPr lang="en-US" altLang="zh-CN" sz="1200">
                          <a:solidFill>
                            <a:schemeClr val="bg1">
                              <a:lumMod val="50000"/>
                            </a:schemeClr>
                          </a:solidFill>
                          <a:latin typeface="阿里巴巴普惠体 3.0 55 Regular" panose="00020600040101010101" charset="-122"/>
                          <a:ea typeface="阿里巴巴普惠体 3.0 55 Regular" panose="00020600040101010101" charset="-122"/>
                        </a:rPr>
                        <a:t>2</a:t>
                      </a:r>
                      <a:endParaRPr lang="en-US" altLang="zh-CN" sz="1200">
                        <a:solidFill>
                          <a:schemeClr val="bg1">
                            <a:lumMod val="50000"/>
                          </a:schemeClr>
                        </a:solidFill>
                        <a:latin typeface="阿里巴巴普惠体 3.0 55 Regular" panose="00020600040101010101" charset="-122"/>
                        <a:ea typeface="阿里巴巴普惠体 3.0 55 Regular" panose="00020600040101010101" charset="-122"/>
                      </a:endParaRPr>
                    </a:p>
                  </a:txBody>
                  <a:tcPr anchor="ctr" anchorCtr="0">
                    <a:lnL w="12700" cmpd="sng">
                      <a:solidFill>
                        <a:schemeClr val="tx2">
                          <a:lumMod val="10000"/>
                          <a:lumOff val="90000"/>
                        </a:schemeClr>
                      </a:solidFill>
                      <a:prstDash val="solid"/>
                    </a:lnL>
                    <a:lnR w="12700" cmpd="sng">
                      <a:solidFill>
                        <a:schemeClr val="tx2">
                          <a:lumMod val="10000"/>
                          <a:lumOff val="90000"/>
                        </a:schemeClr>
                      </a:solidFill>
                      <a:prstDash val="solid"/>
                    </a:lnR>
                    <a:lnT w="12700" cmpd="sng">
                      <a:solidFill>
                        <a:schemeClr val="tx2">
                          <a:lumMod val="10000"/>
                          <a:lumOff val="90000"/>
                        </a:schemeClr>
                      </a:solidFill>
                      <a:prstDash val="solid"/>
                    </a:lnT>
                    <a:lnB w="12700" cmpd="sng">
                      <a:solidFill>
                        <a:schemeClr val="tx2">
                          <a:lumMod val="10000"/>
                          <a:lumOff val="90000"/>
                        </a:schemeClr>
                      </a:solidFill>
                      <a:prstDash val="solid"/>
                    </a:lnB>
                    <a:noFill/>
                  </a:tcPr>
                </a:tc>
                <a:tc>
                  <a:txBody>
                    <a:bodyPr/>
                    <a:p>
                      <a:pPr algn="ctr">
                        <a:buNone/>
                      </a:pPr>
                      <a:r>
                        <a:rPr lang="en-US" altLang="zh-CN" sz="1200">
                          <a:solidFill>
                            <a:schemeClr val="bg1">
                              <a:lumMod val="50000"/>
                            </a:schemeClr>
                          </a:solidFill>
                          <a:latin typeface="阿里巴巴普惠体 3.0 55 Regular" panose="00020600040101010101" charset="-122"/>
                          <a:ea typeface="阿里巴巴普惠体 3.0 55 Regular" panose="00020600040101010101" charset="-122"/>
                        </a:rPr>
                        <a:t>3</a:t>
                      </a:r>
                      <a:endParaRPr lang="en-US" altLang="zh-CN" sz="1200">
                        <a:solidFill>
                          <a:schemeClr val="bg1">
                            <a:lumMod val="50000"/>
                          </a:schemeClr>
                        </a:solidFill>
                        <a:latin typeface="阿里巴巴普惠体 3.0 55 Regular" panose="00020600040101010101" charset="-122"/>
                        <a:ea typeface="阿里巴巴普惠体 3.0 55 Regular" panose="00020600040101010101" charset="-122"/>
                      </a:endParaRPr>
                    </a:p>
                  </a:txBody>
                  <a:tcPr anchor="ctr" anchorCtr="0">
                    <a:lnL w="12700" cmpd="sng">
                      <a:solidFill>
                        <a:schemeClr val="tx2">
                          <a:lumMod val="10000"/>
                          <a:lumOff val="90000"/>
                        </a:schemeClr>
                      </a:solidFill>
                      <a:prstDash val="solid"/>
                    </a:lnL>
                    <a:lnR w="12700" cmpd="sng">
                      <a:solidFill>
                        <a:schemeClr val="tx2">
                          <a:lumMod val="10000"/>
                          <a:lumOff val="90000"/>
                        </a:schemeClr>
                      </a:solidFill>
                      <a:prstDash val="solid"/>
                    </a:lnR>
                    <a:lnT w="12700" cmpd="sng">
                      <a:solidFill>
                        <a:schemeClr val="tx2">
                          <a:lumMod val="10000"/>
                          <a:lumOff val="90000"/>
                        </a:schemeClr>
                      </a:solidFill>
                      <a:prstDash val="solid"/>
                    </a:lnT>
                    <a:lnB w="12700" cmpd="sng">
                      <a:solidFill>
                        <a:schemeClr val="tx2">
                          <a:lumMod val="10000"/>
                          <a:lumOff val="90000"/>
                        </a:schemeClr>
                      </a:solidFill>
                      <a:prstDash val="solid"/>
                    </a:lnB>
                    <a:noFill/>
                  </a:tcPr>
                </a:tc>
                <a:tc>
                  <a:txBody>
                    <a:bodyPr/>
                    <a:p>
                      <a:pPr algn="ctr">
                        <a:buNone/>
                      </a:pPr>
                      <a:r>
                        <a:rPr lang="en-US" altLang="zh-CN" sz="1200">
                          <a:solidFill>
                            <a:schemeClr val="bg1">
                              <a:lumMod val="50000"/>
                            </a:schemeClr>
                          </a:solidFill>
                          <a:latin typeface="阿里巴巴普惠体 3.0 55 Regular" panose="00020600040101010101" charset="-122"/>
                          <a:ea typeface="阿里巴巴普惠体 3.0 55 Regular" panose="00020600040101010101" charset="-122"/>
                        </a:rPr>
                        <a:t>4</a:t>
                      </a:r>
                      <a:endParaRPr lang="en-US" altLang="zh-CN" sz="1200">
                        <a:solidFill>
                          <a:schemeClr val="bg1">
                            <a:lumMod val="50000"/>
                          </a:schemeClr>
                        </a:solidFill>
                        <a:latin typeface="阿里巴巴普惠体 3.0 55 Regular" panose="00020600040101010101" charset="-122"/>
                        <a:ea typeface="阿里巴巴普惠体 3.0 55 Regular" panose="00020600040101010101" charset="-122"/>
                      </a:endParaRPr>
                    </a:p>
                  </a:txBody>
                  <a:tcPr anchor="ctr" anchorCtr="0">
                    <a:lnL w="12700" cmpd="sng">
                      <a:solidFill>
                        <a:schemeClr val="tx2">
                          <a:lumMod val="10000"/>
                          <a:lumOff val="90000"/>
                        </a:schemeClr>
                      </a:solidFill>
                      <a:prstDash val="solid"/>
                    </a:lnL>
                    <a:lnR w="12700" cmpd="sng">
                      <a:solidFill>
                        <a:schemeClr val="tx2">
                          <a:lumMod val="10000"/>
                          <a:lumOff val="90000"/>
                        </a:schemeClr>
                      </a:solidFill>
                      <a:prstDash val="solid"/>
                    </a:lnR>
                    <a:lnT w="12700" cmpd="sng">
                      <a:solidFill>
                        <a:schemeClr val="tx2">
                          <a:lumMod val="10000"/>
                          <a:lumOff val="90000"/>
                        </a:schemeClr>
                      </a:solidFill>
                      <a:prstDash val="solid"/>
                    </a:lnT>
                    <a:lnB w="12700" cmpd="sng">
                      <a:solidFill>
                        <a:schemeClr val="tx2">
                          <a:lumMod val="10000"/>
                          <a:lumOff val="90000"/>
                        </a:schemeClr>
                      </a:solidFill>
                      <a:prstDash val="solid"/>
                    </a:lnB>
                    <a:noFill/>
                  </a:tcPr>
                </a:tc>
                <a:tc>
                  <a:txBody>
                    <a:bodyPr/>
                    <a:p>
                      <a:pPr algn="ctr">
                        <a:buNone/>
                      </a:pPr>
                      <a:r>
                        <a:rPr lang="en-US" altLang="zh-CN" sz="1200">
                          <a:solidFill>
                            <a:schemeClr val="bg1">
                              <a:lumMod val="50000"/>
                            </a:schemeClr>
                          </a:solidFill>
                          <a:latin typeface="阿里巴巴普惠体 3.0 55 Regular" panose="00020600040101010101" charset="-122"/>
                          <a:ea typeface="阿里巴巴普惠体 3.0 55 Regular" panose="00020600040101010101" charset="-122"/>
                        </a:rPr>
                        <a:t>5</a:t>
                      </a:r>
                      <a:endParaRPr lang="en-US" altLang="zh-CN" sz="1200">
                        <a:solidFill>
                          <a:schemeClr val="bg1">
                            <a:lumMod val="50000"/>
                          </a:schemeClr>
                        </a:solidFill>
                        <a:latin typeface="阿里巴巴普惠体 3.0 55 Regular" panose="00020600040101010101" charset="-122"/>
                        <a:ea typeface="阿里巴巴普惠体 3.0 55 Regular" panose="00020600040101010101" charset="-122"/>
                      </a:endParaRPr>
                    </a:p>
                  </a:txBody>
                  <a:tcPr anchor="ctr" anchorCtr="0">
                    <a:lnL w="12700" cmpd="sng">
                      <a:solidFill>
                        <a:schemeClr val="tx2">
                          <a:lumMod val="10000"/>
                          <a:lumOff val="90000"/>
                        </a:schemeClr>
                      </a:solidFill>
                      <a:prstDash val="solid"/>
                    </a:lnL>
                    <a:lnR w="12700" cmpd="sng">
                      <a:solidFill>
                        <a:schemeClr val="tx2">
                          <a:lumMod val="10000"/>
                          <a:lumOff val="90000"/>
                        </a:schemeClr>
                      </a:solidFill>
                      <a:prstDash val="solid"/>
                    </a:lnR>
                    <a:lnT w="12700" cmpd="sng">
                      <a:solidFill>
                        <a:schemeClr val="tx2">
                          <a:lumMod val="10000"/>
                          <a:lumOff val="90000"/>
                        </a:schemeClr>
                      </a:solidFill>
                      <a:prstDash val="solid"/>
                    </a:lnT>
                    <a:lnB w="12700" cmpd="sng">
                      <a:solidFill>
                        <a:schemeClr val="tx2">
                          <a:lumMod val="10000"/>
                          <a:lumOff val="90000"/>
                        </a:schemeClr>
                      </a:solidFill>
                      <a:prstDash val="solid"/>
                    </a:lnB>
                    <a:noFill/>
                  </a:tcPr>
                </a:tc>
                <a:tc>
                  <a:txBody>
                    <a:bodyPr/>
                    <a:p>
                      <a:pPr algn="ctr">
                        <a:buNone/>
                      </a:pPr>
                      <a:r>
                        <a:rPr lang="en-US" altLang="zh-CN" sz="1200">
                          <a:solidFill>
                            <a:schemeClr val="bg1">
                              <a:lumMod val="50000"/>
                            </a:schemeClr>
                          </a:solidFill>
                          <a:latin typeface="阿里巴巴普惠体 3.0 55 Regular" panose="00020600040101010101" charset="-122"/>
                          <a:ea typeface="阿里巴巴普惠体 3.0 55 Regular" panose="00020600040101010101" charset="-122"/>
                        </a:rPr>
                        <a:t>6</a:t>
                      </a:r>
                      <a:endParaRPr lang="en-US" altLang="zh-CN" sz="1200">
                        <a:solidFill>
                          <a:schemeClr val="bg1">
                            <a:lumMod val="50000"/>
                          </a:schemeClr>
                        </a:solidFill>
                        <a:latin typeface="阿里巴巴普惠体 3.0 55 Regular" panose="00020600040101010101" charset="-122"/>
                        <a:ea typeface="阿里巴巴普惠体 3.0 55 Regular" panose="00020600040101010101" charset="-122"/>
                      </a:endParaRPr>
                    </a:p>
                  </a:txBody>
                  <a:tcPr anchor="ctr" anchorCtr="0">
                    <a:lnL w="12700" cmpd="sng">
                      <a:solidFill>
                        <a:schemeClr val="tx2">
                          <a:lumMod val="10000"/>
                          <a:lumOff val="90000"/>
                        </a:schemeClr>
                      </a:solidFill>
                      <a:prstDash val="solid"/>
                    </a:lnL>
                    <a:lnR w="12700" cmpd="sng">
                      <a:solidFill>
                        <a:schemeClr val="tx2">
                          <a:lumMod val="10000"/>
                          <a:lumOff val="90000"/>
                        </a:schemeClr>
                      </a:solidFill>
                      <a:prstDash val="solid"/>
                    </a:lnR>
                    <a:lnT w="12700" cmpd="sng">
                      <a:solidFill>
                        <a:schemeClr val="tx2">
                          <a:lumMod val="10000"/>
                          <a:lumOff val="90000"/>
                        </a:schemeClr>
                      </a:solidFill>
                      <a:prstDash val="solid"/>
                    </a:lnT>
                    <a:lnB w="12700" cmpd="sng">
                      <a:solidFill>
                        <a:schemeClr val="tx2">
                          <a:lumMod val="10000"/>
                          <a:lumOff val="90000"/>
                        </a:schemeClr>
                      </a:solidFill>
                      <a:prstDash val="solid"/>
                    </a:lnB>
                    <a:noFill/>
                  </a:tcPr>
                </a:tc>
                <a:tc>
                  <a:txBody>
                    <a:bodyPr/>
                    <a:p>
                      <a:pPr algn="ctr">
                        <a:buNone/>
                      </a:pPr>
                      <a:r>
                        <a:rPr lang="en-US" altLang="zh-CN" sz="1200">
                          <a:solidFill>
                            <a:schemeClr val="bg1">
                              <a:lumMod val="50000"/>
                            </a:schemeClr>
                          </a:solidFill>
                          <a:latin typeface="阿里巴巴普惠体 3.0 55 Regular" panose="00020600040101010101" charset="-122"/>
                          <a:ea typeface="阿里巴巴普惠体 3.0 55 Regular" panose="00020600040101010101" charset="-122"/>
                        </a:rPr>
                        <a:t>7</a:t>
                      </a:r>
                      <a:endParaRPr lang="en-US" altLang="zh-CN" sz="1200">
                        <a:solidFill>
                          <a:schemeClr val="bg1">
                            <a:lumMod val="50000"/>
                          </a:schemeClr>
                        </a:solidFill>
                        <a:latin typeface="阿里巴巴普惠体 3.0 55 Regular" panose="00020600040101010101" charset="-122"/>
                        <a:ea typeface="阿里巴巴普惠体 3.0 55 Regular" panose="00020600040101010101" charset="-122"/>
                      </a:endParaRPr>
                    </a:p>
                  </a:txBody>
                  <a:tcPr anchor="ctr" anchorCtr="0">
                    <a:lnL w="12700" cmpd="sng">
                      <a:solidFill>
                        <a:schemeClr val="tx2">
                          <a:lumMod val="10000"/>
                          <a:lumOff val="90000"/>
                        </a:schemeClr>
                      </a:solidFill>
                      <a:prstDash val="solid"/>
                    </a:lnL>
                    <a:lnR w="12700" cmpd="sng">
                      <a:solidFill>
                        <a:schemeClr val="tx2">
                          <a:lumMod val="10000"/>
                          <a:lumOff val="90000"/>
                        </a:schemeClr>
                      </a:solidFill>
                      <a:prstDash val="solid"/>
                    </a:lnR>
                    <a:lnT w="12700" cmpd="sng">
                      <a:solidFill>
                        <a:schemeClr val="tx2">
                          <a:lumMod val="10000"/>
                          <a:lumOff val="90000"/>
                        </a:schemeClr>
                      </a:solidFill>
                      <a:prstDash val="solid"/>
                    </a:lnT>
                    <a:lnB w="12700" cmpd="sng">
                      <a:solidFill>
                        <a:schemeClr val="tx2">
                          <a:lumMod val="10000"/>
                          <a:lumOff val="90000"/>
                        </a:schemeClr>
                      </a:solidFill>
                      <a:prstDash val="solid"/>
                    </a:lnB>
                    <a:noFill/>
                  </a:tcPr>
                </a:tc>
                <a:tc>
                  <a:txBody>
                    <a:bodyPr/>
                    <a:p>
                      <a:pPr algn="ctr">
                        <a:buNone/>
                      </a:pPr>
                      <a:r>
                        <a:rPr lang="en-US" altLang="zh-CN" sz="1200">
                          <a:solidFill>
                            <a:schemeClr val="bg1">
                              <a:lumMod val="50000"/>
                            </a:schemeClr>
                          </a:solidFill>
                          <a:latin typeface="阿里巴巴普惠体 3.0 55 Regular" panose="00020600040101010101" charset="-122"/>
                          <a:ea typeface="阿里巴巴普惠体 3.0 55 Regular" panose="00020600040101010101" charset="-122"/>
                        </a:rPr>
                        <a:t>8</a:t>
                      </a:r>
                      <a:endParaRPr lang="en-US" altLang="zh-CN" sz="1200">
                        <a:solidFill>
                          <a:schemeClr val="bg1">
                            <a:lumMod val="50000"/>
                          </a:schemeClr>
                        </a:solidFill>
                        <a:latin typeface="阿里巴巴普惠体 3.0 55 Regular" panose="00020600040101010101" charset="-122"/>
                        <a:ea typeface="阿里巴巴普惠体 3.0 55 Regular" panose="00020600040101010101" charset="-122"/>
                      </a:endParaRPr>
                    </a:p>
                  </a:txBody>
                  <a:tcPr anchor="ctr" anchorCtr="0">
                    <a:lnL w="12700" cmpd="sng">
                      <a:solidFill>
                        <a:schemeClr val="tx2">
                          <a:lumMod val="10000"/>
                          <a:lumOff val="90000"/>
                        </a:schemeClr>
                      </a:solidFill>
                      <a:prstDash val="solid"/>
                    </a:lnL>
                    <a:lnR w="12700" cmpd="sng">
                      <a:solidFill>
                        <a:schemeClr val="tx2">
                          <a:lumMod val="10000"/>
                          <a:lumOff val="90000"/>
                        </a:schemeClr>
                      </a:solidFill>
                      <a:prstDash val="solid"/>
                    </a:lnR>
                    <a:lnT w="12700" cmpd="sng">
                      <a:solidFill>
                        <a:schemeClr val="tx2">
                          <a:lumMod val="10000"/>
                          <a:lumOff val="90000"/>
                        </a:schemeClr>
                      </a:solidFill>
                      <a:prstDash val="solid"/>
                    </a:lnT>
                    <a:lnB w="12700" cmpd="sng">
                      <a:solidFill>
                        <a:schemeClr val="tx2">
                          <a:lumMod val="10000"/>
                          <a:lumOff val="90000"/>
                        </a:schemeClr>
                      </a:solidFill>
                      <a:prstDash val="solid"/>
                    </a:lnB>
                    <a:noFill/>
                  </a:tcPr>
                </a:tc>
                <a:tc>
                  <a:txBody>
                    <a:bodyPr/>
                    <a:p>
                      <a:pPr algn="ctr">
                        <a:buNone/>
                      </a:pPr>
                      <a:r>
                        <a:rPr lang="en-US" altLang="zh-CN" sz="1200">
                          <a:solidFill>
                            <a:schemeClr val="bg1">
                              <a:lumMod val="50000"/>
                            </a:schemeClr>
                          </a:solidFill>
                          <a:latin typeface="阿里巴巴普惠体 3.0 55 Regular" panose="00020600040101010101" charset="-122"/>
                          <a:ea typeface="阿里巴巴普惠体 3.0 55 Regular" panose="00020600040101010101" charset="-122"/>
                        </a:rPr>
                        <a:t>9</a:t>
                      </a:r>
                      <a:endParaRPr lang="en-US" altLang="zh-CN" sz="1200">
                        <a:solidFill>
                          <a:schemeClr val="bg1">
                            <a:lumMod val="50000"/>
                          </a:schemeClr>
                        </a:solidFill>
                        <a:latin typeface="阿里巴巴普惠体 3.0 55 Regular" panose="00020600040101010101" charset="-122"/>
                        <a:ea typeface="阿里巴巴普惠体 3.0 55 Regular" panose="00020600040101010101" charset="-122"/>
                      </a:endParaRPr>
                    </a:p>
                  </a:txBody>
                  <a:tcPr anchor="ctr" anchorCtr="0">
                    <a:lnL w="12700" cmpd="sng">
                      <a:solidFill>
                        <a:schemeClr val="tx2">
                          <a:lumMod val="10000"/>
                          <a:lumOff val="90000"/>
                        </a:schemeClr>
                      </a:solidFill>
                      <a:prstDash val="solid"/>
                    </a:lnL>
                    <a:lnR w="12700" cmpd="sng">
                      <a:solidFill>
                        <a:schemeClr val="tx2">
                          <a:lumMod val="10000"/>
                          <a:lumOff val="90000"/>
                        </a:schemeClr>
                      </a:solidFill>
                      <a:prstDash val="solid"/>
                    </a:lnR>
                    <a:lnT w="12700" cmpd="sng">
                      <a:solidFill>
                        <a:schemeClr val="tx2">
                          <a:lumMod val="10000"/>
                          <a:lumOff val="90000"/>
                        </a:schemeClr>
                      </a:solidFill>
                      <a:prstDash val="solid"/>
                    </a:lnT>
                    <a:lnB w="12700" cmpd="sng">
                      <a:solidFill>
                        <a:schemeClr val="tx2">
                          <a:lumMod val="10000"/>
                          <a:lumOff val="90000"/>
                        </a:schemeClr>
                      </a:solidFill>
                      <a:prstDash val="solid"/>
                    </a:lnB>
                    <a:noFill/>
                  </a:tcPr>
                </a:tc>
                <a:tc>
                  <a:txBody>
                    <a:bodyPr/>
                    <a:p>
                      <a:pPr algn="ctr">
                        <a:buNone/>
                      </a:pPr>
                      <a:r>
                        <a:rPr lang="en-US" altLang="zh-CN" sz="1200">
                          <a:solidFill>
                            <a:schemeClr val="bg1">
                              <a:lumMod val="50000"/>
                            </a:schemeClr>
                          </a:solidFill>
                          <a:latin typeface="阿里巴巴普惠体 3.0 55 Regular" panose="00020600040101010101" charset="-122"/>
                          <a:ea typeface="阿里巴巴普惠体 3.0 55 Regular" panose="00020600040101010101" charset="-122"/>
                        </a:rPr>
                        <a:t>10</a:t>
                      </a:r>
                      <a:endParaRPr lang="en-US" altLang="zh-CN" sz="1200">
                        <a:solidFill>
                          <a:schemeClr val="bg1">
                            <a:lumMod val="50000"/>
                          </a:schemeClr>
                        </a:solidFill>
                        <a:latin typeface="阿里巴巴普惠体 3.0 55 Regular" panose="00020600040101010101" charset="-122"/>
                        <a:ea typeface="阿里巴巴普惠体 3.0 55 Regular" panose="00020600040101010101" charset="-122"/>
                      </a:endParaRPr>
                    </a:p>
                  </a:txBody>
                  <a:tcPr anchor="ctr" anchorCtr="0">
                    <a:lnL w="12700" cmpd="sng">
                      <a:solidFill>
                        <a:schemeClr val="tx2">
                          <a:lumMod val="10000"/>
                          <a:lumOff val="90000"/>
                        </a:schemeClr>
                      </a:solidFill>
                      <a:prstDash val="solid"/>
                    </a:lnL>
                    <a:lnR w="12700" cmpd="sng">
                      <a:solidFill>
                        <a:schemeClr val="tx2">
                          <a:lumMod val="10000"/>
                          <a:lumOff val="90000"/>
                        </a:schemeClr>
                      </a:solidFill>
                      <a:prstDash val="solid"/>
                    </a:lnR>
                    <a:lnT w="12700" cmpd="sng">
                      <a:solidFill>
                        <a:schemeClr val="tx2">
                          <a:lumMod val="10000"/>
                          <a:lumOff val="90000"/>
                        </a:schemeClr>
                      </a:solidFill>
                      <a:prstDash val="solid"/>
                    </a:lnT>
                    <a:lnB w="12700" cmpd="sng">
                      <a:solidFill>
                        <a:schemeClr val="tx2">
                          <a:lumMod val="10000"/>
                          <a:lumOff val="90000"/>
                        </a:schemeClr>
                      </a:solidFill>
                      <a:prstDash val="solid"/>
                    </a:lnB>
                    <a:noFill/>
                  </a:tcPr>
                </a:tc>
              </a:tr>
            </a:tbl>
          </a:graphicData>
        </a:graphic>
      </p:graphicFrame>
      <p:cxnSp>
        <p:nvCxnSpPr>
          <p:cNvPr id="92" name="直接箭头连接符 91"/>
          <p:cNvCxnSpPr/>
          <p:nvPr/>
        </p:nvCxnSpPr>
        <p:spPr>
          <a:xfrm flipH="1" flipV="1">
            <a:off x="2298700" y="6061075"/>
            <a:ext cx="5080" cy="328930"/>
          </a:xfrm>
          <a:prstGeom prst="straightConnector1">
            <a:avLst/>
          </a:prstGeom>
          <a:ln w="41275">
            <a:gradFill>
              <a:gsLst>
                <a:gs pos="0">
                  <a:schemeClr val="accent1">
                    <a:lumMod val="5000"/>
                    <a:lumOff val="95000"/>
                  </a:schemeClr>
                </a:gs>
                <a:gs pos="89000">
                  <a:srgbClr val="0D42D3"/>
                </a:gs>
                <a:gs pos="0">
                  <a:schemeClr val="accent1">
                    <a:lumMod val="45000"/>
                    <a:lumOff val="55000"/>
                  </a:schemeClr>
                </a:gs>
              </a:gsLst>
              <a:lin ang="0" scaled="0"/>
            </a:gradFill>
            <a:tailEnd type="triangle"/>
          </a:ln>
        </p:spPr>
        <p:style>
          <a:lnRef idx="1">
            <a:schemeClr val="accent1"/>
          </a:lnRef>
          <a:fillRef idx="0">
            <a:schemeClr val="accent1"/>
          </a:fillRef>
          <a:effectRef idx="0">
            <a:schemeClr val="accent1"/>
          </a:effectRef>
          <a:fontRef idx="minor">
            <a:schemeClr val="tx1"/>
          </a:fontRef>
        </p:style>
      </p:cxnSp>
      <p:sp>
        <p:nvSpPr>
          <p:cNvPr id="93" name="文本框 92"/>
          <p:cNvSpPr txBox="1"/>
          <p:nvPr/>
        </p:nvSpPr>
        <p:spPr>
          <a:xfrm>
            <a:off x="2155825" y="6428105"/>
            <a:ext cx="2192020" cy="275590"/>
          </a:xfrm>
          <a:prstGeom prst="rect">
            <a:avLst/>
          </a:prstGeom>
          <a:noFill/>
        </p:spPr>
        <p:txBody>
          <a:bodyPr wrap="square" rtlCol="0">
            <a:spAutoFit/>
          </a:bodyPr>
          <a:p>
            <a:r>
              <a:rPr lang="en-US" altLang="zh-CN" sz="1200">
                <a:latin typeface="阿里巴巴普惠体 3.0 55 Regular" panose="00020600040101010101" charset="-122"/>
                <a:ea typeface="阿里巴巴普惠体 3.0 55 Regular" panose="00020600040101010101" charset="-122"/>
              </a:rPr>
              <a:t>last index per row:  [2, 6, 9]</a:t>
            </a:r>
            <a:endParaRPr lang="en-US" altLang="zh-CN" sz="1200">
              <a:latin typeface="阿里巴巴普惠体 3.0 55 Regular" panose="00020600040101010101" charset="-122"/>
              <a:ea typeface="阿里巴巴普惠体 3.0 55 Regular" panose="00020600040101010101" charset="-122"/>
            </a:endParaRPr>
          </a:p>
        </p:txBody>
      </p:sp>
      <p:cxnSp>
        <p:nvCxnSpPr>
          <p:cNvPr id="94" name="直接箭头连接符 93"/>
          <p:cNvCxnSpPr/>
          <p:nvPr/>
        </p:nvCxnSpPr>
        <p:spPr>
          <a:xfrm flipH="1" flipV="1">
            <a:off x="3782060" y="6061075"/>
            <a:ext cx="5080" cy="328930"/>
          </a:xfrm>
          <a:prstGeom prst="straightConnector1">
            <a:avLst/>
          </a:prstGeom>
          <a:ln w="41275">
            <a:gradFill>
              <a:gsLst>
                <a:gs pos="0">
                  <a:schemeClr val="accent1">
                    <a:lumMod val="5000"/>
                    <a:lumOff val="95000"/>
                  </a:schemeClr>
                </a:gs>
                <a:gs pos="89000">
                  <a:srgbClr val="0D42D3"/>
                </a:gs>
                <a:gs pos="0">
                  <a:schemeClr val="accent1">
                    <a:lumMod val="45000"/>
                    <a:lumOff val="55000"/>
                  </a:schemeClr>
                </a:gs>
              </a:gsLst>
              <a:lin ang="0" scaled="0"/>
            </a:gradFill>
            <a:tailEnd type="triangle"/>
          </a:ln>
        </p:spPr>
        <p:style>
          <a:lnRef idx="1">
            <a:schemeClr val="accent1"/>
          </a:lnRef>
          <a:fillRef idx="0">
            <a:schemeClr val="accent1"/>
          </a:fillRef>
          <a:effectRef idx="0">
            <a:schemeClr val="accent1"/>
          </a:effectRef>
          <a:fontRef idx="minor">
            <a:schemeClr val="tx1"/>
          </a:fontRef>
        </p:style>
      </p:cxnSp>
      <p:cxnSp>
        <p:nvCxnSpPr>
          <p:cNvPr id="95" name="直接箭头连接符 94"/>
          <p:cNvCxnSpPr/>
          <p:nvPr/>
        </p:nvCxnSpPr>
        <p:spPr>
          <a:xfrm flipH="1" flipV="1">
            <a:off x="4902200" y="6061075"/>
            <a:ext cx="5080" cy="328930"/>
          </a:xfrm>
          <a:prstGeom prst="straightConnector1">
            <a:avLst/>
          </a:prstGeom>
          <a:ln w="41275">
            <a:gradFill>
              <a:gsLst>
                <a:gs pos="0">
                  <a:schemeClr val="accent1">
                    <a:lumMod val="5000"/>
                    <a:lumOff val="95000"/>
                  </a:schemeClr>
                </a:gs>
                <a:gs pos="89000">
                  <a:srgbClr val="0D42D3"/>
                </a:gs>
                <a:gs pos="0">
                  <a:schemeClr val="accent1">
                    <a:lumMod val="45000"/>
                    <a:lumOff val="55000"/>
                  </a:schemeClr>
                </a:gs>
              </a:gsLst>
              <a:lin ang="0" scaled="0"/>
            </a:gradFill>
            <a:tailEnd type="triangle"/>
          </a:ln>
        </p:spPr>
        <p:style>
          <a:lnRef idx="1">
            <a:schemeClr val="accent1"/>
          </a:lnRef>
          <a:fillRef idx="0">
            <a:schemeClr val="accent1"/>
          </a:fillRef>
          <a:effectRef idx="0">
            <a:schemeClr val="accent1"/>
          </a:effectRef>
          <a:fontRef idx="minor">
            <a:schemeClr val="tx1"/>
          </a:fontRef>
        </p:style>
      </p:cxnSp>
      <p:sp>
        <p:nvSpPr>
          <p:cNvPr id="96" name="文本框 95"/>
          <p:cNvSpPr txBox="1"/>
          <p:nvPr/>
        </p:nvSpPr>
        <p:spPr>
          <a:xfrm>
            <a:off x="5562600" y="5680710"/>
            <a:ext cx="3401695" cy="337185"/>
          </a:xfrm>
          <a:prstGeom prst="rect">
            <a:avLst/>
          </a:prstGeom>
          <a:noFill/>
        </p:spPr>
        <p:txBody>
          <a:bodyPr wrap="square" rtlCol="0">
            <a:spAutoFit/>
          </a:bodyPr>
          <a:p>
            <a:r>
              <a:rPr lang="en-US" altLang="zh-CN" sz="1600">
                <a:latin typeface="阿里巴巴普惠体 3.0 55 Regular" panose="00020600040101010101" charset="-122"/>
                <a:ea typeface="阿里巴巴普惠体 3.0 55 Regular" panose="00020600040101010101" charset="-122"/>
              </a:rPr>
              <a:t>[[1, 2, 3], [4, 5, 6, 7], [8, 9, 10]]</a:t>
            </a:r>
            <a:endParaRPr lang="en-US" altLang="zh-CN" sz="1600">
              <a:latin typeface="阿里巴巴普惠体 3.0 55 Regular" panose="00020600040101010101" charset="-122"/>
              <a:ea typeface="阿里巴巴普惠体 3.0 55 Regular" panose="00020600040101010101" charset="-122"/>
            </a:endParaRPr>
          </a:p>
        </p:txBody>
      </p:sp>
      <p:grpSp>
        <p:nvGrpSpPr>
          <p:cNvPr id="5" name="组合 4"/>
          <p:cNvGrpSpPr/>
          <p:nvPr/>
        </p:nvGrpSpPr>
        <p:grpSpPr>
          <a:xfrm>
            <a:off x="1287145" y="837565"/>
            <a:ext cx="227330" cy="245110"/>
            <a:chOff x="2027" y="1319"/>
            <a:chExt cx="358" cy="386"/>
          </a:xfrm>
        </p:grpSpPr>
        <p:sp>
          <p:nvSpPr>
            <p:cNvPr id="98" name="椭圆 97"/>
            <p:cNvSpPr/>
            <p:nvPr/>
          </p:nvSpPr>
          <p:spPr>
            <a:xfrm>
              <a:off x="2027" y="1319"/>
              <a:ext cx="358" cy="387"/>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latin typeface="阿里巴巴普惠体 3.0 55 Regular" panose="00020600040101010101" charset="-122"/>
                <a:ea typeface="阿里巴巴普惠体 3.0 55 Regular" panose="00020600040101010101" charset="-122"/>
              </a:endParaRPr>
            </a:p>
          </p:txBody>
        </p:sp>
        <p:grpSp>
          <p:nvGrpSpPr>
            <p:cNvPr id="4" name="组合 3"/>
            <p:cNvGrpSpPr/>
            <p:nvPr/>
          </p:nvGrpSpPr>
          <p:grpSpPr>
            <a:xfrm>
              <a:off x="2113" y="1446"/>
              <a:ext cx="182" cy="194"/>
              <a:chOff x="2209" y="1446"/>
              <a:chExt cx="182" cy="194"/>
            </a:xfrm>
          </p:grpSpPr>
          <p:sp>
            <p:nvSpPr>
              <p:cNvPr id="100" name="Shape"/>
              <p:cNvSpPr/>
              <p:nvPr/>
            </p:nvSpPr>
            <p:spPr>
              <a:xfrm>
                <a:off x="2323" y="1470"/>
                <a:ext cx="45" cy="48"/>
              </a:xfrm>
              <a:custGeom>
                <a:avLst/>
                <a:gdLst/>
                <a:ahLst/>
                <a:cxnLst>
                  <a:cxn ang="0">
                    <a:pos x="wd2" y="hd2"/>
                  </a:cxn>
                  <a:cxn ang="5400000">
                    <a:pos x="wd2" y="hd2"/>
                  </a:cxn>
                  <a:cxn ang="10800000">
                    <a:pos x="wd2" y="hd2"/>
                  </a:cxn>
                  <a:cxn ang="16200000">
                    <a:pos x="wd2" y="hd2"/>
                  </a:cxn>
                </a:cxnLst>
                <a:rect l="0" t="0" r="r" b="b"/>
                <a:pathLst>
                  <a:path w="21600" h="21600" extrusionOk="0">
                    <a:moveTo>
                      <a:pt x="10749" y="7132"/>
                    </a:moveTo>
                    <a:cubicBezTo>
                      <a:pt x="8804" y="7132"/>
                      <a:pt x="7064" y="8864"/>
                      <a:pt x="7064" y="10800"/>
                    </a:cubicBezTo>
                    <a:cubicBezTo>
                      <a:pt x="7064" y="12736"/>
                      <a:pt x="8804" y="14468"/>
                      <a:pt x="10749" y="14468"/>
                    </a:cubicBezTo>
                    <a:cubicBezTo>
                      <a:pt x="12694" y="14468"/>
                      <a:pt x="14434" y="12736"/>
                      <a:pt x="14434" y="10800"/>
                    </a:cubicBezTo>
                    <a:cubicBezTo>
                      <a:pt x="14434" y="8864"/>
                      <a:pt x="12694" y="7132"/>
                      <a:pt x="10749" y="7132"/>
                    </a:cubicBezTo>
                    <a:close/>
                    <a:moveTo>
                      <a:pt x="10749" y="21600"/>
                    </a:moveTo>
                    <a:cubicBezTo>
                      <a:pt x="4709" y="21600"/>
                      <a:pt x="0" y="16608"/>
                      <a:pt x="0" y="10800"/>
                    </a:cubicBezTo>
                    <a:cubicBezTo>
                      <a:pt x="0" y="4687"/>
                      <a:pt x="4709" y="0"/>
                      <a:pt x="10749" y="0"/>
                    </a:cubicBezTo>
                    <a:cubicBezTo>
                      <a:pt x="16891" y="0"/>
                      <a:pt x="21600" y="4687"/>
                      <a:pt x="21600" y="10800"/>
                    </a:cubicBezTo>
                    <a:cubicBezTo>
                      <a:pt x="21600" y="16608"/>
                      <a:pt x="16891" y="21600"/>
                      <a:pt x="10749" y="21600"/>
                    </a:cubicBezTo>
                    <a:close/>
                  </a:path>
                </a:pathLst>
              </a:custGeom>
              <a:solidFill>
                <a:schemeClr val="bg2"/>
              </a:solidFill>
              <a:ln w="12700">
                <a:miter lim="400000"/>
              </a:ln>
            </p:spPr>
            <p:txBody>
              <a:bodyPr lIns="22860" rIns="22860" anchor="ctr"/>
              <a:p>
                <a:pPr defTabSz="228600">
                  <a:lnSpc>
                    <a:spcPct val="93000"/>
                  </a:lnSpc>
                  <a:defRPr sz="1800">
                    <a:solidFill>
                      <a:srgbClr val="000000"/>
                    </a:solidFill>
                  </a:defRPr>
                </a:pPr>
                <a:endParaRPr sz="900">
                  <a:latin typeface="阿里巴巴普惠体 3.0 55 Regular" panose="00020600040101010101" charset="-122"/>
                  <a:ea typeface="阿里巴巴普惠体 3.0 55 Regular" panose="00020600040101010101" charset="-122"/>
                </a:endParaRPr>
              </a:p>
            </p:txBody>
          </p:sp>
          <p:sp>
            <p:nvSpPr>
              <p:cNvPr id="101" name="Shape"/>
              <p:cNvSpPr/>
              <p:nvPr/>
            </p:nvSpPr>
            <p:spPr>
              <a:xfrm>
                <a:off x="2209" y="1446"/>
                <a:ext cx="182" cy="194"/>
              </a:xfrm>
              <a:custGeom>
                <a:avLst/>
                <a:gdLst/>
                <a:ahLst/>
                <a:cxnLst>
                  <a:cxn ang="0">
                    <a:pos x="wd2" y="hd2"/>
                  </a:cxn>
                  <a:cxn ang="5400000">
                    <a:pos x="wd2" y="hd2"/>
                  </a:cxn>
                  <a:cxn ang="10800000">
                    <a:pos x="wd2" y="hd2"/>
                  </a:cxn>
                  <a:cxn ang="16200000">
                    <a:pos x="wd2" y="hd2"/>
                  </a:cxn>
                </a:cxnLst>
                <a:rect l="0" t="0" r="r" b="b"/>
                <a:pathLst>
                  <a:path w="21600" h="21600" extrusionOk="0">
                    <a:moveTo>
                      <a:pt x="12598" y="1785"/>
                    </a:moveTo>
                    <a:cubicBezTo>
                      <a:pt x="12368" y="1785"/>
                      <a:pt x="11884" y="1989"/>
                      <a:pt x="11731" y="2168"/>
                    </a:cubicBezTo>
                    <a:lnTo>
                      <a:pt x="1785" y="11705"/>
                    </a:lnTo>
                    <a:lnTo>
                      <a:pt x="9895" y="19815"/>
                    </a:lnTo>
                    <a:lnTo>
                      <a:pt x="19432" y="9869"/>
                    </a:lnTo>
                    <a:cubicBezTo>
                      <a:pt x="19611" y="9716"/>
                      <a:pt x="19815" y="9232"/>
                      <a:pt x="19815" y="9002"/>
                    </a:cubicBezTo>
                    <a:lnTo>
                      <a:pt x="19815" y="1785"/>
                    </a:lnTo>
                    <a:lnTo>
                      <a:pt x="12598" y="1785"/>
                    </a:lnTo>
                    <a:close/>
                    <a:moveTo>
                      <a:pt x="9895" y="21600"/>
                    </a:moveTo>
                    <a:cubicBezTo>
                      <a:pt x="9410" y="21600"/>
                      <a:pt x="8977" y="21370"/>
                      <a:pt x="8645" y="21064"/>
                    </a:cubicBezTo>
                    <a:lnTo>
                      <a:pt x="561" y="12955"/>
                    </a:lnTo>
                    <a:cubicBezTo>
                      <a:pt x="179" y="12623"/>
                      <a:pt x="0" y="12190"/>
                      <a:pt x="0" y="11705"/>
                    </a:cubicBezTo>
                    <a:cubicBezTo>
                      <a:pt x="0" y="11221"/>
                      <a:pt x="179" y="10736"/>
                      <a:pt x="561" y="10430"/>
                    </a:cubicBezTo>
                    <a:lnTo>
                      <a:pt x="10430" y="867"/>
                    </a:lnTo>
                    <a:cubicBezTo>
                      <a:pt x="10966" y="383"/>
                      <a:pt x="11884" y="0"/>
                      <a:pt x="12598" y="0"/>
                    </a:cubicBezTo>
                    <a:lnTo>
                      <a:pt x="19815" y="0"/>
                    </a:lnTo>
                    <a:cubicBezTo>
                      <a:pt x="20784" y="0"/>
                      <a:pt x="21600" y="816"/>
                      <a:pt x="21600" y="1785"/>
                    </a:cubicBezTo>
                    <a:lnTo>
                      <a:pt x="21600" y="9002"/>
                    </a:lnTo>
                    <a:cubicBezTo>
                      <a:pt x="21600" y="9716"/>
                      <a:pt x="21217" y="10634"/>
                      <a:pt x="20682" y="11170"/>
                    </a:cubicBezTo>
                    <a:lnTo>
                      <a:pt x="11195" y="21064"/>
                    </a:lnTo>
                    <a:cubicBezTo>
                      <a:pt x="10864" y="21370"/>
                      <a:pt x="10379" y="21600"/>
                      <a:pt x="9895" y="21600"/>
                    </a:cubicBezTo>
                    <a:close/>
                  </a:path>
                </a:pathLst>
              </a:custGeom>
              <a:solidFill>
                <a:schemeClr val="bg2"/>
              </a:solidFill>
              <a:ln w="12700">
                <a:miter lim="400000"/>
              </a:ln>
            </p:spPr>
            <p:txBody>
              <a:bodyPr lIns="22860" rIns="22860" anchor="ctr"/>
              <a:p>
                <a:pPr defTabSz="228600">
                  <a:lnSpc>
                    <a:spcPct val="93000"/>
                  </a:lnSpc>
                  <a:defRPr sz="1800">
                    <a:solidFill>
                      <a:srgbClr val="000000"/>
                    </a:solidFill>
                  </a:defRPr>
                </a:pPr>
                <a:endParaRPr sz="900">
                  <a:latin typeface="阿里巴巴普惠体 3.0 55 Regular" panose="00020600040101010101" charset="-122"/>
                  <a:ea typeface="阿里巴巴普惠体 3.0 55 Regular" panose="00020600040101010101" charset="-122"/>
                </a:endParaRPr>
              </a:p>
            </p:txBody>
          </p:sp>
        </p:grpSp>
      </p:grpSp>
      <p:grpSp>
        <p:nvGrpSpPr>
          <p:cNvPr id="102" name="组合 101"/>
          <p:cNvGrpSpPr/>
          <p:nvPr/>
        </p:nvGrpSpPr>
        <p:grpSpPr>
          <a:xfrm rot="0">
            <a:off x="1287145" y="1752600"/>
            <a:ext cx="227330" cy="245745"/>
            <a:chOff x="3358738" y="4352095"/>
            <a:chExt cx="303039" cy="306768"/>
          </a:xfrm>
        </p:grpSpPr>
        <p:sp>
          <p:nvSpPr>
            <p:cNvPr id="103" name="椭圆 102"/>
            <p:cNvSpPr/>
            <p:nvPr/>
          </p:nvSpPr>
          <p:spPr>
            <a:xfrm>
              <a:off x="3358738" y="4352095"/>
              <a:ext cx="303039" cy="306768"/>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latin typeface="阿里巴巴普惠体 3.0 55 Regular" panose="00020600040101010101" charset="-122"/>
                <a:ea typeface="阿里巴巴普惠体 3.0 55 Regular" panose="00020600040101010101" charset="-122"/>
              </a:endParaRPr>
            </a:p>
          </p:txBody>
        </p:sp>
        <p:grpSp>
          <p:nvGrpSpPr>
            <p:cNvPr id="104" name="组合 103"/>
            <p:cNvGrpSpPr/>
            <p:nvPr/>
          </p:nvGrpSpPr>
          <p:grpSpPr>
            <a:xfrm>
              <a:off x="3431355" y="4452733"/>
              <a:ext cx="153646" cy="153646"/>
              <a:chOff x="5314898" y="1638449"/>
              <a:chExt cx="152221" cy="152221"/>
            </a:xfrm>
            <a:solidFill>
              <a:schemeClr val="bg2"/>
            </a:solidFill>
          </p:grpSpPr>
          <p:sp>
            <p:nvSpPr>
              <p:cNvPr id="105" name="Shape"/>
              <p:cNvSpPr/>
              <p:nvPr/>
            </p:nvSpPr>
            <p:spPr>
              <a:xfrm>
                <a:off x="5410148" y="1657499"/>
                <a:ext cx="37921" cy="37922"/>
              </a:xfrm>
              <a:custGeom>
                <a:avLst/>
                <a:gdLst/>
                <a:ahLst/>
                <a:cxnLst>
                  <a:cxn ang="0">
                    <a:pos x="wd2" y="hd2"/>
                  </a:cxn>
                  <a:cxn ang="5400000">
                    <a:pos x="wd2" y="hd2"/>
                  </a:cxn>
                  <a:cxn ang="10800000">
                    <a:pos x="wd2" y="hd2"/>
                  </a:cxn>
                  <a:cxn ang="16200000">
                    <a:pos x="wd2" y="hd2"/>
                  </a:cxn>
                </a:cxnLst>
                <a:rect l="0" t="0" r="r" b="b"/>
                <a:pathLst>
                  <a:path w="21600" h="21600" extrusionOk="0">
                    <a:moveTo>
                      <a:pt x="10749" y="7132"/>
                    </a:moveTo>
                    <a:cubicBezTo>
                      <a:pt x="8804" y="7132"/>
                      <a:pt x="7064" y="8864"/>
                      <a:pt x="7064" y="10800"/>
                    </a:cubicBezTo>
                    <a:cubicBezTo>
                      <a:pt x="7064" y="12736"/>
                      <a:pt x="8804" y="14468"/>
                      <a:pt x="10749" y="14468"/>
                    </a:cubicBezTo>
                    <a:cubicBezTo>
                      <a:pt x="12694" y="14468"/>
                      <a:pt x="14434" y="12736"/>
                      <a:pt x="14434" y="10800"/>
                    </a:cubicBezTo>
                    <a:cubicBezTo>
                      <a:pt x="14434" y="8864"/>
                      <a:pt x="12694" y="7132"/>
                      <a:pt x="10749" y="7132"/>
                    </a:cubicBezTo>
                    <a:close/>
                    <a:moveTo>
                      <a:pt x="10749" y="21600"/>
                    </a:moveTo>
                    <a:cubicBezTo>
                      <a:pt x="4709" y="21600"/>
                      <a:pt x="0" y="16608"/>
                      <a:pt x="0" y="10800"/>
                    </a:cubicBezTo>
                    <a:cubicBezTo>
                      <a:pt x="0" y="4687"/>
                      <a:pt x="4709" y="0"/>
                      <a:pt x="10749" y="0"/>
                    </a:cubicBezTo>
                    <a:cubicBezTo>
                      <a:pt x="16891" y="0"/>
                      <a:pt x="21600" y="4687"/>
                      <a:pt x="21600" y="10800"/>
                    </a:cubicBezTo>
                    <a:cubicBezTo>
                      <a:pt x="21600" y="16608"/>
                      <a:pt x="16891" y="21600"/>
                      <a:pt x="10749" y="21600"/>
                    </a:cubicBezTo>
                    <a:close/>
                  </a:path>
                </a:pathLst>
              </a:custGeom>
              <a:grpFill/>
              <a:ln w="12700">
                <a:miter lim="400000"/>
              </a:ln>
            </p:spPr>
            <p:txBody>
              <a:bodyPr lIns="22860" rIns="22860" anchor="ctr"/>
              <a:p>
                <a:pPr defTabSz="228600">
                  <a:lnSpc>
                    <a:spcPct val="93000"/>
                  </a:lnSpc>
                  <a:defRPr sz="1800">
                    <a:solidFill>
                      <a:srgbClr val="000000"/>
                    </a:solidFill>
                  </a:defRPr>
                </a:pPr>
                <a:endParaRPr sz="900">
                  <a:latin typeface="阿里巴巴普惠体 3.0 55 Regular" panose="00020600040101010101" charset="-122"/>
                  <a:ea typeface="阿里巴巴普惠体 3.0 55 Regular" panose="00020600040101010101" charset="-122"/>
                </a:endParaRPr>
              </a:p>
            </p:txBody>
          </p:sp>
          <p:sp>
            <p:nvSpPr>
              <p:cNvPr id="106" name="Shape"/>
              <p:cNvSpPr/>
              <p:nvPr/>
            </p:nvSpPr>
            <p:spPr>
              <a:xfrm>
                <a:off x="5314898" y="1638449"/>
                <a:ext cx="152221" cy="152221"/>
              </a:xfrm>
              <a:custGeom>
                <a:avLst/>
                <a:gdLst/>
                <a:ahLst/>
                <a:cxnLst>
                  <a:cxn ang="0">
                    <a:pos x="wd2" y="hd2"/>
                  </a:cxn>
                  <a:cxn ang="5400000">
                    <a:pos x="wd2" y="hd2"/>
                  </a:cxn>
                  <a:cxn ang="10800000">
                    <a:pos x="wd2" y="hd2"/>
                  </a:cxn>
                  <a:cxn ang="16200000">
                    <a:pos x="wd2" y="hd2"/>
                  </a:cxn>
                </a:cxnLst>
                <a:rect l="0" t="0" r="r" b="b"/>
                <a:pathLst>
                  <a:path w="21600" h="21600" extrusionOk="0">
                    <a:moveTo>
                      <a:pt x="12598" y="1785"/>
                    </a:moveTo>
                    <a:cubicBezTo>
                      <a:pt x="12368" y="1785"/>
                      <a:pt x="11884" y="1989"/>
                      <a:pt x="11731" y="2168"/>
                    </a:cubicBezTo>
                    <a:lnTo>
                      <a:pt x="1785" y="11705"/>
                    </a:lnTo>
                    <a:lnTo>
                      <a:pt x="9895" y="19815"/>
                    </a:lnTo>
                    <a:lnTo>
                      <a:pt x="19432" y="9869"/>
                    </a:lnTo>
                    <a:cubicBezTo>
                      <a:pt x="19611" y="9716"/>
                      <a:pt x="19815" y="9232"/>
                      <a:pt x="19815" y="9002"/>
                    </a:cubicBezTo>
                    <a:lnTo>
                      <a:pt x="19815" y="1785"/>
                    </a:lnTo>
                    <a:lnTo>
                      <a:pt x="12598" y="1785"/>
                    </a:lnTo>
                    <a:close/>
                    <a:moveTo>
                      <a:pt x="9895" y="21600"/>
                    </a:moveTo>
                    <a:cubicBezTo>
                      <a:pt x="9410" y="21600"/>
                      <a:pt x="8977" y="21370"/>
                      <a:pt x="8645" y="21064"/>
                    </a:cubicBezTo>
                    <a:lnTo>
                      <a:pt x="561" y="12955"/>
                    </a:lnTo>
                    <a:cubicBezTo>
                      <a:pt x="179" y="12623"/>
                      <a:pt x="0" y="12190"/>
                      <a:pt x="0" y="11705"/>
                    </a:cubicBezTo>
                    <a:cubicBezTo>
                      <a:pt x="0" y="11221"/>
                      <a:pt x="179" y="10736"/>
                      <a:pt x="561" y="10430"/>
                    </a:cubicBezTo>
                    <a:lnTo>
                      <a:pt x="10430" y="867"/>
                    </a:lnTo>
                    <a:cubicBezTo>
                      <a:pt x="10966" y="383"/>
                      <a:pt x="11884" y="0"/>
                      <a:pt x="12598" y="0"/>
                    </a:cubicBezTo>
                    <a:lnTo>
                      <a:pt x="19815" y="0"/>
                    </a:lnTo>
                    <a:cubicBezTo>
                      <a:pt x="20784" y="0"/>
                      <a:pt x="21600" y="816"/>
                      <a:pt x="21600" y="1785"/>
                    </a:cubicBezTo>
                    <a:lnTo>
                      <a:pt x="21600" y="9002"/>
                    </a:lnTo>
                    <a:cubicBezTo>
                      <a:pt x="21600" y="9716"/>
                      <a:pt x="21217" y="10634"/>
                      <a:pt x="20682" y="11170"/>
                    </a:cubicBezTo>
                    <a:lnTo>
                      <a:pt x="11195" y="21064"/>
                    </a:lnTo>
                    <a:cubicBezTo>
                      <a:pt x="10864" y="21370"/>
                      <a:pt x="10379" y="21600"/>
                      <a:pt x="9895" y="21600"/>
                    </a:cubicBezTo>
                    <a:close/>
                  </a:path>
                </a:pathLst>
              </a:custGeom>
              <a:grpFill/>
              <a:ln w="12700">
                <a:miter lim="400000"/>
              </a:ln>
            </p:spPr>
            <p:txBody>
              <a:bodyPr lIns="22860" rIns="22860" anchor="ctr"/>
              <a:p>
                <a:pPr defTabSz="228600">
                  <a:lnSpc>
                    <a:spcPct val="93000"/>
                  </a:lnSpc>
                  <a:defRPr sz="1800">
                    <a:solidFill>
                      <a:srgbClr val="000000"/>
                    </a:solidFill>
                  </a:defRPr>
                </a:pPr>
                <a:endParaRPr sz="900">
                  <a:latin typeface="阿里巴巴普惠体 3.0 55 Regular" panose="00020600040101010101" charset="-122"/>
                  <a:ea typeface="阿里巴巴普惠体 3.0 55 Regular" panose="00020600040101010101" charset="-122"/>
                </a:endParaRPr>
              </a:p>
            </p:txBody>
          </p:sp>
        </p:grpSp>
      </p:grpSp>
      <p:grpSp>
        <p:nvGrpSpPr>
          <p:cNvPr id="107" name="组合 106"/>
          <p:cNvGrpSpPr/>
          <p:nvPr/>
        </p:nvGrpSpPr>
        <p:grpSpPr>
          <a:xfrm rot="0">
            <a:off x="1287145" y="3676650"/>
            <a:ext cx="227330" cy="245745"/>
            <a:chOff x="3358738" y="4352095"/>
            <a:chExt cx="303039" cy="306768"/>
          </a:xfrm>
        </p:grpSpPr>
        <p:sp>
          <p:nvSpPr>
            <p:cNvPr id="108" name="椭圆 107"/>
            <p:cNvSpPr/>
            <p:nvPr/>
          </p:nvSpPr>
          <p:spPr>
            <a:xfrm>
              <a:off x="3358738" y="4352095"/>
              <a:ext cx="303039" cy="306768"/>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latin typeface="阿里巴巴普惠体 3.0 55 Regular" panose="00020600040101010101" charset="-122"/>
                <a:ea typeface="阿里巴巴普惠体 3.0 55 Regular" panose="00020600040101010101" charset="-122"/>
              </a:endParaRPr>
            </a:p>
          </p:txBody>
        </p:sp>
        <p:grpSp>
          <p:nvGrpSpPr>
            <p:cNvPr id="109" name="组合 108"/>
            <p:cNvGrpSpPr/>
            <p:nvPr/>
          </p:nvGrpSpPr>
          <p:grpSpPr>
            <a:xfrm>
              <a:off x="3431355" y="4452733"/>
              <a:ext cx="153646" cy="153646"/>
              <a:chOff x="5314898" y="1638449"/>
              <a:chExt cx="152221" cy="152221"/>
            </a:xfrm>
            <a:solidFill>
              <a:schemeClr val="bg2"/>
            </a:solidFill>
          </p:grpSpPr>
          <p:sp>
            <p:nvSpPr>
              <p:cNvPr id="110" name="Shape"/>
              <p:cNvSpPr/>
              <p:nvPr/>
            </p:nvSpPr>
            <p:spPr>
              <a:xfrm>
                <a:off x="5410148" y="1657499"/>
                <a:ext cx="37921" cy="37922"/>
              </a:xfrm>
              <a:custGeom>
                <a:avLst/>
                <a:gdLst/>
                <a:ahLst/>
                <a:cxnLst>
                  <a:cxn ang="0">
                    <a:pos x="wd2" y="hd2"/>
                  </a:cxn>
                  <a:cxn ang="5400000">
                    <a:pos x="wd2" y="hd2"/>
                  </a:cxn>
                  <a:cxn ang="10800000">
                    <a:pos x="wd2" y="hd2"/>
                  </a:cxn>
                  <a:cxn ang="16200000">
                    <a:pos x="wd2" y="hd2"/>
                  </a:cxn>
                </a:cxnLst>
                <a:rect l="0" t="0" r="r" b="b"/>
                <a:pathLst>
                  <a:path w="21600" h="21600" extrusionOk="0">
                    <a:moveTo>
                      <a:pt x="10749" y="7132"/>
                    </a:moveTo>
                    <a:cubicBezTo>
                      <a:pt x="8804" y="7132"/>
                      <a:pt x="7064" y="8864"/>
                      <a:pt x="7064" y="10800"/>
                    </a:cubicBezTo>
                    <a:cubicBezTo>
                      <a:pt x="7064" y="12736"/>
                      <a:pt x="8804" y="14468"/>
                      <a:pt x="10749" y="14468"/>
                    </a:cubicBezTo>
                    <a:cubicBezTo>
                      <a:pt x="12694" y="14468"/>
                      <a:pt x="14434" y="12736"/>
                      <a:pt x="14434" y="10800"/>
                    </a:cubicBezTo>
                    <a:cubicBezTo>
                      <a:pt x="14434" y="8864"/>
                      <a:pt x="12694" y="7132"/>
                      <a:pt x="10749" y="7132"/>
                    </a:cubicBezTo>
                    <a:close/>
                    <a:moveTo>
                      <a:pt x="10749" y="21600"/>
                    </a:moveTo>
                    <a:cubicBezTo>
                      <a:pt x="4709" y="21600"/>
                      <a:pt x="0" y="16608"/>
                      <a:pt x="0" y="10800"/>
                    </a:cubicBezTo>
                    <a:cubicBezTo>
                      <a:pt x="0" y="4687"/>
                      <a:pt x="4709" y="0"/>
                      <a:pt x="10749" y="0"/>
                    </a:cubicBezTo>
                    <a:cubicBezTo>
                      <a:pt x="16891" y="0"/>
                      <a:pt x="21600" y="4687"/>
                      <a:pt x="21600" y="10800"/>
                    </a:cubicBezTo>
                    <a:cubicBezTo>
                      <a:pt x="21600" y="16608"/>
                      <a:pt x="16891" y="21600"/>
                      <a:pt x="10749" y="21600"/>
                    </a:cubicBezTo>
                    <a:close/>
                  </a:path>
                </a:pathLst>
              </a:custGeom>
              <a:grpFill/>
              <a:ln w="12700">
                <a:miter lim="400000"/>
              </a:ln>
            </p:spPr>
            <p:txBody>
              <a:bodyPr lIns="22860" rIns="22860" anchor="ctr"/>
              <a:p>
                <a:pPr defTabSz="228600">
                  <a:lnSpc>
                    <a:spcPct val="93000"/>
                  </a:lnSpc>
                  <a:defRPr sz="1800">
                    <a:solidFill>
                      <a:srgbClr val="000000"/>
                    </a:solidFill>
                  </a:defRPr>
                </a:pPr>
                <a:endParaRPr sz="900">
                  <a:latin typeface="阿里巴巴普惠体 3.0 55 Regular" panose="00020600040101010101" charset="-122"/>
                  <a:ea typeface="阿里巴巴普惠体 3.0 55 Regular" panose="00020600040101010101" charset="-122"/>
                </a:endParaRPr>
              </a:p>
            </p:txBody>
          </p:sp>
          <p:sp>
            <p:nvSpPr>
              <p:cNvPr id="111" name="Shape"/>
              <p:cNvSpPr/>
              <p:nvPr/>
            </p:nvSpPr>
            <p:spPr>
              <a:xfrm>
                <a:off x="5314898" y="1638449"/>
                <a:ext cx="152221" cy="152221"/>
              </a:xfrm>
              <a:custGeom>
                <a:avLst/>
                <a:gdLst/>
                <a:ahLst/>
                <a:cxnLst>
                  <a:cxn ang="0">
                    <a:pos x="wd2" y="hd2"/>
                  </a:cxn>
                  <a:cxn ang="5400000">
                    <a:pos x="wd2" y="hd2"/>
                  </a:cxn>
                  <a:cxn ang="10800000">
                    <a:pos x="wd2" y="hd2"/>
                  </a:cxn>
                  <a:cxn ang="16200000">
                    <a:pos x="wd2" y="hd2"/>
                  </a:cxn>
                </a:cxnLst>
                <a:rect l="0" t="0" r="r" b="b"/>
                <a:pathLst>
                  <a:path w="21600" h="21600" extrusionOk="0">
                    <a:moveTo>
                      <a:pt x="12598" y="1785"/>
                    </a:moveTo>
                    <a:cubicBezTo>
                      <a:pt x="12368" y="1785"/>
                      <a:pt x="11884" y="1989"/>
                      <a:pt x="11731" y="2168"/>
                    </a:cubicBezTo>
                    <a:lnTo>
                      <a:pt x="1785" y="11705"/>
                    </a:lnTo>
                    <a:lnTo>
                      <a:pt x="9895" y="19815"/>
                    </a:lnTo>
                    <a:lnTo>
                      <a:pt x="19432" y="9869"/>
                    </a:lnTo>
                    <a:cubicBezTo>
                      <a:pt x="19611" y="9716"/>
                      <a:pt x="19815" y="9232"/>
                      <a:pt x="19815" y="9002"/>
                    </a:cubicBezTo>
                    <a:lnTo>
                      <a:pt x="19815" y="1785"/>
                    </a:lnTo>
                    <a:lnTo>
                      <a:pt x="12598" y="1785"/>
                    </a:lnTo>
                    <a:close/>
                    <a:moveTo>
                      <a:pt x="9895" y="21600"/>
                    </a:moveTo>
                    <a:cubicBezTo>
                      <a:pt x="9410" y="21600"/>
                      <a:pt x="8977" y="21370"/>
                      <a:pt x="8645" y="21064"/>
                    </a:cubicBezTo>
                    <a:lnTo>
                      <a:pt x="561" y="12955"/>
                    </a:lnTo>
                    <a:cubicBezTo>
                      <a:pt x="179" y="12623"/>
                      <a:pt x="0" y="12190"/>
                      <a:pt x="0" y="11705"/>
                    </a:cubicBezTo>
                    <a:cubicBezTo>
                      <a:pt x="0" y="11221"/>
                      <a:pt x="179" y="10736"/>
                      <a:pt x="561" y="10430"/>
                    </a:cubicBezTo>
                    <a:lnTo>
                      <a:pt x="10430" y="867"/>
                    </a:lnTo>
                    <a:cubicBezTo>
                      <a:pt x="10966" y="383"/>
                      <a:pt x="11884" y="0"/>
                      <a:pt x="12598" y="0"/>
                    </a:cubicBezTo>
                    <a:lnTo>
                      <a:pt x="19815" y="0"/>
                    </a:lnTo>
                    <a:cubicBezTo>
                      <a:pt x="20784" y="0"/>
                      <a:pt x="21600" y="816"/>
                      <a:pt x="21600" y="1785"/>
                    </a:cubicBezTo>
                    <a:lnTo>
                      <a:pt x="21600" y="9002"/>
                    </a:lnTo>
                    <a:cubicBezTo>
                      <a:pt x="21600" y="9716"/>
                      <a:pt x="21217" y="10634"/>
                      <a:pt x="20682" y="11170"/>
                    </a:cubicBezTo>
                    <a:lnTo>
                      <a:pt x="11195" y="21064"/>
                    </a:lnTo>
                    <a:cubicBezTo>
                      <a:pt x="10864" y="21370"/>
                      <a:pt x="10379" y="21600"/>
                      <a:pt x="9895" y="21600"/>
                    </a:cubicBezTo>
                    <a:close/>
                  </a:path>
                </a:pathLst>
              </a:custGeom>
              <a:grpFill/>
              <a:ln w="12700">
                <a:miter lim="400000"/>
              </a:ln>
            </p:spPr>
            <p:txBody>
              <a:bodyPr lIns="22860" rIns="22860" anchor="ctr"/>
              <a:p>
                <a:pPr defTabSz="228600">
                  <a:lnSpc>
                    <a:spcPct val="93000"/>
                  </a:lnSpc>
                  <a:defRPr sz="1800">
                    <a:solidFill>
                      <a:srgbClr val="000000"/>
                    </a:solidFill>
                  </a:defRPr>
                </a:pPr>
                <a:endParaRPr sz="900">
                  <a:latin typeface="阿里巴巴普惠体 3.0 55 Regular" panose="00020600040101010101" charset="-122"/>
                  <a:ea typeface="阿里巴巴普惠体 3.0 55 Regular" panose="00020600040101010101" charset="-122"/>
                </a:endParaRPr>
              </a:p>
            </p:txBody>
          </p:sp>
        </p:grpSp>
      </p:grpSp>
      <p:grpSp>
        <p:nvGrpSpPr>
          <p:cNvPr id="112" name="组合 111"/>
          <p:cNvGrpSpPr/>
          <p:nvPr/>
        </p:nvGrpSpPr>
        <p:grpSpPr>
          <a:xfrm rot="0">
            <a:off x="1287145" y="5283200"/>
            <a:ext cx="227330" cy="245745"/>
            <a:chOff x="3358738" y="4352095"/>
            <a:chExt cx="303039" cy="306768"/>
          </a:xfrm>
        </p:grpSpPr>
        <p:sp>
          <p:nvSpPr>
            <p:cNvPr id="113" name="椭圆 112"/>
            <p:cNvSpPr/>
            <p:nvPr/>
          </p:nvSpPr>
          <p:spPr>
            <a:xfrm>
              <a:off x="3358738" y="4352095"/>
              <a:ext cx="303039" cy="306768"/>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latin typeface="阿里巴巴普惠体 3.0 55 Regular" panose="00020600040101010101" charset="-122"/>
                <a:ea typeface="阿里巴巴普惠体 3.0 55 Regular" panose="00020600040101010101" charset="-122"/>
              </a:endParaRPr>
            </a:p>
          </p:txBody>
        </p:sp>
        <p:grpSp>
          <p:nvGrpSpPr>
            <p:cNvPr id="114" name="组合 113"/>
            <p:cNvGrpSpPr/>
            <p:nvPr/>
          </p:nvGrpSpPr>
          <p:grpSpPr>
            <a:xfrm>
              <a:off x="3431355" y="4452733"/>
              <a:ext cx="153646" cy="153646"/>
              <a:chOff x="5314898" y="1638449"/>
              <a:chExt cx="152221" cy="152221"/>
            </a:xfrm>
            <a:solidFill>
              <a:schemeClr val="bg2"/>
            </a:solidFill>
          </p:grpSpPr>
          <p:sp>
            <p:nvSpPr>
              <p:cNvPr id="115" name="Shape"/>
              <p:cNvSpPr/>
              <p:nvPr/>
            </p:nvSpPr>
            <p:spPr>
              <a:xfrm>
                <a:off x="5410148" y="1657499"/>
                <a:ext cx="37921" cy="37922"/>
              </a:xfrm>
              <a:custGeom>
                <a:avLst/>
                <a:gdLst/>
                <a:ahLst/>
                <a:cxnLst>
                  <a:cxn ang="0">
                    <a:pos x="wd2" y="hd2"/>
                  </a:cxn>
                  <a:cxn ang="5400000">
                    <a:pos x="wd2" y="hd2"/>
                  </a:cxn>
                  <a:cxn ang="10800000">
                    <a:pos x="wd2" y="hd2"/>
                  </a:cxn>
                  <a:cxn ang="16200000">
                    <a:pos x="wd2" y="hd2"/>
                  </a:cxn>
                </a:cxnLst>
                <a:rect l="0" t="0" r="r" b="b"/>
                <a:pathLst>
                  <a:path w="21600" h="21600" extrusionOk="0">
                    <a:moveTo>
                      <a:pt x="10749" y="7132"/>
                    </a:moveTo>
                    <a:cubicBezTo>
                      <a:pt x="8804" y="7132"/>
                      <a:pt x="7064" y="8864"/>
                      <a:pt x="7064" y="10800"/>
                    </a:cubicBezTo>
                    <a:cubicBezTo>
                      <a:pt x="7064" y="12736"/>
                      <a:pt x="8804" y="14468"/>
                      <a:pt x="10749" y="14468"/>
                    </a:cubicBezTo>
                    <a:cubicBezTo>
                      <a:pt x="12694" y="14468"/>
                      <a:pt x="14434" y="12736"/>
                      <a:pt x="14434" y="10800"/>
                    </a:cubicBezTo>
                    <a:cubicBezTo>
                      <a:pt x="14434" y="8864"/>
                      <a:pt x="12694" y="7132"/>
                      <a:pt x="10749" y="7132"/>
                    </a:cubicBezTo>
                    <a:close/>
                    <a:moveTo>
                      <a:pt x="10749" y="21600"/>
                    </a:moveTo>
                    <a:cubicBezTo>
                      <a:pt x="4709" y="21600"/>
                      <a:pt x="0" y="16608"/>
                      <a:pt x="0" y="10800"/>
                    </a:cubicBezTo>
                    <a:cubicBezTo>
                      <a:pt x="0" y="4687"/>
                      <a:pt x="4709" y="0"/>
                      <a:pt x="10749" y="0"/>
                    </a:cubicBezTo>
                    <a:cubicBezTo>
                      <a:pt x="16891" y="0"/>
                      <a:pt x="21600" y="4687"/>
                      <a:pt x="21600" y="10800"/>
                    </a:cubicBezTo>
                    <a:cubicBezTo>
                      <a:pt x="21600" y="16608"/>
                      <a:pt x="16891" y="21600"/>
                      <a:pt x="10749" y="21600"/>
                    </a:cubicBezTo>
                    <a:close/>
                  </a:path>
                </a:pathLst>
              </a:custGeom>
              <a:grpFill/>
              <a:ln w="12700">
                <a:miter lim="400000"/>
              </a:ln>
            </p:spPr>
            <p:txBody>
              <a:bodyPr lIns="22860" rIns="22860" anchor="ctr"/>
              <a:p>
                <a:pPr defTabSz="228600">
                  <a:lnSpc>
                    <a:spcPct val="93000"/>
                  </a:lnSpc>
                  <a:defRPr sz="1800">
                    <a:solidFill>
                      <a:srgbClr val="000000"/>
                    </a:solidFill>
                  </a:defRPr>
                </a:pPr>
                <a:endParaRPr sz="900">
                  <a:latin typeface="阿里巴巴普惠体 3.0 55 Regular" panose="00020600040101010101" charset="-122"/>
                  <a:ea typeface="阿里巴巴普惠体 3.0 55 Regular" panose="00020600040101010101" charset="-122"/>
                </a:endParaRPr>
              </a:p>
            </p:txBody>
          </p:sp>
          <p:sp>
            <p:nvSpPr>
              <p:cNvPr id="116" name="Shape"/>
              <p:cNvSpPr/>
              <p:nvPr/>
            </p:nvSpPr>
            <p:spPr>
              <a:xfrm>
                <a:off x="5314898" y="1638449"/>
                <a:ext cx="152221" cy="152221"/>
              </a:xfrm>
              <a:custGeom>
                <a:avLst/>
                <a:gdLst/>
                <a:ahLst/>
                <a:cxnLst>
                  <a:cxn ang="0">
                    <a:pos x="wd2" y="hd2"/>
                  </a:cxn>
                  <a:cxn ang="5400000">
                    <a:pos x="wd2" y="hd2"/>
                  </a:cxn>
                  <a:cxn ang="10800000">
                    <a:pos x="wd2" y="hd2"/>
                  </a:cxn>
                  <a:cxn ang="16200000">
                    <a:pos x="wd2" y="hd2"/>
                  </a:cxn>
                </a:cxnLst>
                <a:rect l="0" t="0" r="r" b="b"/>
                <a:pathLst>
                  <a:path w="21600" h="21600" extrusionOk="0">
                    <a:moveTo>
                      <a:pt x="12598" y="1785"/>
                    </a:moveTo>
                    <a:cubicBezTo>
                      <a:pt x="12368" y="1785"/>
                      <a:pt x="11884" y="1989"/>
                      <a:pt x="11731" y="2168"/>
                    </a:cubicBezTo>
                    <a:lnTo>
                      <a:pt x="1785" y="11705"/>
                    </a:lnTo>
                    <a:lnTo>
                      <a:pt x="9895" y="19815"/>
                    </a:lnTo>
                    <a:lnTo>
                      <a:pt x="19432" y="9869"/>
                    </a:lnTo>
                    <a:cubicBezTo>
                      <a:pt x="19611" y="9716"/>
                      <a:pt x="19815" y="9232"/>
                      <a:pt x="19815" y="9002"/>
                    </a:cubicBezTo>
                    <a:lnTo>
                      <a:pt x="19815" y="1785"/>
                    </a:lnTo>
                    <a:lnTo>
                      <a:pt x="12598" y="1785"/>
                    </a:lnTo>
                    <a:close/>
                    <a:moveTo>
                      <a:pt x="9895" y="21600"/>
                    </a:moveTo>
                    <a:cubicBezTo>
                      <a:pt x="9410" y="21600"/>
                      <a:pt x="8977" y="21370"/>
                      <a:pt x="8645" y="21064"/>
                    </a:cubicBezTo>
                    <a:lnTo>
                      <a:pt x="561" y="12955"/>
                    </a:lnTo>
                    <a:cubicBezTo>
                      <a:pt x="179" y="12623"/>
                      <a:pt x="0" y="12190"/>
                      <a:pt x="0" y="11705"/>
                    </a:cubicBezTo>
                    <a:cubicBezTo>
                      <a:pt x="0" y="11221"/>
                      <a:pt x="179" y="10736"/>
                      <a:pt x="561" y="10430"/>
                    </a:cubicBezTo>
                    <a:lnTo>
                      <a:pt x="10430" y="867"/>
                    </a:lnTo>
                    <a:cubicBezTo>
                      <a:pt x="10966" y="383"/>
                      <a:pt x="11884" y="0"/>
                      <a:pt x="12598" y="0"/>
                    </a:cubicBezTo>
                    <a:lnTo>
                      <a:pt x="19815" y="0"/>
                    </a:lnTo>
                    <a:cubicBezTo>
                      <a:pt x="20784" y="0"/>
                      <a:pt x="21600" y="816"/>
                      <a:pt x="21600" y="1785"/>
                    </a:cubicBezTo>
                    <a:lnTo>
                      <a:pt x="21600" y="9002"/>
                    </a:lnTo>
                    <a:cubicBezTo>
                      <a:pt x="21600" y="9716"/>
                      <a:pt x="21217" y="10634"/>
                      <a:pt x="20682" y="11170"/>
                    </a:cubicBezTo>
                    <a:lnTo>
                      <a:pt x="11195" y="21064"/>
                    </a:lnTo>
                    <a:cubicBezTo>
                      <a:pt x="10864" y="21370"/>
                      <a:pt x="10379" y="21600"/>
                      <a:pt x="9895" y="21600"/>
                    </a:cubicBezTo>
                    <a:close/>
                  </a:path>
                </a:pathLst>
              </a:custGeom>
              <a:grpFill/>
              <a:ln w="12700">
                <a:miter lim="400000"/>
              </a:ln>
            </p:spPr>
            <p:txBody>
              <a:bodyPr lIns="22860" rIns="22860" anchor="ctr"/>
              <a:p>
                <a:pPr defTabSz="228600">
                  <a:lnSpc>
                    <a:spcPct val="93000"/>
                  </a:lnSpc>
                  <a:defRPr sz="1800">
                    <a:solidFill>
                      <a:srgbClr val="000000"/>
                    </a:solidFill>
                  </a:defRPr>
                </a:pPr>
                <a:endParaRPr sz="900">
                  <a:latin typeface="阿里巴巴普惠体 3.0 55 Regular" panose="00020600040101010101" charset="-122"/>
                  <a:ea typeface="阿里巴巴普惠体 3.0 55 Regular" panose="00020600040101010101" charset="-122"/>
                </a:endParaRPr>
              </a:p>
            </p:txBody>
          </p:sp>
        </p:grpSp>
      </p:grpSp>
      <p:sp>
        <p:nvSpPr>
          <p:cNvPr id="117" name="右箭头 116"/>
          <p:cNvSpPr/>
          <p:nvPr/>
        </p:nvSpPr>
        <p:spPr>
          <a:xfrm>
            <a:off x="8993505" y="2259330"/>
            <a:ext cx="649605" cy="764540"/>
          </a:xfrm>
          <a:prstGeom prst="rightArrow">
            <a:avLst/>
          </a:prstGeom>
          <a:pattFill prst="pct20">
            <a:fgClr>
              <a:schemeClr val="accent1"/>
            </a:fgClr>
            <a:bgClr>
              <a:schemeClr val="bg1"/>
            </a:bgClr>
          </a:pattFill>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118" name="右箭头 117"/>
          <p:cNvSpPr/>
          <p:nvPr/>
        </p:nvSpPr>
        <p:spPr>
          <a:xfrm>
            <a:off x="8993505" y="4650105"/>
            <a:ext cx="649605" cy="764540"/>
          </a:xfrm>
          <a:prstGeom prst="rightArrow">
            <a:avLst/>
          </a:prstGeom>
          <a:pattFill prst="pct20">
            <a:fgClr>
              <a:schemeClr val="accent1"/>
            </a:fgClr>
            <a:bgClr>
              <a:schemeClr val="bg1"/>
            </a:bgClr>
          </a:pattFill>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119" name="文本框 118"/>
          <p:cNvSpPr txBox="1"/>
          <p:nvPr/>
        </p:nvSpPr>
        <p:spPr>
          <a:xfrm>
            <a:off x="10060940" y="2475865"/>
            <a:ext cx="1192530" cy="368300"/>
          </a:xfrm>
          <a:prstGeom prst="rect">
            <a:avLst/>
          </a:prstGeom>
          <a:noFill/>
        </p:spPr>
        <p:txBody>
          <a:bodyPr wrap="square" rtlCol="0">
            <a:spAutoFit/>
          </a:bodyPr>
          <a:p>
            <a:pPr algn="ctr"/>
            <a:r>
              <a:rPr lang="zh-CN" altLang="en-US">
                <a:solidFill>
                  <a:schemeClr val="tx1"/>
                </a:solidFill>
                <a:effectLst>
                  <a:outerShdw blurRad="38100" dist="19050" dir="2700000" algn="tl" rotWithShape="0">
                    <a:schemeClr val="dk1">
                      <a:alpha val="40000"/>
                    </a:schemeClr>
                  </a:outerShdw>
                </a:effectLst>
                <a:latin typeface="阿里巴巴普惠体 3.0 65 Medium" panose="00020600040101010101" charset="-122"/>
                <a:ea typeface="阿里巴巴普惠体 3.0 65 Medium" panose="00020600040101010101" charset="-122"/>
              </a:rPr>
              <a:t>一维数组</a:t>
            </a:r>
            <a:endParaRPr lang="zh-CN" altLang="en-US">
              <a:solidFill>
                <a:schemeClr val="tx1"/>
              </a:solidFill>
              <a:effectLst>
                <a:outerShdw blurRad="38100" dist="19050" dir="2700000" algn="tl" rotWithShape="0">
                  <a:schemeClr val="dk1">
                    <a:alpha val="40000"/>
                  </a:schemeClr>
                </a:outerShdw>
              </a:effectLst>
              <a:latin typeface="阿里巴巴普惠体 3.0 65 Medium" panose="00020600040101010101" charset="-122"/>
              <a:ea typeface="阿里巴巴普惠体 3.0 65 Medium" panose="00020600040101010101" charset="-122"/>
            </a:endParaRPr>
          </a:p>
        </p:txBody>
      </p:sp>
      <p:sp>
        <p:nvSpPr>
          <p:cNvPr id="120" name="文本框 119"/>
          <p:cNvSpPr txBox="1"/>
          <p:nvPr/>
        </p:nvSpPr>
        <p:spPr>
          <a:xfrm>
            <a:off x="10146030" y="4848225"/>
            <a:ext cx="1192530" cy="368300"/>
          </a:xfrm>
          <a:prstGeom prst="rect">
            <a:avLst/>
          </a:prstGeom>
          <a:noFill/>
        </p:spPr>
        <p:txBody>
          <a:bodyPr wrap="square" rtlCol="0">
            <a:spAutoFit/>
          </a:bodyPr>
          <a:p>
            <a:pPr algn="ctr"/>
            <a:r>
              <a:rPr lang="zh-CN" altLang="en-US">
                <a:solidFill>
                  <a:schemeClr val="tx1"/>
                </a:solidFill>
                <a:effectLst>
                  <a:outerShdw blurRad="38100" dist="19050" dir="2700000" algn="tl" rotWithShape="0">
                    <a:schemeClr val="dk1">
                      <a:alpha val="40000"/>
                    </a:schemeClr>
                  </a:outerShdw>
                </a:effectLst>
                <a:latin typeface="阿里巴巴普惠体 3.0 65 Medium" panose="00020600040101010101" charset="-122"/>
                <a:ea typeface="阿里巴巴普惠体 3.0 65 Medium" panose="00020600040101010101" charset="-122"/>
              </a:rPr>
              <a:t>多维数组</a:t>
            </a:r>
            <a:endParaRPr lang="zh-CN" altLang="en-US">
              <a:solidFill>
                <a:schemeClr val="tx1"/>
              </a:solidFill>
              <a:effectLst>
                <a:outerShdw blurRad="38100" dist="19050" dir="2700000" algn="tl" rotWithShape="0">
                  <a:schemeClr val="dk1">
                    <a:alpha val="40000"/>
                  </a:schemeClr>
                </a:outerShdw>
              </a:effectLst>
              <a:latin typeface="阿里巴巴普惠体 3.0 65 Medium" panose="00020600040101010101" charset="-122"/>
              <a:ea typeface="阿里巴巴普惠体 3.0 65 Medium" panose="00020600040101010101" charset="-122"/>
            </a:endParaRPr>
          </a:p>
        </p:txBody>
      </p:sp>
      <p:sp>
        <p:nvSpPr>
          <p:cNvPr id="2" name="椭圆 1"/>
          <p:cNvSpPr/>
          <p:nvPr/>
        </p:nvSpPr>
        <p:spPr>
          <a:xfrm>
            <a:off x="127000" y="610235"/>
            <a:ext cx="253365" cy="25590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椭圆 16"/>
          <p:cNvSpPr/>
          <p:nvPr/>
        </p:nvSpPr>
        <p:spPr>
          <a:xfrm>
            <a:off x="127000" y="-160020"/>
            <a:ext cx="762635" cy="77025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阿里巴巴普惠体 3.0 55 Regular" panose="00020600040101010101" charset="-122"/>
              <a:ea typeface="阿里巴巴普惠体 3.0 55 Regular" panose="00020600040101010101" charset="-122"/>
            </a:endParaRPr>
          </a:p>
        </p:txBody>
      </p:sp>
      <p:sp>
        <p:nvSpPr>
          <p:cNvPr id="18" name="文本框 17"/>
          <p:cNvSpPr txBox="1"/>
          <p:nvPr/>
        </p:nvSpPr>
        <p:spPr>
          <a:xfrm>
            <a:off x="996315" y="213995"/>
            <a:ext cx="3925570" cy="460375"/>
          </a:xfrm>
          <a:prstGeom prst="rect">
            <a:avLst/>
          </a:prstGeom>
          <a:noFill/>
        </p:spPr>
        <p:txBody>
          <a:bodyPr wrap="square" rtlCol="0">
            <a:spAutoFit/>
          </a:bodyPr>
          <a:lstStyle/>
          <a:p>
            <a:pPr algn="l"/>
            <a:r>
              <a:rPr lang="en-US" altLang="zh-CN" sz="2400" b="1" dirty="0">
                <a:solidFill>
                  <a:srgbClr val="022EA6"/>
                </a:solidFill>
                <a:uFillTx/>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zh-CN" altLang="en-US" sz="2400" b="1" dirty="0">
                <a:solidFill>
                  <a:srgbClr val="022EA6"/>
                </a:solidFill>
                <a:uFillTx/>
                <a:latin typeface="阿里巴巴普惠体 3.0 55 Regular" panose="00020600040101010101" charset="-122"/>
                <a:ea typeface="阿里巴巴普惠体 3.0 55 Regular" panose="00020600040101010101" charset="-122"/>
                <a:cs typeface="阿里巴巴普惠体 3.0 55 Regular" panose="00020600040101010101" charset="-122"/>
              </a:rPr>
              <a:t>向量和元组的创建</a:t>
            </a:r>
            <a:endParaRPr lang="zh-CN" altLang="en-US" sz="2400" b="1" dirty="0">
              <a:solidFill>
                <a:srgbClr val="022EA6"/>
              </a:solidFill>
              <a:uFillTx/>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pic>
        <p:nvPicPr>
          <p:cNvPr id="3" name="图片 2" descr="/Users/chenjiayuan/Desktop/公司logo2.png公司logo2"/>
          <p:cNvPicPr>
            <a:picLocks noChangeAspect="1"/>
          </p:cNvPicPr>
          <p:nvPr>
            <p:custDataLst>
              <p:tags r:id="rId1"/>
            </p:custDataLst>
          </p:nvPr>
        </p:nvPicPr>
        <p:blipFill>
          <a:blip r:embed="rId2" cstate="screen"/>
          <a:srcRect/>
          <a:stretch>
            <a:fillRect/>
          </a:stretch>
        </p:blipFill>
        <p:spPr>
          <a:xfrm>
            <a:off x="10701655" y="288925"/>
            <a:ext cx="1056005" cy="275590"/>
          </a:xfrm>
          <a:prstGeom prst="rect">
            <a:avLst/>
          </a:prstGeom>
        </p:spPr>
      </p:pic>
      <p:sp>
        <p:nvSpPr>
          <p:cNvPr id="10" name="文本框 9"/>
          <p:cNvSpPr txBox="1"/>
          <p:nvPr/>
        </p:nvSpPr>
        <p:spPr>
          <a:xfrm>
            <a:off x="1109980" y="883920"/>
            <a:ext cx="1419860" cy="337185"/>
          </a:xfrm>
          <a:prstGeom prst="rect">
            <a:avLst/>
          </a:prstGeom>
          <a:noFill/>
        </p:spPr>
        <p:txBody>
          <a:bodyPr wrap="square" rtlCol="0">
            <a:spAutoFit/>
          </a:bodyPr>
          <a:p>
            <a:r>
              <a:rPr lang="zh-CN" altLang="en-US" sz="1600" b="1">
                <a:latin typeface="阿里巴巴普惠体 3.0 55 Regular" panose="00020600040101010101" charset="-122"/>
                <a:ea typeface="阿里巴巴普惠体 3.0 55 Regular" panose="00020600040101010101" charset="-122"/>
              </a:rPr>
              <a:t>通过脚本定义：</a:t>
            </a:r>
            <a:endParaRPr lang="en-US" altLang="zh-CN" sz="1600" b="1">
              <a:latin typeface="阿里巴巴普惠体 3.0 55 Regular" panose="00020600040101010101" charset="-122"/>
              <a:ea typeface="阿里巴巴普惠体 3.0 55 Regular" panose="00020600040101010101" charset="-122"/>
            </a:endParaRPr>
          </a:p>
        </p:txBody>
      </p:sp>
      <p:grpSp>
        <p:nvGrpSpPr>
          <p:cNvPr id="11" name="组合 10"/>
          <p:cNvGrpSpPr/>
          <p:nvPr/>
        </p:nvGrpSpPr>
        <p:grpSpPr>
          <a:xfrm rot="0">
            <a:off x="873125" y="910590"/>
            <a:ext cx="227330" cy="245745"/>
            <a:chOff x="3358738" y="4352095"/>
            <a:chExt cx="303039" cy="306768"/>
          </a:xfrm>
        </p:grpSpPr>
        <p:sp>
          <p:nvSpPr>
            <p:cNvPr id="12" name="椭圆 11"/>
            <p:cNvSpPr/>
            <p:nvPr/>
          </p:nvSpPr>
          <p:spPr>
            <a:xfrm>
              <a:off x="3358738" y="4352095"/>
              <a:ext cx="303039" cy="306768"/>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latin typeface="阿里巴巴普惠体 3.0 55 Regular" panose="00020600040101010101" charset="-122"/>
                <a:ea typeface="阿里巴巴普惠体 3.0 55 Regular" panose="00020600040101010101" charset="-122"/>
              </a:endParaRPr>
            </a:p>
          </p:txBody>
        </p:sp>
        <p:grpSp>
          <p:nvGrpSpPr>
            <p:cNvPr id="13" name="组合 12"/>
            <p:cNvGrpSpPr/>
            <p:nvPr/>
          </p:nvGrpSpPr>
          <p:grpSpPr>
            <a:xfrm>
              <a:off x="3431355" y="4452733"/>
              <a:ext cx="153646" cy="153646"/>
              <a:chOff x="5314898" y="1638449"/>
              <a:chExt cx="152221" cy="152221"/>
            </a:xfrm>
            <a:solidFill>
              <a:schemeClr val="bg2"/>
            </a:solidFill>
          </p:grpSpPr>
          <p:sp>
            <p:nvSpPr>
              <p:cNvPr id="14" name="Shape"/>
              <p:cNvSpPr/>
              <p:nvPr/>
            </p:nvSpPr>
            <p:spPr>
              <a:xfrm>
                <a:off x="5410148" y="1657499"/>
                <a:ext cx="37921" cy="37922"/>
              </a:xfrm>
              <a:custGeom>
                <a:avLst/>
                <a:gdLst/>
                <a:ahLst/>
                <a:cxnLst>
                  <a:cxn ang="0">
                    <a:pos x="wd2" y="hd2"/>
                  </a:cxn>
                  <a:cxn ang="5400000">
                    <a:pos x="wd2" y="hd2"/>
                  </a:cxn>
                  <a:cxn ang="10800000">
                    <a:pos x="wd2" y="hd2"/>
                  </a:cxn>
                  <a:cxn ang="16200000">
                    <a:pos x="wd2" y="hd2"/>
                  </a:cxn>
                </a:cxnLst>
                <a:rect l="0" t="0" r="r" b="b"/>
                <a:pathLst>
                  <a:path w="21600" h="21600" extrusionOk="0">
                    <a:moveTo>
                      <a:pt x="10749" y="7132"/>
                    </a:moveTo>
                    <a:cubicBezTo>
                      <a:pt x="8804" y="7132"/>
                      <a:pt x="7064" y="8864"/>
                      <a:pt x="7064" y="10800"/>
                    </a:cubicBezTo>
                    <a:cubicBezTo>
                      <a:pt x="7064" y="12736"/>
                      <a:pt x="8804" y="14468"/>
                      <a:pt x="10749" y="14468"/>
                    </a:cubicBezTo>
                    <a:cubicBezTo>
                      <a:pt x="12694" y="14468"/>
                      <a:pt x="14434" y="12736"/>
                      <a:pt x="14434" y="10800"/>
                    </a:cubicBezTo>
                    <a:cubicBezTo>
                      <a:pt x="14434" y="8864"/>
                      <a:pt x="12694" y="7132"/>
                      <a:pt x="10749" y="7132"/>
                    </a:cubicBezTo>
                    <a:close/>
                    <a:moveTo>
                      <a:pt x="10749" y="21600"/>
                    </a:moveTo>
                    <a:cubicBezTo>
                      <a:pt x="4709" y="21600"/>
                      <a:pt x="0" y="16608"/>
                      <a:pt x="0" y="10800"/>
                    </a:cubicBezTo>
                    <a:cubicBezTo>
                      <a:pt x="0" y="4687"/>
                      <a:pt x="4709" y="0"/>
                      <a:pt x="10749" y="0"/>
                    </a:cubicBezTo>
                    <a:cubicBezTo>
                      <a:pt x="16891" y="0"/>
                      <a:pt x="21600" y="4687"/>
                      <a:pt x="21600" y="10800"/>
                    </a:cubicBezTo>
                    <a:cubicBezTo>
                      <a:pt x="21600" y="16608"/>
                      <a:pt x="16891" y="21600"/>
                      <a:pt x="10749" y="21600"/>
                    </a:cubicBezTo>
                    <a:close/>
                  </a:path>
                </a:pathLst>
              </a:custGeom>
              <a:grpFill/>
              <a:ln w="12700">
                <a:miter lim="400000"/>
              </a:ln>
            </p:spPr>
            <p:txBody>
              <a:bodyPr lIns="22860" rIns="22860" anchor="ctr"/>
              <a:p>
                <a:pPr defTabSz="228600">
                  <a:lnSpc>
                    <a:spcPct val="93000"/>
                  </a:lnSpc>
                  <a:defRPr sz="1800">
                    <a:solidFill>
                      <a:srgbClr val="000000"/>
                    </a:solidFill>
                  </a:defRPr>
                </a:pPr>
                <a:endParaRPr sz="900">
                  <a:latin typeface="阿里巴巴普惠体 3.0 55 Regular" panose="00020600040101010101" charset="-122"/>
                  <a:ea typeface="阿里巴巴普惠体 3.0 55 Regular" panose="00020600040101010101" charset="-122"/>
                </a:endParaRPr>
              </a:p>
            </p:txBody>
          </p:sp>
          <p:sp>
            <p:nvSpPr>
              <p:cNvPr id="15" name="Shape"/>
              <p:cNvSpPr/>
              <p:nvPr/>
            </p:nvSpPr>
            <p:spPr>
              <a:xfrm>
                <a:off x="5314898" y="1638449"/>
                <a:ext cx="152221" cy="152221"/>
              </a:xfrm>
              <a:custGeom>
                <a:avLst/>
                <a:gdLst/>
                <a:ahLst/>
                <a:cxnLst>
                  <a:cxn ang="0">
                    <a:pos x="wd2" y="hd2"/>
                  </a:cxn>
                  <a:cxn ang="5400000">
                    <a:pos x="wd2" y="hd2"/>
                  </a:cxn>
                  <a:cxn ang="10800000">
                    <a:pos x="wd2" y="hd2"/>
                  </a:cxn>
                  <a:cxn ang="16200000">
                    <a:pos x="wd2" y="hd2"/>
                  </a:cxn>
                </a:cxnLst>
                <a:rect l="0" t="0" r="r" b="b"/>
                <a:pathLst>
                  <a:path w="21600" h="21600" extrusionOk="0">
                    <a:moveTo>
                      <a:pt x="12598" y="1785"/>
                    </a:moveTo>
                    <a:cubicBezTo>
                      <a:pt x="12368" y="1785"/>
                      <a:pt x="11884" y="1989"/>
                      <a:pt x="11731" y="2168"/>
                    </a:cubicBezTo>
                    <a:lnTo>
                      <a:pt x="1785" y="11705"/>
                    </a:lnTo>
                    <a:lnTo>
                      <a:pt x="9895" y="19815"/>
                    </a:lnTo>
                    <a:lnTo>
                      <a:pt x="19432" y="9869"/>
                    </a:lnTo>
                    <a:cubicBezTo>
                      <a:pt x="19611" y="9716"/>
                      <a:pt x="19815" y="9232"/>
                      <a:pt x="19815" y="9002"/>
                    </a:cubicBezTo>
                    <a:lnTo>
                      <a:pt x="19815" y="1785"/>
                    </a:lnTo>
                    <a:lnTo>
                      <a:pt x="12598" y="1785"/>
                    </a:lnTo>
                    <a:close/>
                    <a:moveTo>
                      <a:pt x="9895" y="21600"/>
                    </a:moveTo>
                    <a:cubicBezTo>
                      <a:pt x="9410" y="21600"/>
                      <a:pt x="8977" y="21370"/>
                      <a:pt x="8645" y="21064"/>
                    </a:cubicBezTo>
                    <a:lnTo>
                      <a:pt x="561" y="12955"/>
                    </a:lnTo>
                    <a:cubicBezTo>
                      <a:pt x="179" y="12623"/>
                      <a:pt x="0" y="12190"/>
                      <a:pt x="0" y="11705"/>
                    </a:cubicBezTo>
                    <a:cubicBezTo>
                      <a:pt x="0" y="11221"/>
                      <a:pt x="179" y="10736"/>
                      <a:pt x="561" y="10430"/>
                    </a:cubicBezTo>
                    <a:lnTo>
                      <a:pt x="10430" y="867"/>
                    </a:lnTo>
                    <a:cubicBezTo>
                      <a:pt x="10966" y="383"/>
                      <a:pt x="11884" y="0"/>
                      <a:pt x="12598" y="0"/>
                    </a:cubicBezTo>
                    <a:lnTo>
                      <a:pt x="19815" y="0"/>
                    </a:lnTo>
                    <a:cubicBezTo>
                      <a:pt x="20784" y="0"/>
                      <a:pt x="21600" y="816"/>
                      <a:pt x="21600" y="1785"/>
                    </a:cubicBezTo>
                    <a:lnTo>
                      <a:pt x="21600" y="9002"/>
                    </a:lnTo>
                    <a:cubicBezTo>
                      <a:pt x="21600" y="9716"/>
                      <a:pt x="21217" y="10634"/>
                      <a:pt x="20682" y="11170"/>
                    </a:cubicBezTo>
                    <a:lnTo>
                      <a:pt x="11195" y="21064"/>
                    </a:lnTo>
                    <a:cubicBezTo>
                      <a:pt x="10864" y="21370"/>
                      <a:pt x="10379" y="21600"/>
                      <a:pt x="9895" y="21600"/>
                    </a:cubicBezTo>
                    <a:close/>
                  </a:path>
                </a:pathLst>
              </a:custGeom>
              <a:grpFill/>
              <a:ln w="12700">
                <a:miter lim="400000"/>
              </a:ln>
            </p:spPr>
            <p:txBody>
              <a:bodyPr lIns="22860" rIns="22860" anchor="ctr"/>
              <a:p>
                <a:pPr defTabSz="228600">
                  <a:lnSpc>
                    <a:spcPct val="93000"/>
                  </a:lnSpc>
                  <a:defRPr sz="1800">
                    <a:solidFill>
                      <a:srgbClr val="000000"/>
                    </a:solidFill>
                  </a:defRPr>
                </a:pPr>
                <a:endParaRPr sz="900">
                  <a:latin typeface="阿里巴巴普惠体 3.0 55 Regular" panose="00020600040101010101" charset="-122"/>
                  <a:ea typeface="阿里巴巴普惠体 3.0 55 Regular" panose="00020600040101010101" charset="-122"/>
                </a:endParaRPr>
              </a:p>
            </p:txBody>
          </p:sp>
        </p:grpSp>
      </p:grpSp>
      <p:sp>
        <p:nvSpPr>
          <p:cNvPr id="16" name="文本框 15"/>
          <p:cNvSpPr txBox="1"/>
          <p:nvPr/>
        </p:nvSpPr>
        <p:spPr>
          <a:xfrm>
            <a:off x="873125" y="1381760"/>
            <a:ext cx="6977380" cy="521970"/>
          </a:xfrm>
          <a:prstGeom prst="rect">
            <a:avLst/>
          </a:prstGeom>
        </p:spPr>
        <p:txBody>
          <a:bodyPr wrap="square">
            <a:spAutoFit/>
          </a:bodyPr>
          <a:p>
            <a:pPr marL="0" indent="0" algn="l"/>
            <a:r>
              <a:rPr lang="zh-CN" altLang="en-US" sz="1400" b="0" i="0">
                <a:solidFill>
                  <a:srgbClr val="0F0F0F"/>
                </a:solidFill>
                <a:latin typeface="阿里巴巴普惠体 3.0 55 Regular" panose="00020600040101010101" charset="-122"/>
                <a:ea typeface="阿里巴巴普惠体 3.0 55 Regular" panose="00020600040101010101" charset="-122"/>
              </a:rPr>
              <a:t>向量：</a:t>
            </a:r>
            <a:r>
              <a:rPr lang="en-US" altLang="zh-CN" sz="1400" b="0" i="0">
                <a:solidFill>
                  <a:srgbClr val="0F0F0F"/>
                </a:solidFill>
                <a:latin typeface="阿里巴巴普惠体 3.0 55 Regular" panose="00020600040101010101" charset="-122"/>
                <a:ea typeface="阿里巴巴普惠体 3.0 55 Regular" panose="00020600040101010101" charset="-122"/>
              </a:rPr>
              <a:t>[1, 2, 3, 4, 5]  </a:t>
            </a:r>
            <a:endParaRPr lang="zh-CN" altLang="en-US" sz="1400" b="0" i="0">
              <a:solidFill>
                <a:srgbClr val="0F0F0F"/>
              </a:solidFill>
              <a:latin typeface="阿里巴巴普惠体 3.0 55 Regular" panose="00020600040101010101" charset="-122"/>
              <a:ea typeface="阿里巴巴普惠体 3.0 55 Regular" panose="00020600040101010101" charset="-122"/>
            </a:endParaRPr>
          </a:p>
          <a:p>
            <a:pPr marL="0" indent="0" algn="l"/>
            <a:r>
              <a:rPr lang="zh-CN" altLang="en-US" sz="1400" b="0" i="0">
                <a:solidFill>
                  <a:srgbClr val="0F0F0F"/>
                </a:solidFill>
                <a:latin typeface="阿里巴巴普惠体 3.0 55 Regular" panose="00020600040101010101" charset="-122"/>
                <a:ea typeface="阿里巴巴普惠体 3.0 55 Regular" panose="00020600040101010101" charset="-122"/>
              </a:rPr>
              <a:t>元组：</a:t>
            </a:r>
            <a:r>
              <a:rPr lang="en-US" altLang="zh-CN" sz="1400" b="0" i="0">
                <a:solidFill>
                  <a:srgbClr val="0F0F0F"/>
                </a:solidFill>
                <a:latin typeface="阿里巴巴普惠体 3.0 55 Regular" panose="00020600040101010101" charset="-122"/>
                <a:ea typeface="阿里巴巴普惠体 3.0 55 Regular" panose="00020600040101010101" charset="-122"/>
              </a:rPr>
              <a:t>(1, 2, 3, 4, 5)  </a:t>
            </a:r>
            <a:endParaRPr lang="en-US" altLang="zh-CN" sz="1400" b="0" i="0">
              <a:solidFill>
                <a:srgbClr val="0F0F0F"/>
              </a:solidFill>
              <a:latin typeface="阿里巴巴普惠体 3.0 55 Regular" panose="00020600040101010101" charset="-122"/>
              <a:ea typeface="阿里巴巴普惠体 3.0 55 Regular" panose="00020600040101010101" charset="-122"/>
            </a:endParaRPr>
          </a:p>
        </p:txBody>
      </p:sp>
      <p:sp>
        <p:nvSpPr>
          <p:cNvPr id="19" name="文本框 18"/>
          <p:cNvSpPr txBox="1"/>
          <p:nvPr/>
        </p:nvSpPr>
        <p:spPr>
          <a:xfrm>
            <a:off x="954405" y="3336925"/>
            <a:ext cx="3618865" cy="306705"/>
          </a:xfrm>
          <a:prstGeom prst="rect">
            <a:avLst/>
          </a:prstGeom>
          <a:noFill/>
        </p:spPr>
        <p:txBody>
          <a:bodyPr wrap="square" rtlCol="0">
            <a:spAutoFit/>
          </a:bodyPr>
          <a:p>
            <a:r>
              <a:rPr lang="en-US" altLang="zh-CN" sz="1400">
                <a:latin typeface="阿里巴巴普惠体 3.0 55 Regular" panose="00020600040101010101" charset="-122"/>
                <a:ea typeface="阿里巴巴普惠体 3.0 55 Regular" panose="00020600040101010101" charset="-122"/>
                <a:cs typeface="阿里巴巴普惠体 3.0 55 Regular" panose="00020600040101010101" charset="-122"/>
              </a:rPr>
              <a:t>seq (..) </a:t>
            </a:r>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生成连续的整数或时间序列</a:t>
            </a:r>
            <a:endPar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33" name="文本框 32"/>
          <p:cNvSpPr txBox="1"/>
          <p:nvPr/>
        </p:nvSpPr>
        <p:spPr>
          <a:xfrm>
            <a:off x="976630" y="3754755"/>
            <a:ext cx="5422265" cy="2207260"/>
          </a:xfrm>
          <a:prstGeom prst="rect">
            <a:avLst/>
          </a:prstGeom>
        </p:spPr>
        <p:txBody>
          <a:bodyPr wrap="square">
            <a:spAutoFit/>
          </a:bodyPr>
          <a:p>
            <a:pPr>
              <a:lnSpc>
                <a:spcPts val="1650"/>
              </a:lnSpc>
            </a:pPr>
            <a:r>
              <a:rPr lang="en-US" altLang="zh-CN" sz="1200" b="0">
                <a:solidFill>
                  <a:srgbClr val="FF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200" b="0">
                <a:solidFill>
                  <a:srgbClr val="00A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3</a:t>
            </a:r>
            <a:r>
              <a:rPr lang="en-US" altLang="zh-CN" sz="1200" b="0">
                <a:solidFill>
                  <a:srgbClr val="FF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200" b="0">
                <a:solidFill>
                  <a:srgbClr val="00A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5</a:t>
            </a:r>
            <a:r>
              <a:rPr lang="en-US" altLang="zh-CN" sz="12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output</a:t>
            </a:r>
            <a:r>
              <a:rPr lang="zh-CN" altLang="en-US" sz="12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2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[-3,-2,-1,0,1,2,3,4,5]</a:t>
            </a:r>
            <a:endParaRPr lang="en-US" altLang="zh-CN" sz="12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a:lnSpc>
                <a:spcPts val="1650"/>
              </a:lnSpc>
            </a:pPr>
            <a:endParaRPr lang="en-US" altLang="zh-CN" sz="1200" b="0">
              <a:solidFill>
                <a:srgbClr val="A31515"/>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a:lnSpc>
                <a:spcPts val="1650"/>
              </a:lnSpc>
            </a:pPr>
            <a:r>
              <a:rPr lang="en-US" altLang="zh-CN" sz="1200" b="0">
                <a:solidFill>
                  <a:srgbClr val="A31515"/>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a:t>
            </a:r>
            <a:r>
              <a:rPr lang="en-US" altLang="zh-CN" sz="1200" b="0">
                <a:solidFill>
                  <a:srgbClr val="FF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200" b="0">
                <a:solidFill>
                  <a:srgbClr val="A31515"/>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'e'</a:t>
            </a:r>
            <a:r>
              <a:rPr lang="en-US" altLang="zh-CN" sz="12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output: ['a','b','c','d','e']</a:t>
            </a:r>
            <a:endParaRPr lang="en-US" altLang="zh-CN" sz="12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a:lnSpc>
                <a:spcPts val="1650"/>
              </a:lnSpc>
            </a:pPr>
            <a:endParaRPr lang="en-US" altLang="zh-CN" sz="1200" b="0">
              <a:solidFill>
                <a:srgbClr val="00A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a:lnSpc>
                <a:spcPts val="1650"/>
              </a:lnSpc>
            </a:pPr>
            <a:r>
              <a:rPr lang="en-US" altLang="zh-CN" sz="1200" b="0">
                <a:solidFill>
                  <a:srgbClr val="00A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2024.01.01</a:t>
            </a:r>
            <a:r>
              <a:rPr lang="en-US" altLang="zh-CN" sz="1200" b="0">
                <a:solidFill>
                  <a:srgbClr val="FF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200" b="0">
                <a:solidFill>
                  <a:srgbClr val="00A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2024.01.06</a:t>
            </a:r>
            <a:endParaRPr lang="en-US" altLang="zh-CN" sz="1200" b="0">
              <a:solidFill>
                <a:srgbClr val="00A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a:lnSpc>
                <a:spcPts val="1650"/>
              </a:lnSpc>
            </a:pPr>
            <a:r>
              <a:rPr lang="en-US" altLang="zh-CN" sz="12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output: </a:t>
            </a:r>
            <a:endParaRPr lang="en-US" altLang="zh-CN" sz="12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a:lnSpc>
                <a:spcPts val="1650"/>
              </a:lnSpc>
            </a:pPr>
            <a:r>
              <a:rPr lang="en-US" altLang="zh-CN" sz="12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[2024.01.01,2024.01.02,2024.01.03,2024.01.04,2024.01.05,2024.01.06]</a:t>
            </a:r>
            <a:endParaRPr lang="en-US" altLang="zh-CN" sz="12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a:lnSpc>
                <a:spcPts val="1650"/>
              </a:lnSpc>
            </a:pPr>
            <a:endParaRPr lang="en-US" altLang="zh-CN" sz="1200" b="0">
              <a:solidFill>
                <a:srgbClr val="00A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a:lnSpc>
                <a:spcPts val="1650"/>
              </a:lnSpc>
            </a:pPr>
            <a:r>
              <a:rPr lang="en-US" altLang="zh-CN" sz="1200" b="0">
                <a:solidFill>
                  <a:srgbClr val="00A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2024.01M</a:t>
            </a:r>
            <a:r>
              <a:rPr lang="en-US" altLang="zh-CN" sz="1200" b="0">
                <a:solidFill>
                  <a:srgbClr val="FF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200" b="0">
                <a:solidFill>
                  <a:srgbClr val="00A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2024.12M</a:t>
            </a:r>
            <a:endParaRPr lang="en-US" altLang="zh-CN" sz="1200" b="0">
              <a:solidFill>
                <a:srgbClr val="00A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a:lnSpc>
                <a:spcPts val="1650"/>
              </a:lnSpc>
            </a:pPr>
            <a:r>
              <a:rPr lang="en-US" altLang="zh-CN" sz="12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output: [2024.01M,2024.02M,2024.03M,2024.04M]</a:t>
            </a:r>
            <a:endParaRPr lang="en-US" altLang="zh-CN" sz="12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34" name="矩形 33"/>
          <p:cNvSpPr/>
          <p:nvPr/>
        </p:nvSpPr>
        <p:spPr>
          <a:xfrm>
            <a:off x="954405" y="3688080"/>
            <a:ext cx="5450840" cy="2339975"/>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41" name="文本框 40"/>
          <p:cNvSpPr txBox="1"/>
          <p:nvPr/>
        </p:nvSpPr>
        <p:spPr>
          <a:xfrm>
            <a:off x="975360" y="2690495"/>
            <a:ext cx="5080000" cy="302895"/>
          </a:xfrm>
          <a:prstGeom prst="rect">
            <a:avLst/>
          </a:prstGeom>
        </p:spPr>
        <p:txBody>
          <a:bodyPr>
            <a:spAutoFit/>
          </a:bodyPr>
          <a:p>
            <a:pPr>
              <a:lnSpc>
                <a:spcPts val="1650"/>
              </a:lnSpc>
            </a:pPr>
            <a:r>
              <a:rPr lang="en-US" altLang="zh-CN" sz="1200" b="0">
                <a:solidFill>
                  <a:srgbClr val="000000"/>
                </a:solidFill>
                <a:latin typeface="阿里巴巴普惠体 3.0 55 Regular" panose="00020600040101010101" charset="-122"/>
                <a:ea typeface="阿里巴巴普惠体 3.0 55 Regular" panose="00020600040101010101" charset="-122"/>
              </a:rPr>
              <a:t>v </a:t>
            </a:r>
            <a:r>
              <a:rPr lang="en-US" altLang="zh-CN" sz="1200" b="0">
                <a:solidFill>
                  <a:srgbClr val="FF0000"/>
                </a:solidFill>
                <a:latin typeface="阿里巴巴普惠体 3.0 55 Regular" panose="00020600040101010101" charset="-122"/>
                <a:ea typeface="阿里巴巴普惠体 3.0 55 Regular" panose="00020600040101010101" charset="-122"/>
              </a:rPr>
              <a:t>= </a:t>
            </a:r>
            <a:r>
              <a:rPr lang="en-US" altLang="zh-CN" sz="1200" b="1">
                <a:solidFill>
                  <a:srgbClr val="000000"/>
                </a:solidFill>
                <a:latin typeface="阿里巴巴普惠体 3.0 55 Regular" panose="00020600040101010101" charset="-122"/>
                <a:ea typeface="阿里巴巴普惠体 3.0 55 Regular" panose="00020600040101010101" charset="-122"/>
              </a:rPr>
              <a:t>array</a:t>
            </a:r>
            <a:r>
              <a:rPr lang="en-US" altLang="zh-CN" sz="1200" b="0">
                <a:solidFill>
                  <a:srgbClr val="000000"/>
                </a:solidFill>
                <a:latin typeface="阿里巴巴普惠体 3.0 55 Regular" panose="00020600040101010101" charset="-122"/>
                <a:ea typeface="阿里巴巴普惠体 3.0 55 Regular" panose="00020600040101010101" charset="-122"/>
              </a:rPr>
              <a:t>(</a:t>
            </a:r>
            <a:r>
              <a:rPr lang="en-US" altLang="zh-CN" sz="1200" b="0">
                <a:solidFill>
                  <a:srgbClr val="0000EE"/>
                </a:solidFill>
                <a:latin typeface="阿里巴巴普惠体 3.0 55 Regular" panose="00020600040101010101" charset="-122"/>
                <a:ea typeface="阿里巴巴普惠体 3.0 55 Regular" panose="00020600040101010101" charset="-122"/>
              </a:rPr>
              <a:t>INT</a:t>
            </a:r>
            <a:r>
              <a:rPr lang="en-US" altLang="zh-CN" sz="1200" b="0">
                <a:solidFill>
                  <a:srgbClr val="000000"/>
                </a:solidFill>
                <a:latin typeface="阿里巴巴普惠体 3.0 55 Regular" panose="00020600040101010101" charset="-122"/>
                <a:ea typeface="阿里巴巴普惠体 3.0 55 Regular" panose="00020600040101010101" charset="-122"/>
              </a:rPr>
              <a:t>); v.</a:t>
            </a:r>
            <a:r>
              <a:rPr lang="en-US" altLang="zh-CN" sz="1200" b="1">
                <a:solidFill>
                  <a:srgbClr val="000000"/>
                </a:solidFill>
                <a:latin typeface="阿里巴巴普惠体 3.0 55 Regular" panose="00020600040101010101" charset="-122"/>
                <a:ea typeface="阿里巴巴普惠体 3.0 55 Regular" panose="00020600040101010101" charset="-122"/>
              </a:rPr>
              <a:t>append!</a:t>
            </a:r>
            <a:r>
              <a:rPr lang="en-US" altLang="zh-CN" sz="1200" b="0">
                <a:solidFill>
                  <a:srgbClr val="000000"/>
                </a:solidFill>
                <a:latin typeface="阿里巴巴普惠体 3.0 55 Regular" panose="00020600040101010101" charset="-122"/>
                <a:ea typeface="阿里巴巴普惠体 3.0 55 Regular" panose="00020600040101010101" charset="-122"/>
              </a:rPr>
              <a:t>([</a:t>
            </a:r>
            <a:r>
              <a:rPr lang="en-US" altLang="zh-CN" sz="1200" b="0">
                <a:solidFill>
                  <a:srgbClr val="00A000"/>
                </a:solidFill>
                <a:latin typeface="阿里巴巴普惠体 3.0 55 Regular" panose="00020600040101010101" charset="-122"/>
                <a:ea typeface="阿里巴巴普惠体 3.0 55 Regular" panose="00020600040101010101" charset="-122"/>
              </a:rPr>
              <a:t>1</a:t>
            </a:r>
            <a:r>
              <a:rPr lang="en-US" altLang="zh-CN" sz="1200" b="0">
                <a:solidFill>
                  <a:srgbClr val="000000"/>
                </a:solidFill>
                <a:latin typeface="阿里巴巴普惠体 3.0 55 Regular" panose="00020600040101010101" charset="-122"/>
                <a:ea typeface="阿里巴巴普惠体 3.0 55 Regular" panose="00020600040101010101" charset="-122"/>
              </a:rPr>
              <a:t>,</a:t>
            </a:r>
            <a:r>
              <a:rPr lang="en-US" altLang="zh-CN" sz="1200" b="0">
                <a:solidFill>
                  <a:srgbClr val="00A000"/>
                </a:solidFill>
                <a:latin typeface="阿里巴巴普惠体 3.0 55 Regular" panose="00020600040101010101" charset="-122"/>
                <a:ea typeface="阿里巴巴普惠体 3.0 55 Regular" panose="00020600040101010101" charset="-122"/>
              </a:rPr>
              <a:t>2</a:t>
            </a:r>
            <a:r>
              <a:rPr lang="en-US" altLang="zh-CN" sz="1200" b="0">
                <a:solidFill>
                  <a:srgbClr val="000000"/>
                </a:solidFill>
                <a:latin typeface="阿里巴巴普惠体 3.0 55 Regular" panose="00020600040101010101" charset="-122"/>
                <a:ea typeface="阿里巴巴普惠体 3.0 55 Regular" panose="00020600040101010101" charset="-122"/>
              </a:rPr>
              <a:t>,</a:t>
            </a:r>
            <a:r>
              <a:rPr lang="en-US" altLang="zh-CN" sz="1200" b="0">
                <a:solidFill>
                  <a:srgbClr val="00A000"/>
                </a:solidFill>
                <a:latin typeface="阿里巴巴普惠体 3.0 55 Regular" panose="00020600040101010101" charset="-122"/>
                <a:ea typeface="阿里巴巴普惠体 3.0 55 Regular" panose="00020600040101010101" charset="-122"/>
              </a:rPr>
              <a:t>3</a:t>
            </a:r>
            <a:r>
              <a:rPr lang="en-US" altLang="zh-CN" sz="1200" b="0">
                <a:solidFill>
                  <a:srgbClr val="000000"/>
                </a:solidFill>
                <a:latin typeface="阿里巴巴普惠体 3.0 55 Regular" panose="00020600040101010101" charset="-122"/>
                <a:ea typeface="阿里巴巴普惠体 3.0 55 Regular" panose="00020600040101010101" charset="-122"/>
              </a:rPr>
              <a:t>])</a:t>
            </a:r>
            <a:endParaRPr lang="en-US" altLang="zh-CN" sz="1200" b="0">
              <a:solidFill>
                <a:srgbClr val="000000"/>
              </a:solidFill>
              <a:latin typeface="阿里巴巴普惠体 3.0 55 Regular" panose="00020600040101010101" charset="-122"/>
              <a:ea typeface="阿里巴巴普惠体 3.0 55 Regular" panose="00020600040101010101" charset="-122"/>
            </a:endParaRPr>
          </a:p>
        </p:txBody>
      </p:sp>
      <p:sp>
        <p:nvSpPr>
          <p:cNvPr id="47" name="矩形 46"/>
          <p:cNvSpPr/>
          <p:nvPr/>
        </p:nvSpPr>
        <p:spPr>
          <a:xfrm>
            <a:off x="954405" y="2694940"/>
            <a:ext cx="5450840" cy="595630"/>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48" name="文本框 47"/>
          <p:cNvSpPr txBox="1"/>
          <p:nvPr/>
        </p:nvSpPr>
        <p:spPr>
          <a:xfrm>
            <a:off x="7364095" y="1529080"/>
            <a:ext cx="3618865" cy="306705"/>
          </a:xfrm>
          <a:prstGeom prst="rect">
            <a:avLst/>
          </a:prstGeom>
          <a:noFill/>
        </p:spPr>
        <p:txBody>
          <a:bodyPr wrap="square" rtlCol="0">
            <a:spAutoFit/>
          </a:bodyPr>
          <a:p>
            <a:r>
              <a:rPr lang="en-US" altLang="zh-CN" sz="1400">
                <a:latin typeface="阿里巴巴普惠体 3.0 55 Regular" panose="00020600040101010101" charset="-122"/>
                <a:ea typeface="阿里巴巴普惠体 3.0 55 Regular" panose="00020600040101010101" charset="-122"/>
                <a:cs typeface="阿里巴巴普惠体 3.0 55 Regular" panose="00020600040101010101" charset="-122"/>
              </a:rPr>
              <a:t>take </a:t>
            </a:r>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用于循环生成给定长度的向量</a:t>
            </a:r>
            <a:endPar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49" name="文本框 48"/>
          <p:cNvSpPr txBox="1"/>
          <p:nvPr/>
        </p:nvSpPr>
        <p:spPr>
          <a:xfrm>
            <a:off x="7374255" y="1928495"/>
            <a:ext cx="3161030" cy="937260"/>
          </a:xfrm>
          <a:prstGeom prst="rect">
            <a:avLst/>
          </a:prstGeom>
        </p:spPr>
        <p:txBody>
          <a:bodyPr wrap="square">
            <a:spAutoFit/>
          </a:bodyPr>
          <a:p>
            <a:pPr>
              <a:lnSpc>
                <a:spcPts val="1650"/>
              </a:lnSpc>
            </a:pPr>
            <a:r>
              <a:rPr lang="en-US" altLang="zh-CN" sz="12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v </a:t>
            </a:r>
            <a:r>
              <a:rPr lang="en-US" altLang="zh-CN" sz="1200" b="0">
                <a:solidFill>
                  <a:srgbClr val="FF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200" b="0">
                <a:solidFill>
                  <a:srgbClr val="00A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1</a:t>
            </a:r>
            <a:r>
              <a:rPr lang="en-US" altLang="zh-CN" sz="1200" b="0">
                <a:solidFill>
                  <a:srgbClr val="FF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200" b="0">
                <a:solidFill>
                  <a:srgbClr val="00A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5</a:t>
            </a:r>
            <a:endParaRPr lang="en-US" altLang="zh-CN" sz="1200" b="0">
              <a:solidFill>
                <a:srgbClr val="00A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a:lnSpc>
                <a:spcPts val="1650"/>
              </a:lnSpc>
            </a:pPr>
            <a:r>
              <a:rPr lang="en-US" altLang="zh-CN" sz="1200" b="1">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take</a:t>
            </a:r>
            <a:r>
              <a:rPr lang="en-US" altLang="zh-CN" sz="12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(v, </a:t>
            </a:r>
            <a:r>
              <a:rPr lang="en-US" altLang="zh-CN" sz="1200" b="0">
                <a:solidFill>
                  <a:srgbClr val="00A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8</a:t>
            </a:r>
            <a:r>
              <a:rPr lang="en-US" altLang="zh-CN" sz="12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 output: [1,2,3,4,5,1,2,3]</a:t>
            </a:r>
            <a:endParaRPr lang="en-US" altLang="zh-CN" sz="12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a:lnSpc>
                <a:spcPts val="1650"/>
              </a:lnSpc>
            </a:pPr>
            <a:r>
              <a:rPr lang="en-US" altLang="zh-CN" sz="12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zh-CN" altLang="en-US" sz="12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正负号表示取数方向</a:t>
            </a:r>
            <a:endParaRPr lang="zh-CN" altLang="en-US" sz="12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a:lnSpc>
                <a:spcPts val="1650"/>
              </a:lnSpc>
            </a:pPr>
            <a:r>
              <a:rPr lang="en-US" altLang="zh-CN" sz="1200" b="1">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take</a:t>
            </a:r>
            <a:r>
              <a:rPr lang="en-US" altLang="zh-CN" sz="12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(v, </a:t>
            </a:r>
            <a:r>
              <a:rPr lang="en-US" altLang="zh-CN" sz="1200" b="0">
                <a:solidFill>
                  <a:srgbClr val="FF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200" b="0">
                <a:solidFill>
                  <a:srgbClr val="00A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8</a:t>
            </a:r>
            <a:r>
              <a:rPr lang="en-US" altLang="zh-CN" sz="12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 output: [3,4,5,1,2,3,4,5]</a:t>
            </a:r>
            <a:endParaRPr lang="en-US" altLang="zh-CN" sz="12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50" name="矩形 49"/>
          <p:cNvSpPr/>
          <p:nvPr/>
        </p:nvSpPr>
        <p:spPr>
          <a:xfrm>
            <a:off x="7364095" y="1853565"/>
            <a:ext cx="3543300" cy="1087120"/>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51" name="文本框 50"/>
          <p:cNvSpPr txBox="1"/>
          <p:nvPr/>
        </p:nvSpPr>
        <p:spPr>
          <a:xfrm>
            <a:off x="954405" y="6085840"/>
            <a:ext cx="5708650" cy="306705"/>
          </a:xfrm>
          <a:prstGeom prst="rect">
            <a:avLst/>
          </a:prstGeom>
          <a:noFill/>
        </p:spPr>
        <p:txBody>
          <a:bodyPr wrap="square" rtlCol="0">
            <a:spAutoFit/>
          </a:bodyPr>
          <a:p>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类似的函数有</a:t>
            </a:r>
            <a:r>
              <a:rPr lang="en-US" altLang="zh-CN" sz="1400">
                <a:latin typeface="阿里巴巴普惠体 3.0 55 Regular" panose="00020600040101010101" charset="-122"/>
                <a:ea typeface="阿里巴巴普惠体 3.0 55 Regular" panose="00020600040101010101" charset="-122"/>
                <a:cs typeface="阿里巴巴普惠体 3.0 55 Regular" panose="00020600040101010101" charset="-122"/>
              </a:rPr>
              <a:t> til</a:t>
            </a:r>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：给定正整数</a:t>
            </a:r>
            <a:r>
              <a:rPr lang="en-US" altLang="zh-CN" sz="1400">
                <a:latin typeface="阿里巴巴普惠体 3.0 55 Regular" panose="00020600040101010101" charset="-122"/>
                <a:ea typeface="阿里巴巴普惠体 3.0 55 Regular" panose="00020600040101010101" charset="-122"/>
                <a:cs typeface="阿里巴巴普惠体 3.0 55 Regular" panose="00020600040101010101" charset="-122"/>
              </a:rPr>
              <a:t> n</a:t>
            </a:r>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，生成从</a:t>
            </a:r>
            <a:r>
              <a:rPr lang="en-US" altLang="zh-CN" sz="1400">
                <a:latin typeface="阿里巴巴普惠体 3.0 55 Regular" panose="00020600040101010101" charset="-122"/>
                <a:ea typeface="阿里巴巴普惠体 3.0 55 Regular" panose="00020600040101010101" charset="-122"/>
                <a:cs typeface="阿里巴巴普惠体 3.0 55 Regular" panose="00020600040101010101" charset="-122"/>
              </a:rPr>
              <a:t> 0 </a:t>
            </a:r>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到</a:t>
            </a:r>
            <a:r>
              <a:rPr lang="en-US" altLang="zh-CN" sz="1400">
                <a:latin typeface="阿里巴巴普惠体 3.0 55 Regular" panose="00020600040101010101" charset="-122"/>
                <a:ea typeface="阿里巴巴普惠体 3.0 55 Regular" panose="00020600040101010101" charset="-122"/>
                <a:cs typeface="阿里巴巴普惠体 3.0 55 Regular" panose="00020600040101010101" charset="-122"/>
              </a:rPr>
              <a:t> n-1 </a:t>
            </a:r>
            <a:r>
              <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rPr>
              <a:t>的连续的整数序列</a:t>
            </a:r>
            <a:endParaRPr lang="zh-CN" altLang="en-US" sz="1400">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52" name="文本框 51"/>
          <p:cNvSpPr txBox="1"/>
          <p:nvPr/>
        </p:nvSpPr>
        <p:spPr>
          <a:xfrm>
            <a:off x="7364095" y="3227705"/>
            <a:ext cx="3781425" cy="306705"/>
          </a:xfrm>
          <a:prstGeom prst="rect">
            <a:avLst/>
          </a:prstGeom>
        </p:spPr>
        <p:txBody>
          <a:bodyPr wrap="square">
            <a:spAutoFit/>
          </a:bodyPr>
          <a:p>
            <a:pPr marL="0" indent="0" algn="l"/>
            <a:r>
              <a:rPr lang="en-US" altLang="zh-CN"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stretch</a:t>
            </a:r>
            <a:r>
              <a:rPr lang="zh-CN" altLang="en-US"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：给定长度，将一个数组拉伸平铺</a:t>
            </a:r>
            <a:endParaRPr lang="zh-CN" altLang="en-US"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53" name="文本框 52"/>
          <p:cNvSpPr txBox="1"/>
          <p:nvPr/>
        </p:nvSpPr>
        <p:spPr>
          <a:xfrm>
            <a:off x="7374255" y="3594418"/>
            <a:ext cx="3211830" cy="725805"/>
          </a:xfrm>
          <a:prstGeom prst="rect">
            <a:avLst/>
          </a:prstGeom>
        </p:spPr>
        <p:txBody>
          <a:bodyPr wrap="square">
            <a:spAutoFit/>
          </a:bodyPr>
          <a:p>
            <a:pPr>
              <a:lnSpc>
                <a:spcPts val="1650"/>
              </a:lnSpc>
            </a:pPr>
            <a:r>
              <a:rPr lang="en-US" altLang="zh-CN" sz="1200" b="0">
                <a:solidFill>
                  <a:srgbClr val="000000"/>
                </a:solidFill>
                <a:latin typeface="阿里巴巴普惠体 3.0 55 Regular" panose="00020600040101010101" charset="-122"/>
                <a:ea typeface="阿里巴巴普惠体 3.0 55 Regular" panose="00020600040101010101" charset="-122"/>
              </a:rPr>
              <a:t>v </a:t>
            </a:r>
            <a:r>
              <a:rPr lang="en-US" altLang="zh-CN" sz="1200" b="0">
                <a:solidFill>
                  <a:srgbClr val="FF0000"/>
                </a:solidFill>
                <a:latin typeface="阿里巴巴普惠体 3.0 55 Regular" panose="00020600040101010101" charset="-122"/>
                <a:ea typeface="阿里巴巴普惠体 3.0 55 Regular" panose="00020600040101010101" charset="-122"/>
              </a:rPr>
              <a:t>=</a:t>
            </a:r>
            <a:r>
              <a:rPr lang="en-US" altLang="zh-CN" sz="1200" b="0">
                <a:solidFill>
                  <a:srgbClr val="000000"/>
                </a:solidFill>
                <a:latin typeface="阿里巴巴普惠体 3.0 55 Regular" panose="00020600040101010101" charset="-122"/>
                <a:ea typeface="阿里巴巴普惠体 3.0 55 Regular" panose="00020600040101010101" charset="-122"/>
              </a:rPr>
              <a:t> [</a:t>
            </a:r>
            <a:r>
              <a:rPr lang="en-US" altLang="zh-CN" sz="1200" b="0">
                <a:solidFill>
                  <a:srgbClr val="00A000"/>
                </a:solidFill>
                <a:latin typeface="阿里巴巴普惠体 3.0 55 Regular" panose="00020600040101010101" charset="-122"/>
                <a:ea typeface="阿里巴巴普惠体 3.0 55 Regular" panose="00020600040101010101" charset="-122"/>
              </a:rPr>
              <a:t>1</a:t>
            </a:r>
            <a:r>
              <a:rPr lang="en-US" altLang="zh-CN" sz="1200" b="0">
                <a:solidFill>
                  <a:srgbClr val="000000"/>
                </a:solidFill>
                <a:latin typeface="阿里巴巴普惠体 3.0 55 Regular" panose="00020600040101010101" charset="-122"/>
                <a:ea typeface="阿里巴巴普惠体 3.0 55 Regular" panose="00020600040101010101" charset="-122"/>
              </a:rPr>
              <a:t>, </a:t>
            </a:r>
            <a:r>
              <a:rPr lang="en-US" altLang="zh-CN" sz="1200" b="0">
                <a:solidFill>
                  <a:srgbClr val="00A000"/>
                </a:solidFill>
                <a:latin typeface="阿里巴巴普惠体 3.0 55 Regular" panose="00020600040101010101" charset="-122"/>
                <a:ea typeface="阿里巴巴普惠体 3.0 55 Regular" panose="00020600040101010101" charset="-122"/>
              </a:rPr>
              <a:t>3</a:t>
            </a:r>
            <a:r>
              <a:rPr lang="en-US" altLang="zh-CN" sz="1200" b="0">
                <a:solidFill>
                  <a:srgbClr val="000000"/>
                </a:solidFill>
                <a:latin typeface="阿里巴巴普惠体 3.0 55 Regular" panose="00020600040101010101" charset="-122"/>
                <a:ea typeface="阿里巴巴普惠体 3.0 55 Regular" panose="00020600040101010101" charset="-122"/>
              </a:rPr>
              <a:t>, </a:t>
            </a:r>
            <a:r>
              <a:rPr lang="en-US" altLang="zh-CN" sz="1200" b="0">
                <a:solidFill>
                  <a:srgbClr val="00A000"/>
                </a:solidFill>
                <a:latin typeface="阿里巴巴普惠体 3.0 55 Regular" panose="00020600040101010101" charset="-122"/>
                <a:ea typeface="阿里巴巴普惠体 3.0 55 Regular" panose="00020600040101010101" charset="-122"/>
              </a:rPr>
              <a:t>9</a:t>
            </a:r>
            <a:r>
              <a:rPr lang="en-US" altLang="zh-CN" sz="1200" b="0">
                <a:solidFill>
                  <a:srgbClr val="000000"/>
                </a:solidFill>
                <a:latin typeface="阿里巴巴普惠体 3.0 55 Regular" panose="00020600040101010101" charset="-122"/>
                <a:ea typeface="阿里巴巴普惠体 3.0 55 Regular" panose="00020600040101010101" charset="-122"/>
              </a:rPr>
              <a:t>]</a:t>
            </a:r>
            <a:endParaRPr lang="en-US" altLang="zh-CN" sz="1200" b="0">
              <a:solidFill>
                <a:srgbClr val="000000"/>
              </a:solidFill>
              <a:latin typeface="阿里巴巴普惠体 3.0 55 Regular" panose="00020600040101010101" charset="-122"/>
              <a:ea typeface="阿里巴巴普惠体 3.0 55 Regular" panose="00020600040101010101" charset="-122"/>
            </a:endParaRPr>
          </a:p>
          <a:p>
            <a:pPr>
              <a:lnSpc>
                <a:spcPts val="1650"/>
              </a:lnSpc>
            </a:pPr>
            <a:r>
              <a:rPr lang="en-US" altLang="zh-CN" sz="1200" b="1">
                <a:solidFill>
                  <a:srgbClr val="000000"/>
                </a:solidFill>
                <a:latin typeface="阿里巴巴普惠体 3.0 55 Regular" panose="00020600040101010101" charset="-122"/>
                <a:ea typeface="阿里巴巴普惠体 3.0 55 Regular" panose="00020600040101010101" charset="-122"/>
              </a:rPr>
              <a:t>stretch</a:t>
            </a:r>
            <a:r>
              <a:rPr lang="en-US" altLang="zh-CN" sz="1200" b="0">
                <a:solidFill>
                  <a:srgbClr val="000000"/>
                </a:solidFill>
                <a:latin typeface="阿里巴巴普惠体 3.0 55 Regular" panose="00020600040101010101" charset="-122"/>
                <a:ea typeface="阿里巴巴普惠体 3.0 55 Regular" panose="00020600040101010101" charset="-122"/>
              </a:rPr>
              <a:t>(v, </a:t>
            </a:r>
            <a:r>
              <a:rPr lang="en-US" altLang="zh-CN" sz="1200" b="0">
                <a:solidFill>
                  <a:srgbClr val="00A000"/>
                </a:solidFill>
                <a:latin typeface="阿里巴巴普惠体 3.0 55 Regular" panose="00020600040101010101" charset="-122"/>
                <a:ea typeface="阿里巴巴普惠体 3.0 55 Regular" panose="00020600040101010101" charset="-122"/>
              </a:rPr>
              <a:t>11</a:t>
            </a:r>
            <a:r>
              <a:rPr lang="en-US" altLang="zh-CN" sz="1200" b="0">
                <a:solidFill>
                  <a:srgbClr val="000000"/>
                </a:solidFill>
                <a:latin typeface="阿里巴巴普惠体 3.0 55 Regular" panose="00020600040101010101" charset="-122"/>
                <a:ea typeface="阿里巴巴普惠体 3.0 55 Regular" panose="00020600040101010101" charset="-122"/>
              </a:rPr>
              <a:t>)</a:t>
            </a:r>
            <a:endParaRPr lang="en-US" altLang="zh-CN" sz="1200" b="0">
              <a:solidFill>
                <a:srgbClr val="000000"/>
              </a:solidFill>
              <a:latin typeface="阿里巴巴普惠体 3.0 55 Regular" panose="00020600040101010101" charset="-122"/>
              <a:ea typeface="阿里巴巴普惠体 3.0 55 Regular" panose="00020600040101010101" charset="-122"/>
            </a:endParaRPr>
          </a:p>
          <a:p>
            <a:pPr>
              <a:lnSpc>
                <a:spcPts val="1650"/>
              </a:lnSpc>
            </a:pPr>
            <a:r>
              <a:rPr lang="en-US" altLang="zh-CN" sz="1200" b="0">
                <a:solidFill>
                  <a:srgbClr val="000000"/>
                </a:solidFill>
                <a:latin typeface="阿里巴巴普惠体 3.0 55 Regular" panose="00020600040101010101" charset="-122"/>
                <a:ea typeface="阿里巴巴普惠体 3.0 55 Regular" panose="00020600040101010101" charset="-122"/>
              </a:rPr>
              <a:t>// output: [1,1,1,1,3,3,3,3,9,9,9]</a:t>
            </a:r>
            <a:endParaRPr lang="en-US" altLang="zh-CN" sz="1200" b="0">
              <a:solidFill>
                <a:srgbClr val="000000"/>
              </a:solidFill>
              <a:latin typeface="阿里巴巴普惠体 3.0 55 Regular" panose="00020600040101010101" charset="-122"/>
              <a:ea typeface="阿里巴巴普惠体 3.0 55 Regular" panose="00020600040101010101" charset="-122"/>
            </a:endParaRPr>
          </a:p>
        </p:txBody>
      </p:sp>
      <p:sp>
        <p:nvSpPr>
          <p:cNvPr id="54" name="矩形 53"/>
          <p:cNvSpPr/>
          <p:nvPr/>
        </p:nvSpPr>
        <p:spPr>
          <a:xfrm>
            <a:off x="7364095" y="3534410"/>
            <a:ext cx="3543300" cy="845820"/>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55" name="文本框 54"/>
          <p:cNvSpPr txBox="1"/>
          <p:nvPr/>
        </p:nvSpPr>
        <p:spPr>
          <a:xfrm>
            <a:off x="7364095" y="4591685"/>
            <a:ext cx="4324350" cy="521970"/>
          </a:xfrm>
          <a:prstGeom prst="rect">
            <a:avLst/>
          </a:prstGeom>
        </p:spPr>
        <p:txBody>
          <a:bodyPr wrap="square">
            <a:spAutoFit/>
          </a:bodyPr>
          <a:p>
            <a:pPr marL="0" indent="0" algn="l"/>
            <a:r>
              <a:rPr lang="en-US" altLang="zh-CN"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rand / norm / randXXX </a:t>
            </a:r>
            <a:r>
              <a:rPr lang="zh-CN" altLang="en-US"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XXX </a:t>
            </a:r>
            <a:r>
              <a:rPr lang="zh-CN" altLang="en-US"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为某个分布函数）</a:t>
            </a:r>
            <a:endParaRPr lang="zh-CN" altLang="en-US"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0" indent="0" algn="l"/>
            <a:r>
              <a:rPr lang="zh-CN" altLang="en-US"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用于生成特定分布的随机数组</a:t>
            </a:r>
            <a:endParaRPr lang="zh-CN" altLang="en-US" sz="1400" b="0" i="0">
              <a:solidFill>
                <a:srgbClr val="292A2E"/>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56" name="文本框 55"/>
          <p:cNvSpPr txBox="1"/>
          <p:nvPr/>
        </p:nvSpPr>
        <p:spPr>
          <a:xfrm>
            <a:off x="7374890" y="5202873"/>
            <a:ext cx="3348990" cy="937260"/>
          </a:xfrm>
          <a:prstGeom prst="rect">
            <a:avLst/>
          </a:prstGeom>
        </p:spPr>
        <p:txBody>
          <a:bodyPr wrap="square">
            <a:spAutoFit/>
          </a:bodyPr>
          <a:p>
            <a:pPr>
              <a:lnSpc>
                <a:spcPts val="1650"/>
              </a:lnSpc>
            </a:pPr>
            <a:r>
              <a:rPr lang="en-US" altLang="zh-CN" sz="12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zh-CN" altLang="en-US" sz="12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生成服从 </a:t>
            </a:r>
            <a:r>
              <a:rPr lang="en-US" altLang="zh-CN" sz="12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[0, X) </a:t>
            </a:r>
            <a:r>
              <a:rPr lang="zh-CN" altLang="en-US" sz="12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均匀分布的随机数。</a:t>
            </a:r>
            <a:endParaRPr lang="zh-CN" altLang="en-US" sz="12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a:lnSpc>
                <a:spcPts val="1650"/>
              </a:lnSpc>
            </a:pPr>
            <a:r>
              <a:rPr lang="en-US" altLang="zh-CN" sz="1200" b="1">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rand</a:t>
            </a:r>
            <a:r>
              <a:rPr lang="en-US" altLang="zh-CN" sz="12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200" b="0">
                <a:solidFill>
                  <a:srgbClr val="00A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10.0</a:t>
            </a:r>
            <a:r>
              <a:rPr lang="en-US" altLang="zh-CN" sz="12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en-US" altLang="zh-CN" sz="1200" b="0">
                <a:solidFill>
                  <a:srgbClr val="00A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10</a:t>
            </a:r>
            <a:r>
              <a:rPr lang="en-US" altLang="zh-CN" sz="12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endParaRPr lang="en-US" altLang="zh-CN" sz="12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a:lnSpc>
                <a:spcPts val="1650"/>
              </a:lnSpc>
            </a:pPr>
            <a:r>
              <a:rPr lang="en-US" altLang="zh-CN" sz="12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zh-CN" altLang="en-US" sz="12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给定数据集，从中随机取数</a:t>
            </a:r>
            <a:endParaRPr lang="zh-CN" altLang="en-US" sz="12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a:lnSpc>
                <a:spcPts val="1650"/>
              </a:lnSpc>
            </a:pPr>
            <a:r>
              <a:rPr lang="en-US" altLang="zh-CN" sz="1200" b="1">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rand</a:t>
            </a:r>
            <a:r>
              <a:rPr lang="en-US" altLang="zh-CN" sz="12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a:t>
            </a:r>
            <a:r>
              <a:rPr lang="en-US" altLang="zh-CN" sz="1200" b="0">
                <a:solidFill>
                  <a:srgbClr val="00A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1.0</a:t>
            </a:r>
            <a:r>
              <a:rPr lang="en-US" altLang="zh-CN" sz="12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en-US" altLang="zh-CN" sz="1200" b="0">
                <a:solidFill>
                  <a:srgbClr val="00A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2.0</a:t>
            </a:r>
            <a:r>
              <a:rPr lang="en-US" altLang="zh-CN" sz="12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en-US" altLang="zh-CN" sz="1200" b="0">
                <a:solidFill>
                  <a:srgbClr val="00A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3.0</a:t>
            </a:r>
            <a:r>
              <a:rPr lang="en-US" altLang="zh-CN" sz="12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a:t>
            </a:r>
            <a:r>
              <a:rPr lang="en-US" altLang="zh-CN" sz="1200" b="0">
                <a:solidFill>
                  <a:srgbClr val="00A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5</a:t>
            </a:r>
            <a:r>
              <a:rPr lang="en-US" altLang="zh-CN" sz="12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rPr>
              <a:t>) // output: [3,3,2,2,2]</a:t>
            </a:r>
            <a:endParaRPr lang="en-US" altLang="zh-CN" sz="1200" b="0">
              <a:solidFill>
                <a:srgbClr val="000000"/>
              </a:solidFill>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57" name="矩形 56"/>
          <p:cNvSpPr/>
          <p:nvPr/>
        </p:nvSpPr>
        <p:spPr>
          <a:xfrm>
            <a:off x="7364095" y="5122545"/>
            <a:ext cx="3543300" cy="1097915"/>
          </a:xfrm>
          <a:prstGeom prst="rect">
            <a:avLst/>
          </a:prstGeom>
          <a:noFill/>
          <a:ln w="28575" cmpd="dbl">
            <a:gradFill>
              <a:gsLst>
                <a:gs pos="0">
                  <a:schemeClr val="accent1">
                    <a:lumMod val="11000"/>
                    <a:lumOff val="89000"/>
                  </a:schemeClr>
                </a:gs>
                <a:gs pos="89000">
                  <a:srgbClr val="0D42D3"/>
                </a:gs>
                <a:gs pos="0">
                  <a:schemeClr val="accent1">
                    <a:lumMod val="45000"/>
                    <a:lumOff val="55000"/>
                  </a:schemeClr>
                </a:gs>
              </a:gsLst>
              <a:lin ang="20580000" scaled="1"/>
            </a:gradFill>
            <a:prstDash val="solid"/>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58" name="文本框 57"/>
          <p:cNvSpPr txBox="1"/>
          <p:nvPr/>
        </p:nvSpPr>
        <p:spPr>
          <a:xfrm>
            <a:off x="2790190" y="1389380"/>
            <a:ext cx="3160395" cy="521970"/>
          </a:xfrm>
          <a:prstGeom prst="rect">
            <a:avLst/>
          </a:prstGeom>
          <a:noFill/>
        </p:spPr>
        <p:txBody>
          <a:bodyPr wrap="square" rtlCol="0" anchor="t">
            <a:spAutoFit/>
          </a:bodyPr>
          <a:p>
            <a:r>
              <a:rPr lang="zh-CN" altLang="en-US" sz="1400">
                <a:solidFill>
                  <a:srgbClr val="0F0F0F"/>
                </a:solidFill>
                <a:latin typeface="阿里巴巴普惠体 3.0 55 Regular" panose="00020600040101010101" charset="-122"/>
                <a:ea typeface="阿里巴巴普惠体 3.0 55 Regular" panose="00020600040101010101" charset="-122"/>
                <a:sym typeface="+mn-ea"/>
              </a:rPr>
              <a:t>需要注意</a:t>
            </a:r>
            <a:r>
              <a:rPr lang="en-US" altLang="zh-CN" sz="1400">
                <a:solidFill>
                  <a:srgbClr val="0F0F0F"/>
                </a:solidFill>
                <a:latin typeface="阿里巴巴普惠体 3.0 55 Regular" panose="00020600040101010101" charset="-122"/>
                <a:ea typeface="阿里巴巴普惠体 3.0 55 Regular" panose="00020600040101010101" charset="-122"/>
                <a:sym typeface="+mn-ea"/>
              </a:rPr>
              <a:t> “[]” </a:t>
            </a:r>
            <a:r>
              <a:rPr lang="zh-CN" altLang="en-US" sz="1400">
                <a:solidFill>
                  <a:srgbClr val="0F0F0F"/>
                </a:solidFill>
                <a:latin typeface="阿里巴巴普惠体 3.0 55 Regular" panose="00020600040101010101" charset="-122"/>
                <a:ea typeface="阿里巴巴普惠体 3.0 55 Regular" panose="00020600040101010101" charset="-122"/>
                <a:sym typeface="+mn-ea"/>
              </a:rPr>
              <a:t>空的数组为</a:t>
            </a:r>
            <a:r>
              <a:rPr lang="en-US" altLang="zh-CN" sz="1400">
                <a:solidFill>
                  <a:srgbClr val="0F0F0F"/>
                </a:solidFill>
                <a:latin typeface="阿里巴巴普惠体 3.0 55 Regular" panose="00020600040101010101" charset="-122"/>
                <a:ea typeface="阿里巴巴普惠体 3.0 55 Regular" panose="00020600040101010101" charset="-122"/>
                <a:sym typeface="+mn-ea"/>
              </a:rPr>
              <a:t> ANY VECTOR </a:t>
            </a:r>
            <a:r>
              <a:rPr lang="zh-CN" altLang="en-US" sz="1400">
                <a:solidFill>
                  <a:srgbClr val="0F0F0F"/>
                </a:solidFill>
                <a:latin typeface="阿里巴巴普惠体 3.0 55 Regular" panose="00020600040101010101" charset="-122"/>
                <a:ea typeface="阿里巴巴普惠体 3.0 55 Regular" panose="00020600040101010101" charset="-122"/>
                <a:sym typeface="+mn-ea"/>
              </a:rPr>
              <a:t>而不是强类型的向量。</a:t>
            </a:r>
            <a:endParaRPr lang="zh-CN" altLang="en-US" sz="1400">
              <a:solidFill>
                <a:srgbClr val="0F0F0F"/>
              </a:solidFill>
              <a:latin typeface="阿里巴巴普惠体 3.0 55 Regular" panose="00020600040101010101" charset="-122"/>
              <a:ea typeface="阿里巴巴普惠体 3.0 55 Regular" panose="00020600040101010101" charset="-122"/>
              <a:sym typeface="+mn-ea"/>
            </a:endParaRPr>
          </a:p>
        </p:txBody>
      </p:sp>
      <p:sp>
        <p:nvSpPr>
          <p:cNvPr id="59" name="文本框 58"/>
          <p:cNvSpPr txBox="1"/>
          <p:nvPr/>
        </p:nvSpPr>
        <p:spPr>
          <a:xfrm>
            <a:off x="954405" y="2338070"/>
            <a:ext cx="6096000" cy="306705"/>
          </a:xfrm>
          <a:prstGeom prst="rect">
            <a:avLst/>
          </a:prstGeom>
          <a:noFill/>
        </p:spPr>
        <p:txBody>
          <a:bodyPr wrap="square" rtlCol="0" anchor="t">
            <a:spAutoFit/>
          </a:bodyPr>
          <a:p>
            <a:pPr marL="0" indent="0" algn="l"/>
            <a:r>
              <a:rPr lang="en-US" altLang="zh-CN" sz="1400">
                <a:solidFill>
                  <a:srgbClr val="0F0F0F"/>
                </a:solidFill>
                <a:latin typeface="阿里巴巴普惠体 3.0 55 Regular" panose="00020600040101010101" charset="-122"/>
                <a:ea typeface="阿里巴巴普惠体 3.0 55 Regular" panose="00020600040101010101" charset="-122"/>
                <a:sym typeface="+mn-ea"/>
              </a:rPr>
              <a:t>array </a:t>
            </a:r>
            <a:r>
              <a:rPr lang="zh-CN" altLang="en-US" sz="1400">
                <a:solidFill>
                  <a:srgbClr val="0F0F0F"/>
                </a:solidFill>
                <a:latin typeface="阿里巴巴普惠体 3.0 55 Regular" panose="00020600040101010101" charset="-122"/>
                <a:ea typeface="阿里巴巴普惠体 3.0 55 Regular" panose="00020600040101010101" charset="-122"/>
                <a:sym typeface="+mn-ea"/>
              </a:rPr>
              <a:t>函数</a:t>
            </a:r>
            <a:r>
              <a:rPr lang="zh-CN" altLang="en-US" sz="1400">
                <a:latin typeface="阿里巴巴普惠体 3.0 55 Regular" panose="00020600040101010101" charset="-122"/>
                <a:ea typeface="阿里巴巴普惠体 3.0 55 Regular" panose="00020600040101010101" charset="-122"/>
                <a:sym typeface="+mn-ea"/>
              </a:rPr>
              <a:t>适用于初始化向量、元组的场景</a:t>
            </a:r>
            <a:r>
              <a:rPr lang="en-US" altLang="zh-CN" sz="1400" b="1">
                <a:latin typeface="阿里巴巴普惠体 3.0 55 Regular" panose="00020600040101010101" charset="-122"/>
                <a:ea typeface="阿里巴巴普惠体 3.0 55 Regular" panose="00020600040101010101" charset="-122"/>
                <a:sym typeface="+mn-ea"/>
              </a:rPr>
              <a:t> </a:t>
            </a:r>
            <a:endParaRPr lang="en-US" altLang="zh-CN" sz="1400" b="1">
              <a:latin typeface="阿里巴巴普惠体 3.0 55 Regular" panose="00020600040101010101" charset="-122"/>
              <a:ea typeface="阿里巴巴普惠体 3.0 55 Regular" panose="00020600040101010101" charset="-122"/>
              <a:sym typeface="+mn-ea"/>
            </a:endParaRPr>
          </a:p>
        </p:txBody>
      </p:sp>
      <p:sp>
        <p:nvSpPr>
          <p:cNvPr id="60" name="文本框 59"/>
          <p:cNvSpPr txBox="1"/>
          <p:nvPr/>
        </p:nvSpPr>
        <p:spPr>
          <a:xfrm>
            <a:off x="979805" y="2989580"/>
            <a:ext cx="5080000" cy="302895"/>
          </a:xfrm>
          <a:prstGeom prst="rect">
            <a:avLst/>
          </a:prstGeom>
        </p:spPr>
        <p:txBody>
          <a:bodyPr>
            <a:spAutoFit/>
          </a:bodyPr>
          <a:p>
            <a:pPr>
              <a:lnSpc>
                <a:spcPts val="1650"/>
              </a:lnSpc>
            </a:pPr>
            <a:r>
              <a:rPr lang="en-US" altLang="zh-CN" sz="1200" b="0">
                <a:solidFill>
                  <a:srgbClr val="000000"/>
                </a:solidFill>
                <a:latin typeface="MyFont" panose="02010609030101010101" charset="-122"/>
                <a:ea typeface="MyFont" panose="02010609030101010101" charset="-122"/>
              </a:rPr>
              <a:t>v </a:t>
            </a:r>
            <a:r>
              <a:rPr lang="en-US" altLang="zh-CN" sz="1200" b="0">
                <a:solidFill>
                  <a:srgbClr val="FF0000"/>
                </a:solidFill>
                <a:latin typeface="MyFont" panose="02010609030101010101" charset="-122"/>
                <a:ea typeface="MyFont" panose="02010609030101010101" charset="-122"/>
              </a:rPr>
              <a:t>= </a:t>
            </a:r>
            <a:r>
              <a:rPr lang="en-US" altLang="zh-CN" sz="1200" b="1">
                <a:solidFill>
                  <a:srgbClr val="000000"/>
                </a:solidFill>
                <a:latin typeface="MyFont" panose="02010609030101010101" charset="-122"/>
                <a:ea typeface="MyFont" panose="02010609030101010101" charset="-122"/>
              </a:rPr>
              <a:t>array</a:t>
            </a:r>
            <a:r>
              <a:rPr lang="en-US" altLang="zh-CN" sz="1200" b="0">
                <a:solidFill>
                  <a:srgbClr val="000000"/>
                </a:solidFill>
                <a:latin typeface="MyFont" panose="02010609030101010101" charset="-122"/>
                <a:ea typeface="MyFont" panose="02010609030101010101" charset="-122"/>
              </a:rPr>
              <a:t>(</a:t>
            </a:r>
            <a:r>
              <a:rPr lang="en-US" altLang="zh-CN" sz="1200" b="0">
                <a:solidFill>
                  <a:srgbClr val="0000EE"/>
                </a:solidFill>
                <a:latin typeface="MyFont" panose="02010609030101010101" charset="-122"/>
                <a:ea typeface="MyFont" panose="02010609030101010101" charset="-122"/>
              </a:rPr>
              <a:t>ANY</a:t>
            </a:r>
            <a:r>
              <a:rPr lang="en-US" altLang="zh-CN" sz="1200" b="0">
                <a:solidFill>
                  <a:srgbClr val="000000"/>
                </a:solidFill>
                <a:latin typeface="MyFont" panose="02010609030101010101" charset="-122"/>
                <a:ea typeface="MyFont" panose="02010609030101010101" charset="-122"/>
              </a:rPr>
              <a:t>); v.</a:t>
            </a:r>
            <a:r>
              <a:rPr lang="en-US" altLang="zh-CN" sz="1200" b="1">
                <a:solidFill>
                  <a:srgbClr val="000000"/>
                </a:solidFill>
                <a:latin typeface="MyFont" panose="02010609030101010101" charset="-122"/>
                <a:ea typeface="MyFont" panose="02010609030101010101" charset="-122"/>
              </a:rPr>
              <a:t>append!</a:t>
            </a:r>
            <a:r>
              <a:rPr lang="en-US" altLang="zh-CN" sz="1200" b="0">
                <a:solidFill>
                  <a:srgbClr val="000000"/>
                </a:solidFill>
                <a:latin typeface="MyFont" panose="02010609030101010101" charset="-122"/>
                <a:ea typeface="MyFont" panose="02010609030101010101" charset="-122"/>
              </a:rPr>
              <a:t>([</a:t>
            </a:r>
            <a:r>
              <a:rPr lang="en-US" altLang="zh-CN" sz="1200" b="0">
                <a:solidFill>
                  <a:srgbClr val="00A000"/>
                </a:solidFill>
                <a:latin typeface="MyFont" panose="02010609030101010101" charset="-122"/>
                <a:ea typeface="MyFont" panose="02010609030101010101" charset="-122"/>
              </a:rPr>
              <a:t>1.1</a:t>
            </a:r>
            <a:r>
              <a:rPr lang="en-US" altLang="zh-CN" sz="1200" b="0">
                <a:solidFill>
                  <a:srgbClr val="000000"/>
                </a:solidFill>
                <a:latin typeface="MyFont" panose="02010609030101010101" charset="-122"/>
                <a:ea typeface="MyFont" panose="02010609030101010101" charset="-122"/>
              </a:rPr>
              <a:t>,</a:t>
            </a:r>
            <a:r>
              <a:rPr lang="en-US" altLang="zh-CN" sz="1200" b="0">
                <a:solidFill>
                  <a:srgbClr val="00A000"/>
                </a:solidFill>
                <a:latin typeface="MyFont" panose="02010609030101010101" charset="-122"/>
                <a:ea typeface="MyFont" panose="02010609030101010101" charset="-122"/>
              </a:rPr>
              <a:t>2</a:t>
            </a:r>
            <a:r>
              <a:rPr lang="en-US" altLang="zh-CN" sz="1200" b="0">
                <a:solidFill>
                  <a:srgbClr val="000000"/>
                </a:solidFill>
                <a:latin typeface="MyFont" panose="02010609030101010101" charset="-122"/>
                <a:ea typeface="MyFont" panose="02010609030101010101" charset="-122"/>
              </a:rPr>
              <a:t>,</a:t>
            </a:r>
            <a:r>
              <a:rPr lang="en-US" altLang="zh-CN" sz="1200" b="0">
                <a:solidFill>
                  <a:srgbClr val="00A000"/>
                </a:solidFill>
                <a:latin typeface="MyFont" panose="02010609030101010101" charset="-122"/>
                <a:ea typeface="MyFont" panose="02010609030101010101" charset="-122"/>
              </a:rPr>
              <a:t>3</a:t>
            </a:r>
            <a:r>
              <a:rPr lang="en-US" altLang="zh-CN" sz="1200" b="0">
                <a:solidFill>
                  <a:srgbClr val="000000"/>
                </a:solidFill>
                <a:latin typeface="MyFont" panose="02010609030101010101" charset="-122"/>
                <a:ea typeface="MyFont" panose="02010609030101010101" charset="-122"/>
              </a:rPr>
              <a:t>])</a:t>
            </a:r>
            <a:endParaRPr lang="en-US" altLang="zh-CN" sz="1200" b="0">
              <a:solidFill>
                <a:srgbClr val="000000"/>
              </a:solidFill>
              <a:latin typeface="MyFont" panose="02010609030101010101" charset="-122"/>
              <a:ea typeface="MyFont" panose="02010609030101010101" charset="-122"/>
            </a:endParaRPr>
          </a:p>
        </p:txBody>
      </p:sp>
      <p:grpSp>
        <p:nvGrpSpPr>
          <p:cNvPr id="24" name="组合 23"/>
          <p:cNvGrpSpPr/>
          <p:nvPr/>
        </p:nvGrpSpPr>
        <p:grpSpPr>
          <a:xfrm>
            <a:off x="873125" y="2015490"/>
            <a:ext cx="5848350" cy="337185"/>
            <a:chOff x="1234" y="3374"/>
            <a:chExt cx="9210" cy="531"/>
          </a:xfrm>
        </p:grpSpPr>
        <p:sp>
          <p:nvSpPr>
            <p:cNvPr id="4" name="文本框 3"/>
            <p:cNvSpPr txBox="1"/>
            <p:nvPr/>
          </p:nvSpPr>
          <p:spPr>
            <a:xfrm>
              <a:off x="1605" y="3374"/>
              <a:ext cx="8839" cy="531"/>
            </a:xfrm>
            <a:prstGeom prst="rect">
              <a:avLst/>
            </a:prstGeom>
            <a:noFill/>
          </p:spPr>
          <p:txBody>
            <a:bodyPr wrap="square" rtlCol="0">
              <a:spAutoFit/>
            </a:bodyPr>
            <a:p>
              <a:r>
                <a:rPr lang="zh-CN" altLang="en-US" sz="1600" b="1">
                  <a:latin typeface="阿里巴巴普惠体 3.0 55 Regular" panose="00020600040101010101" charset="-122"/>
                  <a:ea typeface="阿里巴巴普惠体 3.0 55 Regular" panose="00020600040101010101" charset="-122"/>
                </a:rPr>
                <a:t>通过函数创建：</a:t>
              </a:r>
              <a:endParaRPr lang="en-US" altLang="zh-CN" sz="1600" b="1">
                <a:latin typeface="阿里巴巴普惠体 3.0 55 Regular" panose="00020600040101010101" charset="-122"/>
                <a:ea typeface="阿里巴巴普惠体 3.0 55 Regular" panose="00020600040101010101" charset="-122"/>
              </a:endParaRPr>
            </a:p>
          </p:txBody>
        </p:sp>
        <p:grpSp>
          <p:nvGrpSpPr>
            <p:cNvPr id="97" name="组合 96"/>
            <p:cNvGrpSpPr/>
            <p:nvPr/>
          </p:nvGrpSpPr>
          <p:grpSpPr>
            <a:xfrm rot="0">
              <a:off x="1234" y="3446"/>
              <a:ext cx="358" cy="387"/>
              <a:chOff x="3358738" y="4352095"/>
              <a:chExt cx="303039" cy="306768"/>
            </a:xfrm>
          </p:grpSpPr>
          <p:sp>
            <p:nvSpPr>
              <p:cNvPr id="98" name="椭圆 97"/>
              <p:cNvSpPr/>
              <p:nvPr/>
            </p:nvSpPr>
            <p:spPr>
              <a:xfrm>
                <a:off x="3358738" y="4352095"/>
                <a:ext cx="303039" cy="306768"/>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latin typeface="阿里巴巴普惠体 3.0 55 Regular" panose="00020600040101010101" charset="-122"/>
                  <a:ea typeface="阿里巴巴普惠体 3.0 55 Regular" panose="00020600040101010101" charset="-122"/>
                </a:endParaRPr>
              </a:p>
            </p:txBody>
          </p:sp>
          <p:grpSp>
            <p:nvGrpSpPr>
              <p:cNvPr id="99" name="组合 98"/>
              <p:cNvGrpSpPr/>
              <p:nvPr/>
            </p:nvGrpSpPr>
            <p:grpSpPr>
              <a:xfrm>
                <a:off x="3431355" y="4452733"/>
                <a:ext cx="153646" cy="153646"/>
                <a:chOff x="5314898" y="1638449"/>
                <a:chExt cx="152221" cy="152221"/>
              </a:xfrm>
              <a:solidFill>
                <a:schemeClr val="bg2"/>
              </a:solidFill>
            </p:grpSpPr>
            <p:sp>
              <p:nvSpPr>
                <p:cNvPr id="100" name="Shape"/>
                <p:cNvSpPr/>
                <p:nvPr/>
              </p:nvSpPr>
              <p:spPr>
                <a:xfrm>
                  <a:off x="5410148" y="1657499"/>
                  <a:ext cx="37921" cy="37922"/>
                </a:xfrm>
                <a:custGeom>
                  <a:avLst/>
                  <a:gdLst/>
                  <a:ahLst/>
                  <a:cxnLst>
                    <a:cxn ang="0">
                      <a:pos x="wd2" y="hd2"/>
                    </a:cxn>
                    <a:cxn ang="5400000">
                      <a:pos x="wd2" y="hd2"/>
                    </a:cxn>
                    <a:cxn ang="10800000">
                      <a:pos x="wd2" y="hd2"/>
                    </a:cxn>
                    <a:cxn ang="16200000">
                      <a:pos x="wd2" y="hd2"/>
                    </a:cxn>
                  </a:cxnLst>
                  <a:rect l="0" t="0" r="r" b="b"/>
                  <a:pathLst>
                    <a:path w="21600" h="21600" extrusionOk="0">
                      <a:moveTo>
                        <a:pt x="10749" y="7132"/>
                      </a:moveTo>
                      <a:cubicBezTo>
                        <a:pt x="8804" y="7132"/>
                        <a:pt x="7064" y="8864"/>
                        <a:pt x="7064" y="10800"/>
                      </a:cubicBezTo>
                      <a:cubicBezTo>
                        <a:pt x="7064" y="12736"/>
                        <a:pt x="8804" y="14468"/>
                        <a:pt x="10749" y="14468"/>
                      </a:cubicBezTo>
                      <a:cubicBezTo>
                        <a:pt x="12694" y="14468"/>
                        <a:pt x="14434" y="12736"/>
                        <a:pt x="14434" y="10800"/>
                      </a:cubicBezTo>
                      <a:cubicBezTo>
                        <a:pt x="14434" y="8864"/>
                        <a:pt x="12694" y="7132"/>
                        <a:pt x="10749" y="7132"/>
                      </a:cubicBezTo>
                      <a:close/>
                      <a:moveTo>
                        <a:pt x="10749" y="21600"/>
                      </a:moveTo>
                      <a:cubicBezTo>
                        <a:pt x="4709" y="21600"/>
                        <a:pt x="0" y="16608"/>
                        <a:pt x="0" y="10800"/>
                      </a:cubicBezTo>
                      <a:cubicBezTo>
                        <a:pt x="0" y="4687"/>
                        <a:pt x="4709" y="0"/>
                        <a:pt x="10749" y="0"/>
                      </a:cubicBezTo>
                      <a:cubicBezTo>
                        <a:pt x="16891" y="0"/>
                        <a:pt x="21600" y="4687"/>
                        <a:pt x="21600" y="10800"/>
                      </a:cubicBezTo>
                      <a:cubicBezTo>
                        <a:pt x="21600" y="16608"/>
                        <a:pt x="16891" y="21600"/>
                        <a:pt x="10749" y="21600"/>
                      </a:cubicBezTo>
                      <a:close/>
                    </a:path>
                  </a:pathLst>
                </a:custGeom>
                <a:grpFill/>
                <a:ln w="12700">
                  <a:miter lim="400000"/>
                </a:ln>
              </p:spPr>
              <p:txBody>
                <a:bodyPr lIns="22860" rIns="22860" anchor="ctr"/>
                <a:p>
                  <a:pPr defTabSz="228600">
                    <a:lnSpc>
                      <a:spcPct val="93000"/>
                    </a:lnSpc>
                    <a:defRPr sz="1800">
                      <a:solidFill>
                        <a:srgbClr val="000000"/>
                      </a:solidFill>
                    </a:defRPr>
                  </a:pPr>
                  <a:endParaRPr sz="900">
                    <a:latin typeface="阿里巴巴普惠体 3.0 55 Regular" panose="00020600040101010101" charset="-122"/>
                    <a:ea typeface="阿里巴巴普惠体 3.0 55 Regular" panose="00020600040101010101" charset="-122"/>
                  </a:endParaRPr>
                </a:p>
              </p:txBody>
            </p:sp>
            <p:sp>
              <p:nvSpPr>
                <p:cNvPr id="101" name="Shape"/>
                <p:cNvSpPr/>
                <p:nvPr/>
              </p:nvSpPr>
              <p:spPr>
                <a:xfrm>
                  <a:off x="5314898" y="1638449"/>
                  <a:ext cx="152221" cy="152221"/>
                </a:xfrm>
                <a:custGeom>
                  <a:avLst/>
                  <a:gdLst/>
                  <a:ahLst/>
                  <a:cxnLst>
                    <a:cxn ang="0">
                      <a:pos x="wd2" y="hd2"/>
                    </a:cxn>
                    <a:cxn ang="5400000">
                      <a:pos x="wd2" y="hd2"/>
                    </a:cxn>
                    <a:cxn ang="10800000">
                      <a:pos x="wd2" y="hd2"/>
                    </a:cxn>
                    <a:cxn ang="16200000">
                      <a:pos x="wd2" y="hd2"/>
                    </a:cxn>
                  </a:cxnLst>
                  <a:rect l="0" t="0" r="r" b="b"/>
                  <a:pathLst>
                    <a:path w="21600" h="21600" extrusionOk="0">
                      <a:moveTo>
                        <a:pt x="12598" y="1785"/>
                      </a:moveTo>
                      <a:cubicBezTo>
                        <a:pt x="12368" y="1785"/>
                        <a:pt x="11884" y="1989"/>
                        <a:pt x="11731" y="2168"/>
                      </a:cubicBezTo>
                      <a:lnTo>
                        <a:pt x="1785" y="11705"/>
                      </a:lnTo>
                      <a:lnTo>
                        <a:pt x="9895" y="19815"/>
                      </a:lnTo>
                      <a:lnTo>
                        <a:pt x="19432" y="9869"/>
                      </a:lnTo>
                      <a:cubicBezTo>
                        <a:pt x="19611" y="9716"/>
                        <a:pt x="19815" y="9232"/>
                        <a:pt x="19815" y="9002"/>
                      </a:cubicBezTo>
                      <a:lnTo>
                        <a:pt x="19815" y="1785"/>
                      </a:lnTo>
                      <a:lnTo>
                        <a:pt x="12598" y="1785"/>
                      </a:lnTo>
                      <a:close/>
                      <a:moveTo>
                        <a:pt x="9895" y="21600"/>
                      </a:moveTo>
                      <a:cubicBezTo>
                        <a:pt x="9410" y="21600"/>
                        <a:pt x="8977" y="21370"/>
                        <a:pt x="8645" y="21064"/>
                      </a:cubicBezTo>
                      <a:lnTo>
                        <a:pt x="561" y="12955"/>
                      </a:lnTo>
                      <a:cubicBezTo>
                        <a:pt x="179" y="12623"/>
                        <a:pt x="0" y="12190"/>
                        <a:pt x="0" y="11705"/>
                      </a:cubicBezTo>
                      <a:cubicBezTo>
                        <a:pt x="0" y="11221"/>
                        <a:pt x="179" y="10736"/>
                        <a:pt x="561" y="10430"/>
                      </a:cubicBezTo>
                      <a:lnTo>
                        <a:pt x="10430" y="867"/>
                      </a:lnTo>
                      <a:cubicBezTo>
                        <a:pt x="10966" y="383"/>
                        <a:pt x="11884" y="0"/>
                        <a:pt x="12598" y="0"/>
                      </a:cubicBezTo>
                      <a:lnTo>
                        <a:pt x="19815" y="0"/>
                      </a:lnTo>
                      <a:cubicBezTo>
                        <a:pt x="20784" y="0"/>
                        <a:pt x="21600" y="816"/>
                        <a:pt x="21600" y="1785"/>
                      </a:cubicBezTo>
                      <a:lnTo>
                        <a:pt x="21600" y="9002"/>
                      </a:lnTo>
                      <a:cubicBezTo>
                        <a:pt x="21600" y="9716"/>
                        <a:pt x="21217" y="10634"/>
                        <a:pt x="20682" y="11170"/>
                      </a:cubicBezTo>
                      <a:lnTo>
                        <a:pt x="11195" y="21064"/>
                      </a:lnTo>
                      <a:cubicBezTo>
                        <a:pt x="10864" y="21370"/>
                        <a:pt x="10379" y="21600"/>
                        <a:pt x="9895" y="21600"/>
                      </a:cubicBezTo>
                      <a:close/>
                    </a:path>
                  </a:pathLst>
                </a:custGeom>
                <a:grpFill/>
                <a:ln w="12700">
                  <a:miter lim="400000"/>
                </a:ln>
              </p:spPr>
              <p:txBody>
                <a:bodyPr lIns="22860" rIns="22860" anchor="ctr"/>
                <a:p>
                  <a:pPr defTabSz="228600">
                    <a:lnSpc>
                      <a:spcPct val="93000"/>
                    </a:lnSpc>
                    <a:defRPr sz="1800">
                      <a:solidFill>
                        <a:srgbClr val="000000"/>
                      </a:solidFill>
                    </a:defRPr>
                  </a:pPr>
                  <a:endParaRPr sz="900">
                    <a:latin typeface="阿里巴巴普惠体 3.0 55 Regular" panose="00020600040101010101" charset="-122"/>
                    <a:ea typeface="阿里巴巴普惠体 3.0 55 Regular" panose="00020600040101010101" charset="-122"/>
                  </a:endParaRPr>
                </a:p>
              </p:txBody>
            </p:sp>
          </p:grpSp>
        </p:grpSp>
      </p:grpSp>
      <p:sp>
        <p:nvSpPr>
          <p:cNvPr id="25" name="椭圆 24"/>
          <p:cNvSpPr/>
          <p:nvPr/>
        </p:nvSpPr>
        <p:spPr>
          <a:xfrm>
            <a:off x="127000" y="610235"/>
            <a:ext cx="253365" cy="25590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椭圆 16"/>
          <p:cNvSpPr/>
          <p:nvPr/>
        </p:nvSpPr>
        <p:spPr>
          <a:xfrm>
            <a:off x="127000" y="-160020"/>
            <a:ext cx="762635" cy="77025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阿里巴巴普惠体 3.0 55 Regular" panose="00020600040101010101" charset="-122"/>
              <a:ea typeface="阿里巴巴普惠体 3.0 55 Regular" panose="00020600040101010101" charset="-122"/>
            </a:endParaRPr>
          </a:p>
        </p:txBody>
      </p:sp>
      <p:sp>
        <p:nvSpPr>
          <p:cNvPr id="18" name="文本框 17"/>
          <p:cNvSpPr txBox="1"/>
          <p:nvPr/>
        </p:nvSpPr>
        <p:spPr>
          <a:xfrm>
            <a:off x="996315" y="213995"/>
            <a:ext cx="3925570" cy="460375"/>
          </a:xfrm>
          <a:prstGeom prst="rect">
            <a:avLst/>
          </a:prstGeom>
          <a:noFill/>
        </p:spPr>
        <p:txBody>
          <a:bodyPr wrap="square" rtlCol="0">
            <a:spAutoFit/>
          </a:bodyPr>
          <a:lstStyle/>
          <a:p>
            <a:pPr algn="l"/>
            <a:r>
              <a:rPr lang="zh-CN" altLang="en-US" sz="2400" b="1" dirty="0">
                <a:solidFill>
                  <a:srgbClr val="022EA6"/>
                </a:solidFill>
                <a:uFillTx/>
                <a:latin typeface="阿里巴巴普惠体 3.0 55 Regular" panose="00020600040101010101" charset="-122"/>
                <a:ea typeface="阿里巴巴普惠体 3.0 55 Regular" panose="00020600040101010101" charset="-122"/>
                <a:cs typeface="阿里巴巴普惠体 3.0 55 Regular" panose="00020600040101010101" charset="-122"/>
              </a:rPr>
              <a:t>向量处理</a:t>
            </a:r>
            <a:endParaRPr lang="zh-CN" altLang="en-US" sz="2400" b="1" dirty="0">
              <a:solidFill>
                <a:srgbClr val="022EA6"/>
              </a:solidFill>
              <a:uFillTx/>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pic>
        <p:nvPicPr>
          <p:cNvPr id="3" name="图片 2" descr="/Users/chenjiayuan/Desktop/公司logo2.png公司logo2"/>
          <p:cNvPicPr>
            <a:picLocks noChangeAspect="1"/>
          </p:cNvPicPr>
          <p:nvPr>
            <p:custDataLst>
              <p:tags r:id="rId1"/>
            </p:custDataLst>
          </p:nvPr>
        </p:nvPicPr>
        <p:blipFill>
          <a:blip r:embed="rId2" cstate="screen"/>
          <a:srcRect/>
          <a:stretch>
            <a:fillRect/>
          </a:stretch>
        </p:blipFill>
        <p:spPr>
          <a:xfrm>
            <a:off x="10701655" y="288925"/>
            <a:ext cx="1056005" cy="275590"/>
          </a:xfrm>
          <a:prstGeom prst="rect">
            <a:avLst/>
          </a:prstGeom>
        </p:spPr>
      </p:pic>
      <p:graphicFrame>
        <p:nvGraphicFramePr>
          <p:cNvPr id="23" name="表格 22"/>
          <p:cNvGraphicFramePr/>
          <p:nvPr>
            <p:custDataLst>
              <p:tags r:id="rId3"/>
            </p:custDataLst>
          </p:nvPr>
        </p:nvGraphicFramePr>
        <p:xfrm>
          <a:off x="3295650" y="3524885"/>
          <a:ext cx="3893185" cy="457200"/>
        </p:xfrm>
        <a:graphic>
          <a:graphicData uri="http://schemas.openxmlformats.org/drawingml/2006/table">
            <a:tbl>
              <a:tblPr firstRow="1" firstCol="1" bandRow="1">
                <a:tableStyleId>{BD425F77-CCA3-4ED3-ABAD-241676931E88}</a:tableStyleId>
              </a:tblPr>
              <a:tblGrid>
                <a:gridCol w="486410"/>
                <a:gridCol w="487045"/>
                <a:gridCol w="486410"/>
                <a:gridCol w="487045"/>
                <a:gridCol w="473075"/>
                <a:gridCol w="499745"/>
                <a:gridCol w="487045"/>
                <a:gridCol w="486410"/>
              </a:tblGrid>
              <a:tr h="457200">
                <a:tc>
                  <a:txBody>
                    <a:bodyPr/>
                    <a:p>
                      <a:pPr algn="ctr">
                        <a:buNone/>
                      </a:pPr>
                      <a:r>
                        <a:rPr lang="en-US" altLang="zh-CN" sz="1200">
                          <a:solidFill>
                            <a:schemeClr val="bg1">
                              <a:lumMod val="50000"/>
                            </a:schemeClr>
                          </a:solidFill>
                          <a:latin typeface="阿里巴巴普惠体 3.0 55 Regular" panose="00020600040101010101" charset="-122"/>
                          <a:ea typeface="阿里巴巴普惠体 3.0 55 Regular" panose="00020600040101010101" charset="-122"/>
                        </a:rPr>
                        <a:t>1</a:t>
                      </a:r>
                      <a:endParaRPr lang="en-US" altLang="zh-CN" sz="1200">
                        <a:solidFill>
                          <a:schemeClr val="bg1">
                            <a:lumMod val="50000"/>
                          </a:schemeClr>
                        </a:solidFill>
                        <a:latin typeface="阿里巴巴普惠体 3.0 55 Regular" panose="00020600040101010101" charset="-122"/>
                        <a:ea typeface="阿里巴巴普惠体 3.0 55 Regular" panose="00020600040101010101" charset="-122"/>
                      </a:endParaRPr>
                    </a:p>
                  </a:txBody>
                  <a:tcPr anchor="ctr" anchorCtr="0">
                    <a:lnL w="12700" cmpd="sng">
                      <a:solidFill>
                        <a:schemeClr val="tx2">
                          <a:lumMod val="10000"/>
                          <a:lumOff val="90000"/>
                        </a:schemeClr>
                      </a:solidFill>
                      <a:prstDash val="solid"/>
                    </a:lnL>
                    <a:lnR w="12700" cmpd="sng">
                      <a:solidFill>
                        <a:schemeClr val="tx2">
                          <a:lumMod val="10000"/>
                          <a:lumOff val="90000"/>
                        </a:schemeClr>
                      </a:solidFill>
                      <a:prstDash val="solid"/>
                    </a:lnR>
                    <a:lnT w="12700" cmpd="sng">
                      <a:solidFill>
                        <a:schemeClr val="tx2">
                          <a:lumMod val="10000"/>
                          <a:lumOff val="90000"/>
                        </a:schemeClr>
                      </a:solidFill>
                      <a:prstDash val="solid"/>
                    </a:lnT>
                    <a:lnB w="12700" cmpd="sng">
                      <a:solidFill>
                        <a:schemeClr val="tx2">
                          <a:lumMod val="10000"/>
                          <a:lumOff val="90000"/>
                        </a:schemeClr>
                      </a:solidFill>
                      <a:prstDash val="solid"/>
                    </a:lnB>
                    <a:solidFill>
                      <a:schemeClr val="accent1">
                        <a:lumMod val="60000"/>
                        <a:lumOff val="40000"/>
                      </a:schemeClr>
                    </a:solidFill>
                  </a:tcPr>
                </a:tc>
                <a:tc>
                  <a:txBody>
                    <a:bodyPr/>
                    <a:p>
                      <a:pPr algn="ctr">
                        <a:buNone/>
                      </a:pPr>
                      <a:r>
                        <a:rPr lang="en-US" altLang="zh-CN" sz="1200">
                          <a:solidFill>
                            <a:schemeClr val="bg1">
                              <a:lumMod val="50000"/>
                            </a:schemeClr>
                          </a:solidFill>
                          <a:latin typeface="阿里巴巴普惠体 3.0 55 Regular" panose="00020600040101010101" charset="-122"/>
                          <a:ea typeface="阿里巴巴普惠体 3.0 55 Regular" panose="00020600040101010101" charset="-122"/>
                        </a:rPr>
                        <a:t>2</a:t>
                      </a:r>
                      <a:endParaRPr lang="en-US" altLang="zh-CN" sz="1200">
                        <a:solidFill>
                          <a:schemeClr val="bg1">
                            <a:lumMod val="50000"/>
                          </a:schemeClr>
                        </a:solidFill>
                        <a:latin typeface="阿里巴巴普惠体 3.0 55 Regular" panose="00020600040101010101" charset="-122"/>
                        <a:ea typeface="阿里巴巴普惠体 3.0 55 Regular" panose="00020600040101010101" charset="-122"/>
                      </a:endParaRPr>
                    </a:p>
                  </a:txBody>
                  <a:tcPr anchor="ctr" anchorCtr="0">
                    <a:lnL w="12700" cmpd="sng">
                      <a:solidFill>
                        <a:schemeClr val="tx2">
                          <a:lumMod val="10000"/>
                          <a:lumOff val="90000"/>
                        </a:schemeClr>
                      </a:solidFill>
                      <a:prstDash val="solid"/>
                    </a:lnL>
                    <a:lnR w="12700" cmpd="sng">
                      <a:solidFill>
                        <a:schemeClr val="tx2">
                          <a:lumMod val="10000"/>
                          <a:lumOff val="90000"/>
                        </a:schemeClr>
                      </a:solidFill>
                      <a:prstDash val="solid"/>
                    </a:lnR>
                    <a:lnT w="12700" cmpd="sng">
                      <a:solidFill>
                        <a:schemeClr val="tx2">
                          <a:lumMod val="10000"/>
                          <a:lumOff val="90000"/>
                        </a:schemeClr>
                      </a:solidFill>
                      <a:prstDash val="solid"/>
                    </a:lnT>
                    <a:lnB w="12700" cmpd="sng">
                      <a:solidFill>
                        <a:schemeClr val="tx2">
                          <a:lumMod val="10000"/>
                          <a:lumOff val="90000"/>
                        </a:schemeClr>
                      </a:solidFill>
                      <a:prstDash val="solid"/>
                    </a:lnB>
                    <a:solidFill>
                      <a:schemeClr val="accent1">
                        <a:lumMod val="60000"/>
                        <a:lumOff val="40000"/>
                      </a:schemeClr>
                    </a:solidFill>
                  </a:tcPr>
                </a:tc>
                <a:tc>
                  <a:txBody>
                    <a:bodyPr/>
                    <a:p>
                      <a:pPr algn="ctr">
                        <a:buNone/>
                      </a:pPr>
                      <a:r>
                        <a:rPr lang="en-US" altLang="zh-CN" sz="1200">
                          <a:solidFill>
                            <a:schemeClr val="bg1">
                              <a:lumMod val="50000"/>
                            </a:schemeClr>
                          </a:solidFill>
                          <a:latin typeface="阿里巴巴普惠体 3.0 55 Regular" panose="00020600040101010101" charset="-122"/>
                          <a:ea typeface="阿里巴巴普惠体 3.0 55 Regular" panose="00020600040101010101" charset="-122"/>
                        </a:rPr>
                        <a:t>3</a:t>
                      </a:r>
                      <a:endParaRPr lang="en-US" altLang="zh-CN" sz="1200">
                        <a:solidFill>
                          <a:schemeClr val="bg1">
                            <a:lumMod val="50000"/>
                          </a:schemeClr>
                        </a:solidFill>
                        <a:latin typeface="阿里巴巴普惠体 3.0 55 Regular" panose="00020600040101010101" charset="-122"/>
                        <a:ea typeface="阿里巴巴普惠体 3.0 55 Regular" panose="00020600040101010101" charset="-122"/>
                      </a:endParaRPr>
                    </a:p>
                  </a:txBody>
                  <a:tcPr anchor="ctr" anchorCtr="0">
                    <a:lnL w="12700" cmpd="sng">
                      <a:solidFill>
                        <a:schemeClr val="tx2">
                          <a:lumMod val="10000"/>
                          <a:lumOff val="90000"/>
                        </a:schemeClr>
                      </a:solidFill>
                      <a:prstDash val="solid"/>
                    </a:lnL>
                    <a:lnR w="12700" cmpd="sng">
                      <a:solidFill>
                        <a:schemeClr val="tx2">
                          <a:lumMod val="10000"/>
                          <a:lumOff val="90000"/>
                        </a:schemeClr>
                      </a:solidFill>
                      <a:prstDash val="solid"/>
                    </a:lnR>
                    <a:lnT w="12700" cmpd="sng">
                      <a:solidFill>
                        <a:schemeClr val="tx2">
                          <a:lumMod val="10000"/>
                          <a:lumOff val="90000"/>
                        </a:schemeClr>
                      </a:solidFill>
                      <a:prstDash val="solid"/>
                    </a:lnT>
                    <a:lnB w="12700" cmpd="sng">
                      <a:solidFill>
                        <a:schemeClr val="tx2">
                          <a:lumMod val="10000"/>
                          <a:lumOff val="90000"/>
                        </a:schemeClr>
                      </a:solidFill>
                      <a:prstDash val="solid"/>
                    </a:lnB>
                    <a:noFill/>
                  </a:tcPr>
                </a:tc>
                <a:tc>
                  <a:txBody>
                    <a:bodyPr/>
                    <a:p>
                      <a:pPr algn="ctr">
                        <a:buNone/>
                      </a:pPr>
                      <a:r>
                        <a:rPr lang="en-US" altLang="zh-CN" sz="900" b="1">
                          <a:solidFill>
                            <a:schemeClr val="bg1">
                              <a:lumMod val="50000"/>
                            </a:schemeClr>
                          </a:solidFill>
                          <a:latin typeface="阿里巴巴普惠体 3.0 45 Light" panose="00020600040101010101" charset="-122"/>
                          <a:ea typeface="阿里巴巴普惠体 3.0 45 Light" panose="00020600040101010101" charset="-122"/>
                        </a:rPr>
                        <a:t>NULL</a:t>
                      </a:r>
                      <a:endParaRPr lang="en-US" altLang="zh-CN" sz="900" b="1">
                        <a:solidFill>
                          <a:schemeClr val="bg1">
                            <a:lumMod val="50000"/>
                          </a:schemeClr>
                        </a:solidFill>
                        <a:latin typeface="阿里巴巴普惠体 3.0 45 Light" panose="00020600040101010101" charset="-122"/>
                        <a:ea typeface="阿里巴巴普惠体 3.0 45 Light" panose="00020600040101010101" charset="-122"/>
                      </a:endParaRPr>
                    </a:p>
                  </a:txBody>
                  <a:tcPr anchor="ctr" anchorCtr="0">
                    <a:lnL w="12700" cmpd="sng">
                      <a:solidFill>
                        <a:schemeClr val="tx2">
                          <a:lumMod val="10000"/>
                          <a:lumOff val="90000"/>
                        </a:schemeClr>
                      </a:solidFill>
                      <a:prstDash val="solid"/>
                    </a:lnL>
                    <a:lnR w="12700" cmpd="sng">
                      <a:solidFill>
                        <a:schemeClr val="tx2">
                          <a:lumMod val="10000"/>
                          <a:lumOff val="90000"/>
                        </a:schemeClr>
                      </a:solidFill>
                      <a:prstDash val="solid"/>
                    </a:lnR>
                    <a:lnT w="12700" cmpd="sng">
                      <a:solidFill>
                        <a:schemeClr val="tx2">
                          <a:lumMod val="10000"/>
                          <a:lumOff val="90000"/>
                        </a:schemeClr>
                      </a:solidFill>
                      <a:prstDash val="solid"/>
                    </a:lnT>
                    <a:lnB w="12700" cmpd="sng">
                      <a:solidFill>
                        <a:schemeClr val="tx2">
                          <a:lumMod val="10000"/>
                          <a:lumOff val="90000"/>
                        </a:schemeClr>
                      </a:solidFill>
                      <a:prstDash val="solid"/>
                    </a:lnB>
                    <a:noFill/>
                  </a:tcPr>
                </a:tc>
                <a:tc>
                  <a:txBody>
                    <a:bodyPr/>
                    <a:p>
                      <a:pPr algn="ctr">
                        <a:buNone/>
                      </a:pPr>
                      <a:r>
                        <a:rPr lang="en-US" altLang="zh-CN" sz="1200">
                          <a:solidFill>
                            <a:schemeClr val="bg1">
                              <a:lumMod val="50000"/>
                            </a:schemeClr>
                          </a:solidFill>
                          <a:latin typeface="阿里巴巴普惠体 3.0 55 Regular" panose="00020600040101010101" charset="-122"/>
                          <a:ea typeface="阿里巴巴普惠体 3.0 55 Regular" panose="00020600040101010101" charset="-122"/>
                        </a:rPr>
                        <a:t>5</a:t>
                      </a:r>
                      <a:endParaRPr lang="en-US" altLang="zh-CN" sz="1200">
                        <a:solidFill>
                          <a:schemeClr val="bg1">
                            <a:lumMod val="50000"/>
                          </a:schemeClr>
                        </a:solidFill>
                        <a:latin typeface="阿里巴巴普惠体 3.0 55 Regular" panose="00020600040101010101" charset="-122"/>
                        <a:ea typeface="阿里巴巴普惠体 3.0 55 Regular" panose="00020600040101010101" charset="-122"/>
                      </a:endParaRPr>
                    </a:p>
                  </a:txBody>
                  <a:tcPr anchor="ctr" anchorCtr="0">
                    <a:lnL w="12700" cmpd="sng">
                      <a:solidFill>
                        <a:schemeClr val="tx2">
                          <a:lumMod val="10000"/>
                          <a:lumOff val="90000"/>
                        </a:schemeClr>
                      </a:solidFill>
                      <a:prstDash val="solid"/>
                    </a:lnL>
                    <a:lnR w="12700" cmpd="sng">
                      <a:solidFill>
                        <a:schemeClr val="tx2">
                          <a:lumMod val="10000"/>
                          <a:lumOff val="90000"/>
                        </a:schemeClr>
                      </a:solidFill>
                      <a:prstDash val="solid"/>
                    </a:lnR>
                    <a:lnT w="12700" cmpd="sng">
                      <a:solidFill>
                        <a:schemeClr val="tx2">
                          <a:lumMod val="10000"/>
                          <a:lumOff val="90000"/>
                        </a:schemeClr>
                      </a:solidFill>
                      <a:prstDash val="solid"/>
                    </a:lnT>
                    <a:lnB w="12700" cmpd="sng">
                      <a:solidFill>
                        <a:schemeClr val="tx2">
                          <a:lumMod val="10000"/>
                          <a:lumOff val="90000"/>
                        </a:schemeClr>
                      </a:solidFill>
                      <a:prstDash val="solid"/>
                    </a:lnB>
                    <a:noFill/>
                  </a:tcPr>
                </a:tc>
                <a:tc>
                  <a:txBody>
                    <a:bodyPr/>
                    <a:p>
                      <a:pPr algn="ctr">
                        <a:buNone/>
                      </a:pPr>
                      <a:r>
                        <a:rPr lang="en-US" altLang="zh-CN" sz="1200">
                          <a:solidFill>
                            <a:schemeClr val="bg1">
                              <a:lumMod val="50000"/>
                            </a:schemeClr>
                          </a:solidFill>
                          <a:latin typeface="阿里巴巴普惠体 3.0 55 Regular" panose="00020600040101010101" charset="-122"/>
                          <a:ea typeface="阿里巴巴普惠体 3.0 55 Regular" panose="00020600040101010101" charset="-122"/>
                        </a:rPr>
                        <a:t>6</a:t>
                      </a:r>
                      <a:endParaRPr lang="en-US" altLang="zh-CN" sz="1200">
                        <a:solidFill>
                          <a:schemeClr val="bg1">
                            <a:lumMod val="50000"/>
                          </a:schemeClr>
                        </a:solidFill>
                        <a:latin typeface="阿里巴巴普惠体 3.0 55 Regular" panose="00020600040101010101" charset="-122"/>
                        <a:ea typeface="阿里巴巴普惠体 3.0 55 Regular" panose="00020600040101010101" charset="-122"/>
                      </a:endParaRPr>
                    </a:p>
                  </a:txBody>
                  <a:tcPr anchor="ctr" anchorCtr="0">
                    <a:lnL w="12700" cmpd="sng">
                      <a:solidFill>
                        <a:schemeClr val="tx2">
                          <a:lumMod val="10000"/>
                          <a:lumOff val="90000"/>
                        </a:schemeClr>
                      </a:solidFill>
                      <a:prstDash val="solid"/>
                    </a:lnL>
                    <a:lnR w="12700" cmpd="sng">
                      <a:solidFill>
                        <a:schemeClr val="tx2">
                          <a:lumMod val="10000"/>
                          <a:lumOff val="90000"/>
                        </a:schemeClr>
                      </a:solidFill>
                      <a:prstDash val="solid"/>
                    </a:lnR>
                    <a:lnT w="12700" cmpd="sng">
                      <a:solidFill>
                        <a:schemeClr val="tx2">
                          <a:lumMod val="10000"/>
                          <a:lumOff val="90000"/>
                        </a:schemeClr>
                      </a:solidFill>
                      <a:prstDash val="solid"/>
                    </a:lnT>
                    <a:lnB w="12700" cmpd="sng">
                      <a:solidFill>
                        <a:schemeClr val="tx2">
                          <a:lumMod val="10000"/>
                          <a:lumOff val="90000"/>
                        </a:schemeClr>
                      </a:solidFill>
                      <a:prstDash val="solid"/>
                    </a:lnB>
                    <a:noFill/>
                  </a:tcPr>
                </a:tc>
                <a:tc>
                  <a:txBody>
                    <a:bodyPr/>
                    <a:p>
                      <a:pPr algn="ctr">
                        <a:buNone/>
                      </a:pPr>
                      <a:r>
                        <a:rPr lang="en-US" altLang="zh-CN" sz="1200">
                          <a:solidFill>
                            <a:schemeClr val="bg1">
                              <a:lumMod val="50000"/>
                            </a:schemeClr>
                          </a:solidFill>
                          <a:latin typeface="阿里巴巴普惠体 3.0 55 Regular" panose="00020600040101010101" charset="-122"/>
                          <a:ea typeface="阿里巴巴普惠体 3.0 55 Regular" panose="00020600040101010101" charset="-122"/>
                        </a:rPr>
                        <a:t>7</a:t>
                      </a:r>
                      <a:endParaRPr lang="en-US" altLang="zh-CN" sz="1200">
                        <a:solidFill>
                          <a:schemeClr val="bg1">
                            <a:lumMod val="50000"/>
                          </a:schemeClr>
                        </a:solidFill>
                        <a:latin typeface="阿里巴巴普惠体 3.0 55 Regular" panose="00020600040101010101" charset="-122"/>
                        <a:ea typeface="阿里巴巴普惠体 3.0 55 Regular" panose="00020600040101010101" charset="-122"/>
                      </a:endParaRPr>
                    </a:p>
                  </a:txBody>
                  <a:tcPr anchor="ctr" anchorCtr="0">
                    <a:lnL w="12700" cmpd="sng">
                      <a:solidFill>
                        <a:schemeClr val="tx2">
                          <a:lumMod val="10000"/>
                          <a:lumOff val="90000"/>
                        </a:schemeClr>
                      </a:solidFill>
                      <a:prstDash val="solid"/>
                    </a:lnL>
                    <a:lnR w="12700" cmpd="sng">
                      <a:solidFill>
                        <a:schemeClr val="tx2">
                          <a:lumMod val="10000"/>
                          <a:lumOff val="90000"/>
                        </a:schemeClr>
                      </a:solidFill>
                      <a:prstDash val="solid"/>
                    </a:lnR>
                    <a:lnT w="12700" cmpd="sng">
                      <a:solidFill>
                        <a:schemeClr val="tx2">
                          <a:lumMod val="10000"/>
                          <a:lumOff val="90000"/>
                        </a:schemeClr>
                      </a:solidFill>
                      <a:prstDash val="solid"/>
                    </a:lnT>
                    <a:lnB w="12700" cmpd="sng">
                      <a:solidFill>
                        <a:schemeClr val="tx2">
                          <a:lumMod val="10000"/>
                          <a:lumOff val="90000"/>
                        </a:schemeClr>
                      </a:solidFill>
                      <a:prstDash val="solid"/>
                    </a:lnB>
                    <a:noFill/>
                  </a:tcPr>
                </a:tc>
                <a:tc>
                  <a:txBody>
                    <a:bodyPr/>
                    <a:p>
                      <a:pPr algn="ctr">
                        <a:buNone/>
                      </a:pPr>
                      <a:r>
                        <a:rPr lang="en-US" altLang="zh-CN" sz="1200">
                          <a:solidFill>
                            <a:schemeClr val="bg1">
                              <a:lumMod val="50000"/>
                            </a:schemeClr>
                          </a:solidFill>
                          <a:latin typeface="阿里巴巴普惠体 3.0 55 Regular" panose="00020600040101010101" charset="-122"/>
                          <a:ea typeface="阿里巴巴普惠体 3.0 55 Regular" panose="00020600040101010101" charset="-122"/>
                        </a:rPr>
                        <a:t>8</a:t>
                      </a:r>
                      <a:endParaRPr lang="en-US" altLang="zh-CN" sz="1200">
                        <a:solidFill>
                          <a:schemeClr val="bg1">
                            <a:lumMod val="50000"/>
                          </a:schemeClr>
                        </a:solidFill>
                        <a:latin typeface="阿里巴巴普惠体 3.0 55 Regular" panose="00020600040101010101" charset="-122"/>
                        <a:ea typeface="阿里巴巴普惠体 3.0 55 Regular" panose="00020600040101010101" charset="-122"/>
                      </a:endParaRPr>
                    </a:p>
                  </a:txBody>
                  <a:tcPr anchor="ctr" anchorCtr="0">
                    <a:lnL w="12700" cmpd="sng">
                      <a:solidFill>
                        <a:schemeClr val="tx2">
                          <a:lumMod val="10000"/>
                          <a:lumOff val="90000"/>
                        </a:schemeClr>
                      </a:solidFill>
                      <a:prstDash val="solid"/>
                    </a:lnL>
                    <a:lnR w="12700" cmpd="sng">
                      <a:solidFill>
                        <a:schemeClr val="tx2">
                          <a:lumMod val="10000"/>
                          <a:lumOff val="90000"/>
                        </a:schemeClr>
                      </a:solidFill>
                      <a:prstDash val="solid"/>
                    </a:lnR>
                    <a:lnT w="12700" cmpd="sng">
                      <a:solidFill>
                        <a:schemeClr val="tx2">
                          <a:lumMod val="10000"/>
                          <a:lumOff val="90000"/>
                        </a:schemeClr>
                      </a:solidFill>
                      <a:prstDash val="solid"/>
                    </a:lnT>
                    <a:lnB w="12700" cmpd="sng">
                      <a:solidFill>
                        <a:schemeClr val="tx2">
                          <a:lumMod val="10000"/>
                          <a:lumOff val="90000"/>
                        </a:schemeClr>
                      </a:solidFill>
                      <a:prstDash val="solid"/>
                    </a:lnB>
                    <a:noFill/>
                  </a:tcPr>
                </a:tc>
              </a:tr>
            </a:tbl>
          </a:graphicData>
        </a:graphic>
      </p:graphicFrame>
      <p:graphicFrame>
        <p:nvGraphicFramePr>
          <p:cNvPr id="21" name="表格 20"/>
          <p:cNvGraphicFramePr/>
          <p:nvPr>
            <p:custDataLst>
              <p:tags r:id="rId4"/>
            </p:custDataLst>
          </p:nvPr>
        </p:nvGraphicFramePr>
        <p:xfrm>
          <a:off x="8229600" y="3524885"/>
          <a:ext cx="855980" cy="464185"/>
        </p:xfrm>
        <a:graphic>
          <a:graphicData uri="http://schemas.openxmlformats.org/drawingml/2006/table">
            <a:tbl>
              <a:tblPr firstRow="1" firstCol="1" bandRow="1">
                <a:tableStyleId>{BD425F77-CCA3-4ED3-ABAD-241676931E88}</a:tableStyleId>
              </a:tblPr>
              <a:tblGrid>
                <a:gridCol w="427990"/>
                <a:gridCol w="427990"/>
              </a:tblGrid>
              <a:tr h="464185">
                <a:tc>
                  <a:txBody>
                    <a:bodyPr/>
                    <a:p>
                      <a:pPr algn="ctr">
                        <a:buNone/>
                      </a:pPr>
                      <a:r>
                        <a:rPr lang="en-US" altLang="zh-CN" sz="1200">
                          <a:solidFill>
                            <a:schemeClr val="bg1">
                              <a:lumMod val="50000"/>
                            </a:schemeClr>
                          </a:solidFill>
                          <a:latin typeface="阿里巴巴普惠体 3.0 55 Regular" panose="00020600040101010101" charset="-122"/>
                          <a:ea typeface="阿里巴巴普惠体 3.0 55 Regular" panose="00020600040101010101" charset="-122"/>
                        </a:rPr>
                        <a:t>9</a:t>
                      </a:r>
                      <a:endParaRPr lang="en-US" altLang="zh-CN" sz="1200">
                        <a:solidFill>
                          <a:schemeClr val="bg1">
                            <a:lumMod val="50000"/>
                          </a:schemeClr>
                        </a:solidFill>
                        <a:latin typeface="阿里巴巴普惠体 3.0 55 Regular" panose="00020600040101010101" charset="-122"/>
                        <a:ea typeface="阿里巴巴普惠体 3.0 55 Regular" panose="00020600040101010101" charset="-122"/>
                      </a:endParaRPr>
                    </a:p>
                  </a:txBody>
                  <a:tcPr anchor="ctr" anchorCtr="0">
                    <a:lnL w="12700" cmpd="sng">
                      <a:solidFill>
                        <a:schemeClr val="tx2">
                          <a:lumMod val="10000"/>
                          <a:lumOff val="90000"/>
                        </a:schemeClr>
                      </a:solidFill>
                      <a:prstDash val="solid"/>
                    </a:lnL>
                    <a:lnR w="12700" cmpd="sng">
                      <a:solidFill>
                        <a:schemeClr val="tx2">
                          <a:lumMod val="10000"/>
                          <a:lumOff val="90000"/>
                        </a:schemeClr>
                      </a:solidFill>
                      <a:prstDash val="solid"/>
                    </a:lnR>
                    <a:lnT w="12700" cmpd="sng">
                      <a:solidFill>
                        <a:schemeClr val="tx2">
                          <a:lumMod val="10000"/>
                          <a:lumOff val="90000"/>
                        </a:schemeClr>
                      </a:solidFill>
                      <a:prstDash val="solid"/>
                    </a:lnT>
                    <a:lnB w="12700" cmpd="sng">
                      <a:solidFill>
                        <a:schemeClr val="tx2">
                          <a:lumMod val="10000"/>
                          <a:lumOff val="90000"/>
                        </a:schemeClr>
                      </a:solidFill>
                      <a:prstDash val="solid"/>
                    </a:lnB>
                    <a:noFill/>
                  </a:tcPr>
                </a:tc>
                <a:tc>
                  <a:txBody>
                    <a:bodyPr/>
                    <a:p>
                      <a:pPr algn="ctr">
                        <a:buNone/>
                      </a:pPr>
                      <a:r>
                        <a:rPr lang="en-US" altLang="zh-CN" sz="1200">
                          <a:solidFill>
                            <a:schemeClr val="bg1">
                              <a:lumMod val="50000"/>
                            </a:schemeClr>
                          </a:solidFill>
                          <a:latin typeface="阿里巴巴普惠体 3.0 55 Regular" panose="00020600040101010101" charset="-122"/>
                          <a:ea typeface="阿里巴巴普惠体 3.0 55 Regular" panose="00020600040101010101" charset="-122"/>
                        </a:rPr>
                        <a:t>10</a:t>
                      </a:r>
                      <a:endParaRPr lang="en-US" altLang="zh-CN" sz="1200">
                        <a:solidFill>
                          <a:schemeClr val="bg1">
                            <a:lumMod val="50000"/>
                          </a:schemeClr>
                        </a:solidFill>
                        <a:latin typeface="阿里巴巴普惠体 3.0 55 Regular" panose="00020600040101010101" charset="-122"/>
                        <a:ea typeface="阿里巴巴普惠体 3.0 55 Regular" panose="00020600040101010101" charset="-122"/>
                      </a:endParaRPr>
                    </a:p>
                  </a:txBody>
                  <a:tcPr anchor="ctr" anchorCtr="0">
                    <a:lnL w="12700" cmpd="sng">
                      <a:solidFill>
                        <a:schemeClr val="tx2">
                          <a:lumMod val="10000"/>
                          <a:lumOff val="90000"/>
                        </a:schemeClr>
                      </a:solidFill>
                      <a:prstDash val="solid"/>
                    </a:lnL>
                    <a:lnR w="12700" cmpd="sng">
                      <a:solidFill>
                        <a:schemeClr val="tx2">
                          <a:lumMod val="10000"/>
                          <a:lumOff val="90000"/>
                        </a:schemeClr>
                      </a:solidFill>
                      <a:prstDash val="solid"/>
                    </a:lnR>
                    <a:lnT w="12700" cmpd="sng">
                      <a:solidFill>
                        <a:schemeClr val="tx2">
                          <a:lumMod val="10000"/>
                          <a:lumOff val="90000"/>
                        </a:schemeClr>
                      </a:solidFill>
                      <a:prstDash val="solid"/>
                    </a:lnT>
                    <a:lnB w="12700" cmpd="sng">
                      <a:solidFill>
                        <a:schemeClr val="tx2">
                          <a:lumMod val="10000"/>
                          <a:lumOff val="90000"/>
                        </a:schemeClr>
                      </a:solidFill>
                      <a:prstDash val="solid"/>
                    </a:lnB>
                    <a:noFill/>
                  </a:tcPr>
                </a:tc>
              </a:tr>
            </a:tbl>
          </a:graphicData>
        </a:graphic>
      </p:graphicFrame>
      <p:cxnSp>
        <p:nvCxnSpPr>
          <p:cNvPr id="22" name="直接箭头连接符 21"/>
          <p:cNvCxnSpPr/>
          <p:nvPr/>
        </p:nvCxnSpPr>
        <p:spPr>
          <a:xfrm flipH="1">
            <a:off x="7367905" y="3715385"/>
            <a:ext cx="629920" cy="0"/>
          </a:xfrm>
          <a:prstGeom prst="straightConnector1">
            <a:avLst/>
          </a:prstGeom>
          <a:ln w="63500">
            <a:gradFill>
              <a:gsLst>
                <a:gs pos="0">
                  <a:schemeClr val="accent1">
                    <a:lumMod val="5000"/>
                    <a:lumOff val="95000"/>
                  </a:schemeClr>
                </a:gs>
                <a:gs pos="89000">
                  <a:srgbClr val="0D42D3"/>
                </a:gs>
                <a:gs pos="0">
                  <a:schemeClr val="accent1">
                    <a:lumMod val="45000"/>
                    <a:lumOff val="55000"/>
                  </a:schemeClr>
                </a:gs>
              </a:gsLst>
              <a:lin ang="0" scaled="0"/>
            </a:gradFill>
            <a:tailEnd type="triangle"/>
          </a:ln>
        </p:spPr>
        <p:style>
          <a:lnRef idx="1">
            <a:schemeClr val="accent1"/>
          </a:lnRef>
          <a:fillRef idx="0">
            <a:schemeClr val="accent1"/>
          </a:fillRef>
          <a:effectRef idx="0">
            <a:schemeClr val="accent1"/>
          </a:effectRef>
          <a:fontRef idx="minor">
            <a:schemeClr val="tx1"/>
          </a:fontRef>
        </p:style>
      </p:cxnSp>
      <p:sp>
        <p:nvSpPr>
          <p:cNvPr id="24" name="文本框 23"/>
          <p:cNvSpPr txBox="1"/>
          <p:nvPr/>
        </p:nvSpPr>
        <p:spPr>
          <a:xfrm>
            <a:off x="6335395" y="3162300"/>
            <a:ext cx="3413760" cy="306705"/>
          </a:xfrm>
          <a:prstGeom prst="rect">
            <a:avLst/>
          </a:prstGeom>
          <a:noFill/>
        </p:spPr>
        <p:txBody>
          <a:bodyPr wrap="square" rtlCol="0">
            <a:spAutoFit/>
          </a:bodyPr>
          <a:p>
            <a:pPr algn="ctr"/>
            <a:r>
              <a:rPr lang="en-US" altLang="zh-CN" sz="1400">
                <a:latin typeface="阿里巴巴普惠体 3.0 55 Regular" panose="00020600040101010101" charset="-122"/>
                <a:ea typeface="阿里巴巴普惠体 3.0 55 Regular" panose="00020600040101010101" charset="-122"/>
              </a:rPr>
              <a:t>join / append! / appendTuple </a:t>
            </a:r>
            <a:endParaRPr lang="en-US" altLang="zh-CN" sz="1400">
              <a:latin typeface="阿里巴巴普惠体 3.0 55 Regular" panose="00020600040101010101" charset="-122"/>
              <a:ea typeface="阿里巴巴普惠体 3.0 55 Regular" panose="00020600040101010101" charset="-122"/>
            </a:endParaRPr>
          </a:p>
        </p:txBody>
      </p:sp>
      <p:pic>
        <p:nvPicPr>
          <p:cNvPr id="25" name="图片 24" descr="乘"/>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3456940" y="3441065"/>
            <a:ext cx="640080" cy="640080"/>
          </a:xfrm>
          <a:prstGeom prst="rect">
            <a:avLst/>
          </a:prstGeom>
        </p:spPr>
      </p:pic>
      <p:sp>
        <p:nvSpPr>
          <p:cNvPr id="26" name="文本框 25"/>
          <p:cNvSpPr txBox="1"/>
          <p:nvPr/>
        </p:nvSpPr>
        <p:spPr>
          <a:xfrm>
            <a:off x="2868930" y="3128010"/>
            <a:ext cx="1844675" cy="306705"/>
          </a:xfrm>
          <a:prstGeom prst="rect">
            <a:avLst/>
          </a:prstGeom>
          <a:noFill/>
        </p:spPr>
        <p:txBody>
          <a:bodyPr wrap="square" rtlCol="0">
            <a:spAutoFit/>
          </a:bodyPr>
          <a:p>
            <a:pPr algn="ctr"/>
            <a:r>
              <a:rPr lang="en-US" altLang="zh-CN" sz="1400">
                <a:latin typeface="阿里巴巴普惠体 3.0 55 Regular" panose="00020600040101010101" charset="-122"/>
                <a:ea typeface="阿里巴巴普惠体 3.0 55 Regular" panose="00020600040101010101" charset="-122"/>
              </a:rPr>
              <a:t>drop</a:t>
            </a:r>
            <a:endParaRPr lang="en-US" altLang="zh-CN" sz="1400">
              <a:latin typeface="阿里巴巴普惠体 3.0 55 Regular" panose="00020600040101010101" charset="-122"/>
              <a:ea typeface="阿里巴巴普惠体 3.0 55 Regular" panose="00020600040101010101" charset="-122"/>
            </a:endParaRPr>
          </a:p>
        </p:txBody>
      </p:sp>
      <p:cxnSp>
        <p:nvCxnSpPr>
          <p:cNvPr id="27" name="肘形连接符 26"/>
          <p:cNvCxnSpPr/>
          <p:nvPr/>
        </p:nvCxnSpPr>
        <p:spPr>
          <a:xfrm rot="5400000">
            <a:off x="4526280" y="4027170"/>
            <a:ext cx="482600" cy="343535"/>
          </a:xfrm>
          <a:prstGeom prst="bentConnector3">
            <a:avLst>
              <a:gd name="adj1" fmla="val 50066"/>
            </a:avLst>
          </a:prstGeom>
          <a:ln w="63500">
            <a:gradFill>
              <a:gsLst>
                <a:gs pos="0">
                  <a:schemeClr val="accent1">
                    <a:lumMod val="5000"/>
                    <a:lumOff val="95000"/>
                  </a:schemeClr>
                </a:gs>
                <a:gs pos="89000">
                  <a:srgbClr val="0D42D3"/>
                </a:gs>
                <a:gs pos="0">
                  <a:schemeClr val="accent1">
                    <a:lumMod val="45000"/>
                    <a:lumOff val="55000"/>
                  </a:schemeClr>
                </a:gs>
              </a:gsLst>
              <a:lin ang="0" scaled="0"/>
            </a:gradFill>
            <a:tailEnd type="none"/>
          </a:ln>
        </p:spPr>
        <p:style>
          <a:lnRef idx="1">
            <a:schemeClr val="accent1"/>
          </a:lnRef>
          <a:fillRef idx="0">
            <a:schemeClr val="accent1"/>
          </a:fillRef>
          <a:effectRef idx="0">
            <a:schemeClr val="accent1"/>
          </a:effectRef>
          <a:fontRef idx="minor">
            <a:schemeClr val="tx1"/>
          </a:fontRef>
        </p:style>
      </p:cxnSp>
      <p:cxnSp>
        <p:nvCxnSpPr>
          <p:cNvPr id="28" name="肘形连接符 27"/>
          <p:cNvCxnSpPr/>
          <p:nvPr/>
        </p:nvCxnSpPr>
        <p:spPr>
          <a:xfrm rot="5400000" flipV="1">
            <a:off x="4865370" y="4034155"/>
            <a:ext cx="481330" cy="329565"/>
          </a:xfrm>
          <a:prstGeom prst="bentConnector3">
            <a:avLst>
              <a:gd name="adj1" fmla="val 51517"/>
            </a:avLst>
          </a:prstGeom>
          <a:ln w="63500">
            <a:gradFill>
              <a:gsLst>
                <a:gs pos="0">
                  <a:schemeClr val="accent1">
                    <a:lumMod val="5000"/>
                    <a:lumOff val="95000"/>
                  </a:schemeClr>
                </a:gs>
                <a:gs pos="89000">
                  <a:srgbClr val="0D42D3"/>
                </a:gs>
                <a:gs pos="0">
                  <a:schemeClr val="accent1">
                    <a:lumMod val="45000"/>
                    <a:lumOff val="55000"/>
                  </a:schemeClr>
                </a:gs>
              </a:gsLst>
              <a:lin ang="0" scaled="0"/>
            </a:gradFill>
            <a:tailEnd type="none"/>
          </a:ln>
        </p:spPr>
        <p:style>
          <a:lnRef idx="1">
            <a:schemeClr val="accent1"/>
          </a:lnRef>
          <a:fillRef idx="0">
            <a:schemeClr val="accent1"/>
          </a:fillRef>
          <a:effectRef idx="0">
            <a:schemeClr val="accent1"/>
          </a:effectRef>
          <a:fontRef idx="minor">
            <a:schemeClr val="tx1"/>
          </a:fontRef>
        </p:style>
      </p:cxnSp>
      <p:sp>
        <p:nvSpPr>
          <p:cNvPr id="29" name="文本框 28"/>
          <p:cNvSpPr txBox="1"/>
          <p:nvPr/>
        </p:nvSpPr>
        <p:spPr>
          <a:xfrm>
            <a:off x="4080510" y="4466590"/>
            <a:ext cx="1076325" cy="306705"/>
          </a:xfrm>
          <a:prstGeom prst="rect">
            <a:avLst/>
          </a:prstGeom>
          <a:noFill/>
        </p:spPr>
        <p:txBody>
          <a:bodyPr wrap="square" rtlCol="0">
            <a:spAutoFit/>
          </a:bodyPr>
          <a:p>
            <a:r>
              <a:rPr lang="zh-CN" altLang="en-US" sz="1400">
                <a:latin typeface="阿里巴巴普惠体 3.0 55 Regular" panose="00020600040101010101" charset="-122"/>
                <a:ea typeface="阿里巴巴普惠体 3.0 55 Regular" panose="00020600040101010101" charset="-122"/>
              </a:rPr>
              <a:t>判断空值</a:t>
            </a:r>
            <a:endParaRPr lang="zh-CN" altLang="en-US" sz="1400">
              <a:latin typeface="阿里巴巴普惠体 3.0 55 Regular" panose="00020600040101010101" charset="-122"/>
              <a:ea typeface="阿里巴巴普惠体 3.0 55 Regular" panose="00020600040101010101" charset="-122"/>
            </a:endParaRPr>
          </a:p>
        </p:txBody>
      </p:sp>
      <p:sp>
        <p:nvSpPr>
          <p:cNvPr id="31" name="文本框 30"/>
          <p:cNvSpPr txBox="1"/>
          <p:nvPr/>
        </p:nvSpPr>
        <p:spPr>
          <a:xfrm>
            <a:off x="4932680" y="4459605"/>
            <a:ext cx="1076325" cy="306705"/>
          </a:xfrm>
          <a:prstGeom prst="rect">
            <a:avLst/>
          </a:prstGeom>
          <a:noFill/>
        </p:spPr>
        <p:txBody>
          <a:bodyPr wrap="square" rtlCol="0">
            <a:spAutoFit/>
          </a:bodyPr>
          <a:p>
            <a:r>
              <a:rPr lang="zh-CN" altLang="en-US" sz="1400">
                <a:latin typeface="阿里巴巴普惠体 3.0 55 Regular" panose="00020600040101010101" charset="-122"/>
                <a:ea typeface="阿里巴巴普惠体 3.0 55 Regular" panose="00020600040101010101" charset="-122"/>
              </a:rPr>
              <a:t>填充空值</a:t>
            </a:r>
            <a:endParaRPr lang="zh-CN" altLang="en-US" sz="1400">
              <a:latin typeface="阿里巴巴普惠体 3.0 55 Regular" panose="00020600040101010101" charset="-122"/>
              <a:ea typeface="阿里巴巴普惠体 3.0 55 Regular" panose="00020600040101010101" charset="-122"/>
            </a:endParaRPr>
          </a:p>
        </p:txBody>
      </p:sp>
      <p:sp>
        <p:nvSpPr>
          <p:cNvPr id="38" name="文本框 37"/>
          <p:cNvSpPr txBox="1"/>
          <p:nvPr/>
        </p:nvSpPr>
        <p:spPr>
          <a:xfrm>
            <a:off x="4164965" y="4837430"/>
            <a:ext cx="1238250" cy="737235"/>
          </a:xfrm>
          <a:prstGeom prst="rect">
            <a:avLst/>
          </a:prstGeom>
          <a:noFill/>
        </p:spPr>
        <p:txBody>
          <a:bodyPr wrap="square" rtlCol="0">
            <a:spAutoFit/>
          </a:bodyPr>
          <a:p>
            <a:r>
              <a:rPr lang="en-US" altLang="zh-CN" sz="1400">
                <a:latin typeface="阿里巴巴普惠体 3.0 55 Regular" panose="00020600040101010101" charset="-122"/>
                <a:ea typeface="阿里巴巴普惠体 3.0 55 Regular" panose="00020600040101010101" charset="-122"/>
              </a:rPr>
              <a:t>isValid</a:t>
            </a:r>
            <a:endParaRPr lang="en-US" altLang="zh-CN" sz="1400">
              <a:latin typeface="阿里巴巴普惠体 3.0 55 Regular" panose="00020600040101010101" charset="-122"/>
              <a:ea typeface="阿里巴巴普惠体 3.0 55 Regular" panose="00020600040101010101" charset="-122"/>
            </a:endParaRPr>
          </a:p>
          <a:p>
            <a:r>
              <a:rPr lang="en-US" altLang="zh-CN" sz="1400">
                <a:latin typeface="阿里巴巴普惠体 3.0 55 Regular" panose="00020600040101010101" charset="-122"/>
                <a:ea typeface="阿里巴巴普惠体 3.0 55 Regular" panose="00020600040101010101" charset="-122"/>
              </a:rPr>
              <a:t>isNull</a:t>
            </a:r>
            <a:endParaRPr lang="en-US" altLang="zh-CN" sz="1400">
              <a:latin typeface="阿里巴巴普惠体 3.0 55 Regular" panose="00020600040101010101" charset="-122"/>
              <a:ea typeface="阿里巴巴普惠体 3.0 55 Regular" panose="00020600040101010101" charset="-122"/>
            </a:endParaRPr>
          </a:p>
          <a:p>
            <a:r>
              <a:rPr lang="en-US" altLang="zh-CN" sz="1400">
                <a:latin typeface="阿里巴巴普惠体 3.0 55 Regular" panose="00020600040101010101" charset="-122"/>
                <a:ea typeface="阿里巴巴普惠体 3.0 55 Regular" panose="00020600040101010101" charset="-122"/>
              </a:rPr>
              <a:t>hasNull</a:t>
            </a:r>
            <a:endParaRPr lang="en-US" altLang="zh-CN" sz="1400">
              <a:latin typeface="阿里巴巴普惠体 3.0 55 Regular" panose="00020600040101010101" charset="-122"/>
              <a:ea typeface="阿里巴巴普惠体 3.0 55 Regular" panose="00020600040101010101" charset="-122"/>
            </a:endParaRPr>
          </a:p>
        </p:txBody>
      </p:sp>
      <p:sp>
        <p:nvSpPr>
          <p:cNvPr id="39" name="文本框 38"/>
          <p:cNvSpPr txBox="1"/>
          <p:nvPr/>
        </p:nvSpPr>
        <p:spPr>
          <a:xfrm>
            <a:off x="4953635" y="4757420"/>
            <a:ext cx="1138555" cy="1168400"/>
          </a:xfrm>
          <a:prstGeom prst="rect">
            <a:avLst/>
          </a:prstGeom>
          <a:noFill/>
        </p:spPr>
        <p:txBody>
          <a:bodyPr wrap="square" rtlCol="0">
            <a:spAutoFit/>
          </a:bodyPr>
          <a:p>
            <a:r>
              <a:rPr lang="en-US" altLang="zh-CN" sz="1400">
                <a:latin typeface="阿里巴巴普惠体 3.0 55 Regular" panose="00020600040101010101" charset="-122"/>
                <a:ea typeface="阿里巴巴普惠体 3.0 55 Regular" panose="00020600040101010101" charset="-122"/>
              </a:rPr>
              <a:t>ffill</a:t>
            </a:r>
            <a:endParaRPr lang="en-US" altLang="zh-CN" sz="1400">
              <a:latin typeface="阿里巴巴普惠体 3.0 55 Regular" panose="00020600040101010101" charset="-122"/>
              <a:ea typeface="阿里巴巴普惠体 3.0 55 Regular" panose="00020600040101010101" charset="-122"/>
            </a:endParaRPr>
          </a:p>
          <a:p>
            <a:r>
              <a:rPr lang="en-US" altLang="zh-CN" sz="1400">
                <a:latin typeface="阿里巴巴普惠体 3.0 55 Regular" panose="00020600040101010101" charset="-122"/>
                <a:ea typeface="阿里巴巴普惠体 3.0 55 Regular" panose="00020600040101010101" charset="-122"/>
              </a:rPr>
              <a:t>bfill</a:t>
            </a:r>
            <a:endParaRPr lang="en-US" altLang="zh-CN" sz="1400">
              <a:latin typeface="阿里巴巴普惠体 3.0 55 Regular" panose="00020600040101010101" charset="-122"/>
              <a:ea typeface="阿里巴巴普惠体 3.0 55 Regular" panose="00020600040101010101" charset="-122"/>
            </a:endParaRPr>
          </a:p>
          <a:p>
            <a:r>
              <a:rPr lang="en-US" altLang="zh-CN" sz="1400">
                <a:latin typeface="阿里巴巴普惠体 3.0 55 Regular" panose="00020600040101010101" charset="-122"/>
                <a:ea typeface="阿里巴巴普惠体 3.0 55 Regular" panose="00020600040101010101" charset="-122"/>
              </a:rPr>
              <a:t>lfill</a:t>
            </a:r>
            <a:endParaRPr lang="en-US" altLang="zh-CN" sz="1400">
              <a:latin typeface="阿里巴巴普惠体 3.0 55 Regular" panose="00020600040101010101" charset="-122"/>
              <a:ea typeface="阿里巴巴普惠体 3.0 55 Regular" panose="00020600040101010101" charset="-122"/>
            </a:endParaRPr>
          </a:p>
          <a:p>
            <a:r>
              <a:rPr lang="en-US" altLang="zh-CN" sz="1400">
                <a:latin typeface="阿里巴巴普惠体 3.0 55 Regular" panose="00020600040101010101" charset="-122"/>
                <a:ea typeface="阿里巴巴普惠体 3.0 55 Regular" panose="00020600040101010101" charset="-122"/>
              </a:rPr>
              <a:t>nullFill</a:t>
            </a:r>
            <a:endParaRPr lang="en-US" altLang="zh-CN" sz="1400">
              <a:latin typeface="阿里巴巴普惠体 3.0 55 Regular" panose="00020600040101010101" charset="-122"/>
              <a:ea typeface="阿里巴巴普惠体 3.0 55 Regular" panose="00020600040101010101" charset="-122"/>
            </a:endParaRPr>
          </a:p>
          <a:p>
            <a:endParaRPr lang="en-US" altLang="zh-CN" sz="1400">
              <a:latin typeface="阿里巴巴普惠体 3.0 55 Regular" panose="00020600040101010101" charset="-122"/>
              <a:ea typeface="阿里巴巴普惠体 3.0 55 Regular" panose="00020600040101010101" charset="-122"/>
            </a:endParaRPr>
          </a:p>
        </p:txBody>
      </p:sp>
      <p:cxnSp>
        <p:nvCxnSpPr>
          <p:cNvPr id="42" name="直接连接符 41"/>
          <p:cNvCxnSpPr/>
          <p:nvPr/>
        </p:nvCxnSpPr>
        <p:spPr>
          <a:xfrm>
            <a:off x="5621655" y="2131060"/>
            <a:ext cx="20320" cy="2209800"/>
          </a:xfrm>
          <a:prstGeom prst="line">
            <a:avLst/>
          </a:prstGeom>
          <a:ln w="25400" cmpd="sng">
            <a:solidFill>
              <a:schemeClr val="tx2">
                <a:lumMod val="50000"/>
                <a:lumOff val="50000"/>
              </a:schemeClr>
            </a:solidFill>
            <a:prstDash val="dash"/>
            <a:tailEnd type="none"/>
          </a:ln>
        </p:spPr>
        <p:style>
          <a:lnRef idx="1">
            <a:schemeClr val="accent1"/>
          </a:lnRef>
          <a:fillRef idx="0">
            <a:schemeClr val="accent1"/>
          </a:fillRef>
          <a:effectRef idx="0">
            <a:schemeClr val="accent1"/>
          </a:effectRef>
          <a:fontRef idx="minor">
            <a:schemeClr val="tx1"/>
          </a:fontRef>
        </p:style>
      </p:cxnSp>
      <p:graphicFrame>
        <p:nvGraphicFramePr>
          <p:cNvPr id="44" name="表格 43"/>
          <p:cNvGraphicFramePr/>
          <p:nvPr>
            <p:custDataLst>
              <p:tags r:id="rId7"/>
            </p:custDataLst>
          </p:nvPr>
        </p:nvGraphicFramePr>
        <p:xfrm>
          <a:off x="3076575" y="2290445"/>
          <a:ext cx="2359660" cy="440055"/>
        </p:xfrm>
        <a:graphic>
          <a:graphicData uri="http://schemas.openxmlformats.org/drawingml/2006/table">
            <a:tbl>
              <a:tblPr firstRow="1" firstCol="1" bandRow="1">
                <a:tableStyleId>{BD425F77-CCA3-4ED3-ABAD-241676931E88}</a:tableStyleId>
              </a:tblPr>
              <a:tblGrid>
                <a:gridCol w="474345"/>
                <a:gridCol w="474345"/>
                <a:gridCol w="474980"/>
                <a:gridCol w="474345"/>
                <a:gridCol w="461645"/>
              </a:tblGrid>
              <a:tr h="440055">
                <a:tc>
                  <a:txBody>
                    <a:bodyPr/>
                    <a:p>
                      <a:pPr algn="ctr">
                        <a:buNone/>
                      </a:pPr>
                      <a:r>
                        <a:rPr lang="en-US" altLang="zh-CN" sz="1200">
                          <a:solidFill>
                            <a:schemeClr val="bg1">
                              <a:lumMod val="50000"/>
                            </a:schemeClr>
                          </a:solidFill>
                          <a:latin typeface="阿里巴巴普惠体 3.0 55 Regular" panose="00020600040101010101" charset="-122"/>
                          <a:ea typeface="阿里巴巴普惠体 3.0 55 Regular" panose="00020600040101010101" charset="-122"/>
                        </a:rPr>
                        <a:t>1</a:t>
                      </a:r>
                      <a:endParaRPr lang="en-US" altLang="zh-CN" sz="1200">
                        <a:solidFill>
                          <a:schemeClr val="bg1">
                            <a:lumMod val="50000"/>
                          </a:schemeClr>
                        </a:solidFill>
                        <a:latin typeface="阿里巴巴普惠体 3.0 55 Regular" panose="00020600040101010101" charset="-122"/>
                        <a:ea typeface="阿里巴巴普惠体 3.0 55 Regular" panose="00020600040101010101" charset="-122"/>
                      </a:endParaRPr>
                    </a:p>
                  </a:txBody>
                  <a:tcPr anchor="ctr" anchorCtr="0">
                    <a:lnL w="12700" cmpd="sng">
                      <a:solidFill>
                        <a:schemeClr val="tx2">
                          <a:lumMod val="10000"/>
                          <a:lumOff val="90000"/>
                        </a:schemeClr>
                      </a:solidFill>
                      <a:prstDash val="solid"/>
                    </a:lnL>
                    <a:lnR w="12700" cmpd="sng">
                      <a:solidFill>
                        <a:schemeClr val="tx2">
                          <a:lumMod val="10000"/>
                          <a:lumOff val="90000"/>
                        </a:schemeClr>
                      </a:solidFill>
                      <a:prstDash val="solid"/>
                    </a:lnR>
                    <a:lnT w="12700" cmpd="sng">
                      <a:solidFill>
                        <a:schemeClr val="tx2">
                          <a:lumMod val="10000"/>
                          <a:lumOff val="90000"/>
                        </a:schemeClr>
                      </a:solidFill>
                      <a:prstDash val="solid"/>
                    </a:lnT>
                    <a:lnB w="12700" cmpd="sng">
                      <a:solidFill>
                        <a:schemeClr val="tx2">
                          <a:lumMod val="10000"/>
                          <a:lumOff val="90000"/>
                        </a:schemeClr>
                      </a:solidFill>
                      <a:prstDash val="solid"/>
                    </a:lnB>
                    <a:noFill/>
                  </a:tcPr>
                </a:tc>
                <a:tc>
                  <a:txBody>
                    <a:bodyPr/>
                    <a:p>
                      <a:pPr algn="ctr">
                        <a:buNone/>
                      </a:pPr>
                      <a:r>
                        <a:rPr lang="en-US" altLang="zh-CN" sz="1200">
                          <a:solidFill>
                            <a:schemeClr val="bg1">
                              <a:lumMod val="50000"/>
                            </a:schemeClr>
                          </a:solidFill>
                          <a:latin typeface="阿里巴巴普惠体 3.0 55 Regular" panose="00020600040101010101" charset="-122"/>
                          <a:ea typeface="阿里巴巴普惠体 3.0 55 Regular" panose="00020600040101010101" charset="-122"/>
                        </a:rPr>
                        <a:t>2</a:t>
                      </a:r>
                      <a:endParaRPr lang="en-US" altLang="zh-CN" sz="1200">
                        <a:solidFill>
                          <a:schemeClr val="bg1">
                            <a:lumMod val="50000"/>
                          </a:schemeClr>
                        </a:solidFill>
                        <a:latin typeface="阿里巴巴普惠体 3.0 55 Regular" panose="00020600040101010101" charset="-122"/>
                        <a:ea typeface="阿里巴巴普惠体 3.0 55 Regular" panose="00020600040101010101" charset="-122"/>
                      </a:endParaRPr>
                    </a:p>
                  </a:txBody>
                  <a:tcPr anchor="ctr" anchorCtr="0">
                    <a:lnL w="12700" cmpd="sng">
                      <a:solidFill>
                        <a:schemeClr val="tx2">
                          <a:lumMod val="10000"/>
                          <a:lumOff val="90000"/>
                        </a:schemeClr>
                      </a:solidFill>
                      <a:prstDash val="solid"/>
                    </a:lnL>
                    <a:lnR w="12700" cmpd="sng">
                      <a:solidFill>
                        <a:schemeClr val="tx2">
                          <a:lumMod val="10000"/>
                          <a:lumOff val="90000"/>
                        </a:schemeClr>
                      </a:solidFill>
                      <a:prstDash val="solid"/>
                    </a:lnR>
                    <a:lnT w="12700" cmpd="sng">
                      <a:solidFill>
                        <a:schemeClr val="tx2">
                          <a:lumMod val="10000"/>
                          <a:lumOff val="90000"/>
                        </a:schemeClr>
                      </a:solidFill>
                      <a:prstDash val="solid"/>
                    </a:lnT>
                    <a:lnB w="12700" cmpd="sng">
                      <a:solidFill>
                        <a:schemeClr val="tx2">
                          <a:lumMod val="10000"/>
                          <a:lumOff val="90000"/>
                        </a:schemeClr>
                      </a:solidFill>
                      <a:prstDash val="solid"/>
                    </a:lnB>
                    <a:noFill/>
                  </a:tcPr>
                </a:tc>
                <a:tc>
                  <a:txBody>
                    <a:bodyPr/>
                    <a:p>
                      <a:pPr algn="ctr">
                        <a:buNone/>
                      </a:pPr>
                      <a:r>
                        <a:rPr lang="en-US" altLang="zh-CN" sz="1200">
                          <a:solidFill>
                            <a:schemeClr val="bg1">
                              <a:lumMod val="50000"/>
                            </a:schemeClr>
                          </a:solidFill>
                          <a:latin typeface="阿里巴巴普惠体 3.0 55 Regular" panose="00020600040101010101" charset="-122"/>
                          <a:ea typeface="阿里巴巴普惠体 3.0 55 Regular" panose="00020600040101010101" charset="-122"/>
                        </a:rPr>
                        <a:t>3</a:t>
                      </a:r>
                      <a:endParaRPr lang="en-US" altLang="zh-CN" sz="1200">
                        <a:solidFill>
                          <a:schemeClr val="bg1">
                            <a:lumMod val="50000"/>
                          </a:schemeClr>
                        </a:solidFill>
                        <a:latin typeface="阿里巴巴普惠体 3.0 55 Regular" panose="00020600040101010101" charset="-122"/>
                        <a:ea typeface="阿里巴巴普惠体 3.0 55 Regular" panose="00020600040101010101" charset="-122"/>
                      </a:endParaRPr>
                    </a:p>
                  </a:txBody>
                  <a:tcPr anchor="ctr" anchorCtr="0">
                    <a:lnL w="12700" cmpd="sng">
                      <a:solidFill>
                        <a:schemeClr val="tx2">
                          <a:lumMod val="10000"/>
                          <a:lumOff val="90000"/>
                        </a:schemeClr>
                      </a:solidFill>
                      <a:prstDash val="solid"/>
                    </a:lnL>
                    <a:lnR w="12700" cmpd="sng">
                      <a:solidFill>
                        <a:schemeClr val="tx2">
                          <a:lumMod val="10000"/>
                          <a:lumOff val="90000"/>
                        </a:schemeClr>
                      </a:solidFill>
                      <a:prstDash val="solid"/>
                    </a:lnR>
                    <a:lnT w="12700" cmpd="sng">
                      <a:solidFill>
                        <a:schemeClr val="tx2">
                          <a:lumMod val="10000"/>
                          <a:lumOff val="90000"/>
                        </a:schemeClr>
                      </a:solidFill>
                      <a:prstDash val="solid"/>
                    </a:lnT>
                    <a:lnB w="12700" cmpd="sng">
                      <a:solidFill>
                        <a:schemeClr val="tx2">
                          <a:lumMod val="10000"/>
                          <a:lumOff val="90000"/>
                        </a:schemeClr>
                      </a:solidFill>
                      <a:prstDash val="solid"/>
                    </a:lnB>
                    <a:noFill/>
                  </a:tcPr>
                </a:tc>
                <a:tc>
                  <a:txBody>
                    <a:bodyPr/>
                    <a:p>
                      <a:pPr algn="ctr">
                        <a:buNone/>
                      </a:pPr>
                      <a:r>
                        <a:rPr lang="en-US" altLang="zh-CN" sz="900" b="1">
                          <a:solidFill>
                            <a:schemeClr val="bg1">
                              <a:lumMod val="50000"/>
                            </a:schemeClr>
                          </a:solidFill>
                          <a:latin typeface="阿里巴巴普惠体 3.0 45 Light" panose="00020600040101010101" charset="-122"/>
                          <a:ea typeface="阿里巴巴普惠体 3.0 45 Light" panose="00020600040101010101" charset="-122"/>
                        </a:rPr>
                        <a:t>NULL</a:t>
                      </a:r>
                      <a:endParaRPr lang="en-US" altLang="zh-CN" sz="900" b="1">
                        <a:solidFill>
                          <a:schemeClr val="bg1">
                            <a:lumMod val="50000"/>
                          </a:schemeClr>
                        </a:solidFill>
                        <a:latin typeface="阿里巴巴普惠体 3.0 45 Light" panose="00020600040101010101" charset="-122"/>
                        <a:ea typeface="阿里巴巴普惠体 3.0 45 Light" panose="00020600040101010101" charset="-122"/>
                      </a:endParaRPr>
                    </a:p>
                  </a:txBody>
                  <a:tcPr anchor="ctr" anchorCtr="0">
                    <a:lnL w="12700" cmpd="sng">
                      <a:solidFill>
                        <a:schemeClr val="tx2">
                          <a:lumMod val="10000"/>
                          <a:lumOff val="90000"/>
                        </a:schemeClr>
                      </a:solidFill>
                      <a:prstDash val="solid"/>
                    </a:lnL>
                    <a:lnR w="12700" cmpd="sng">
                      <a:solidFill>
                        <a:schemeClr val="tx2">
                          <a:lumMod val="10000"/>
                          <a:lumOff val="90000"/>
                        </a:schemeClr>
                      </a:solidFill>
                      <a:prstDash val="solid"/>
                    </a:lnR>
                    <a:lnT w="12700" cmpd="sng">
                      <a:solidFill>
                        <a:schemeClr val="tx2">
                          <a:lumMod val="10000"/>
                          <a:lumOff val="90000"/>
                        </a:schemeClr>
                      </a:solidFill>
                      <a:prstDash val="solid"/>
                    </a:lnT>
                    <a:lnB w="12700" cmpd="sng">
                      <a:solidFill>
                        <a:schemeClr val="tx2">
                          <a:lumMod val="10000"/>
                          <a:lumOff val="90000"/>
                        </a:schemeClr>
                      </a:solidFill>
                      <a:prstDash val="solid"/>
                    </a:lnB>
                    <a:noFill/>
                  </a:tcPr>
                </a:tc>
                <a:tc>
                  <a:txBody>
                    <a:bodyPr/>
                    <a:p>
                      <a:pPr algn="ctr">
                        <a:buNone/>
                      </a:pPr>
                      <a:r>
                        <a:rPr lang="en-US" altLang="zh-CN" sz="1200">
                          <a:solidFill>
                            <a:schemeClr val="bg1">
                              <a:lumMod val="50000"/>
                            </a:schemeClr>
                          </a:solidFill>
                          <a:latin typeface="阿里巴巴普惠体 3.0 55 Regular" panose="00020600040101010101" charset="-122"/>
                          <a:ea typeface="阿里巴巴普惠体 3.0 55 Regular" panose="00020600040101010101" charset="-122"/>
                        </a:rPr>
                        <a:t>5</a:t>
                      </a:r>
                      <a:endParaRPr lang="en-US" altLang="zh-CN" sz="1200">
                        <a:solidFill>
                          <a:schemeClr val="bg1">
                            <a:lumMod val="50000"/>
                          </a:schemeClr>
                        </a:solidFill>
                        <a:latin typeface="阿里巴巴普惠体 3.0 55 Regular" panose="00020600040101010101" charset="-122"/>
                        <a:ea typeface="阿里巴巴普惠体 3.0 55 Regular" panose="00020600040101010101" charset="-122"/>
                      </a:endParaRPr>
                    </a:p>
                  </a:txBody>
                  <a:tcPr anchor="ctr" anchorCtr="0">
                    <a:lnL w="12700" cmpd="sng">
                      <a:solidFill>
                        <a:schemeClr val="tx2">
                          <a:lumMod val="10000"/>
                          <a:lumOff val="90000"/>
                        </a:schemeClr>
                      </a:solidFill>
                      <a:prstDash val="solid"/>
                    </a:lnL>
                    <a:lnR w="12700" cmpd="sng">
                      <a:solidFill>
                        <a:schemeClr val="tx2">
                          <a:lumMod val="10000"/>
                          <a:lumOff val="90000"/>
                        </a:schemeClr>
                      </a:solidFill>
                      <a:prstDash val="solid"/>
                    </a:lnR>
                    <a:lnT w="12700" cmpd="sng">
                      <a:solidFill>
                        <a:schemeClr val="tx2">
                          <a:lumMod val="10000"/>
                          <a:lumOff val="90000"/>
                        </a:schemeClr>
                      </a:solidFill>
                      <a:prstDash val="solid"/>
                    </a:lnT>
                    <a:lnB w="12700" cmpd="sng">
                      <a:solidFill>
                        <a:schemeClr val="tx2">
                          <a:lumMod val="10000"/>
                          <a:lumOff val="90000"/>
                        </a:schemeClr>
                      </a:solidFill>
                      <a:prstDash val="solid"/>
                    </a:lnB>
                    <a:noFill/>
                  </a:tcPr>
                </a:tc>
              </a:tr>
            </a:tbl>
          </a:graphicData>
        </a:graphic>
      </p:graphicFrame>
      <p:sp>
        <p:nvSpPr>
          <p:cNvPr id="45" name="文本框 44"/>
          <p:cNvSpPr txBox="1"/>
          <p:nvPr/>
        </p:nvSpPr>
        <p:spPr>
          <a:xfrm>
            <a:off x="2024698" y="2277745"/>
            <a:ext cx="1048385" cy="521970"/>
          </a:xfrm>
          <a:prstGeom prst="rect">
            <a:avLst/>
          </a:prstGeom>
          <a:noFill/>
        </p:spPr>
        <p:txBody>
          <a:bodyPr wrap="square" rtlCol="0">
            <a:spAutoFit/>
          </a:bodyPr>
          <a:p>
            <a:pPr indent="0" algn="ctr" fontAlgn="auto"/>
            <a:r>
              <a:rPr lang="en-US" altLang="zh-CN" sz="1400">
                <a:latin typeface="阿里巴巴普惠体 3.0 55 Regular" panose="00020600040101010101" charset="-122"/>
                <a:ea typeface="阿里巴巴普惠体 3.0 55 Regular" panose="00020600040101010101" charset="-122"/>
              </a:rPr>
              <a:t>v[0:5]</a:t>
            </a:r>
            <a:endParaRPr lang="en-US" altLang="zh-CN" sz="1400">
              <a:latin typeface="阿里巴巴普惠体 3.0 55 Regular" panose="00020600040101010101" charset="-122"/>
              <a:ea typeface="阿里巴巴普惠体 3.0 55 Regular" panose="00020600040101010101" charset="-122"/>
            </a:endParaRPr>
          </a:p>
          <a:p>
            <a:pPr indent="0" algn="ctr" fontAlgn="auto"/>
            <a:r>
              <a:rPr lang="en-US" altLang="zh-CN" sz="1400">
                <a:latin typeface="阿里巴巴普惠体 3.0 55 Regular" panose="00020600040101010101" charset="-122"/>
                <a:ea typeface="阿里巴巴普惠体 3.0 55 Regular" panose="00020600040101010101" charset="-122"/>
              </a:rPr>
              <a:t>head(v, 5)</a:t>
            </a:r>
            <a:endParaRPr lang="en-US" altLang="zh-CN" sz="1400">
              <a:latin typeface="阿里巴巴普惠体 3.0 55 Regular" panose="00020600040101010101" charset="-122"/>
              <a:ea typeface="阿里巴巴普惠体 3.0 55 Regular" panose="00020600040101010101" charset="-122"/>
            </a:endParaRPr>
          </a:p>
        </p:txBody>
      </p:sp>
      <p:sp>
        <p:nvSpPr>
          <p:cNvPr id="46" name="文本框 45"/>
          <p:cNvSpPr txBox="1"/>
          <p:nvPr/>
        </p:nvSpPr>
        <p:spPr>
          <a:xfrm>
            <a:off x="990600" y="2363470"/>
            <a:ext cx="958850" cy="358775"/>
          </a:xfrm>
          <a:prstGeom prst="rect">
            <a:avLst/>
          </a:prstGeom>
          <a:noFill/>
        </p:spPr>
        <p:txBody>
          <a:bodyPr wrap="square" rtlCol="0">
            <a:noAutofit/>
          </a:bodyPr>
          <a:p>
            <a:pPr algn="r"/>
            <a:r>
              <a:rPr lang="zh-CN" altLang="en-US" b="1">
                <a:latin typeface="阿里巴巴普惠体 3.0 55 Regular" panose="00020600040101010101" charset="-122"/>
                <a:ea typeface="阿里巴巴普惠体 3.0 55 Regular" panose="00020600040101010101" charset="-122"/>
              </a:rPr>
              <a:t>切片</a:t>
            </a:r>
            <a:endParaRPr lang="zh-CN" altLang="en-US" b="1">
              <a:latin typeface="阿里巴巴普惠体 3.0 55 Regular" panose="00020600040101010101" charset="-122"/>
              <a:ea typeface="阿里巴巴普惠体 3.0 55 Regular" panose="00020600040101010101" charset="-122"/>
            </a:endParaRPr>
          </a:p>
        </p:txBody>
      </p:sp>
      <p:sp>
        <p:nvSpPr>
          <p:cNvPr id="58" name="文本框 57"/>
          <p:cNvSpPr txBox="1"/>
          <p:nvPr/>
        </p:nvSpPr>
        <p:spPr>
          <a:xfrm>
            <a:off x="723900" y="1521460"/>
            <a:ext cx="1225550" cy="358775"/>
          </a:xfrm>
          <a:prstGeom prst="rect">
            <a:avLst/>
          </a:prstGeom>
          <a:noFill/>
        </p:spPr>
        <p:txBody>
          <a:bodyPr wrap="square" rtlCol="0">
            <a:noAutofit/>
          </a:bodyPr>
          <a:p>
            <a:pPr algn="r"/>
            <a:r>
              <a:rPr lang="zh-CN" altLang="en-US" b="1">
                <a:latin typeface="阿里巴巴普惠体 3.0 55 Regular" panose="00020600040101010101" charset="-122"/>
                <a:ea typeface="阿里巴巴普惠体 3.0 55 Regular" panose="00020600040101010101" charset="-122"/>
              </a:rPr>
              <a:t>条件索引</a:t>
            </a:r>
            <a:endParaRPr lang="zh-CN" altLang="en-US" b="1">
              <a:latin typeface="阿里巴巴普惠体 3.0 55 Regular" panose="00020600040101010101" charset="-122"/>
              <a:ea typeface="阿里巴巴普惠体 3.0 55 Regular" panose="00020600040101010101" charset="-122"/>
            </a:endParaRPr>
          </a:p>
        </p:txBody>
      </p:sp>
      <p:graphicFrame>
        <p:nvGraphicFramePr>
          <p:cNvPr id="59" name="表格 58"/>
          <p:cNvGraphicFramePr/>
          <p:nvPr>
            <p:custDataLst>
              <p:tags r:id="rId8"/>
            </p:custDataLst>
          </p:nvPr>
        </p:nvGraphicFramePr>
        <p:xfrm>
          <a:off x="3152775" y="1478280"/>
          <a:ext cx="3537585" cy="523240"/>
        </p:xfrm>
        <a:graphic>
          <a:graphicData uri="http://schemas.openxmlformats.org/drawingml/2006/table">
            <a:tbl>
              <a:tblPr firstRow="1" firstCol="1" bandRow="1">
                <a:tableStyleId>{BD425F77-CCA3-4ED3-ABAD-241676931E88}</a:tableStyleId>
              </a:tblPr>
              <a:tblGrid>
                <a:gridCol w="511810"/>
                <a:gridCol w="510540"/>
                <a:gridCol w="511175"/>
                <a:gridCol w="511175"/>
                <a:gridCol w="498475"/>
                <a:gridCol w="497205"/>
                <a:gridCol w="497205"/>
              </a:tblGrid>
              <a:tr h="523240">
                <a:tc>
                  <a:txBody>
                    <a:bodyPr/>
                    <a:p>
                      <a:pPr algn="ctr">
                        <a:buNone/>
                      </a:pPr>
                      <a:r>
                        <a:rPr lang="en-US" altLang="zh-CN" sz="1200">
                          <a:solidFill>
                            <a:schemeClr val="bg1">
                              <a:lumMod val="50000"/>
                            </a:schemeClr>
                          </a:solidFill>
                          <a:latin typeface="阿里巴巴普惠体 3.0 55 Regular" panose="00020600040101010101" charset="-122"/>
                          <a:ea typeface="阿里巴巴普惠体 3.0 55 Regular" panose="00020600040101010101" charset="-122"/>
                        </a:rPr>
                        <a:t>1</a:t>
                      </a:r>
                      <a:endParaRPr lang="en-US" altLang="zh-CN" sz="1200">
                        <a:solidFill>
                          <a:schemeClr val="bg1">
                            <a:lumMod val="50000"/>
                          </a:schemeClr>
                        </a:solidFill>
                        <a:latin typeface="阿里巴巴普惠体 3.0 55 Regular" panose="00020600040101010101" charset="-122"/>
                        <a:ea typeface="阿里巴巴普惠体 3.0 55 Regular" panose="00020600040101010101" charset="-122"/>
                      </a:endParaRPr>
                    </a:p>
                  </a:txBody>
                  <a:tcPr anchor="ctr" anchorCtr="0">
                    <a:lnL w="12700" cmpd="sng">
                      <a:solidFill>
                        <a:schemeClr val="tx2">
                          <a:lumMod val="10000"/>
                          <a:lumOff val="90000"/>
                        </a:schemeClr>
                      </a:solidFill>
                      <a:prstDash val="solid"/>
                    </a:lnL>
                    <a:lnR w="12700" cmpd="sng">
                      <a:solidFill>
                        <a:schemeClr val="tx2">
                          <a:lumMod val="10000"/>
                          <a:lumOff val="90000"/>
                        </a:schemeClr>
                      </a:solidFill>
                      <a:prstDash val="solid"/>
                    </a:lnR>
                    <a:lnT w="12700" cmpd="sng">
                      <a:solidFill>
                        <a:schemeClr val="tx2">
                          <a:lumMod val="10000"/>
                          <a:lumOff val="90000"/>
                        </a:schemeClr>
                      </a:solidFill>
                      <a:prstDash val="solid"/>
                    </a:lnT>
                    <a:lnB w="12700" cmpd="sng">
                      <a:solidFill>
                        <a:schemeClr val="tx2">
                          <a:lumMod val="10000"/>
                          <a:lumOff val="90000"/>
                        </a:schemeClr>
                      </a:solidFill>
                      <a:prstDash val="solid"/>
                    </a:lnB>
                    <a:noFill/>
                  </a:tcPr>
                </a:tc>
                <a:tc>
                  <a:txBody>
                    <a:bodyPr/>
                    <a:p>
                      <a:pPr algn="ctr">
                        <a:buNone/>
                      </a:pPr>
                      <a:r>
                        <a:rPr lang="en-US" altLang="zh-CN" sz="1200">
                          <a:solidFill>
                            <a:schemeClr val="bg1">
                              <a:lumMod val="50000"/>
                            </a:schemeClr>
                          </a:solidFill>
                          <a:latin typeface="阿里巴巴普惠体 3.0 55 Regular" panose="00020600040101010101" charset="-122"/>
                          <a:ea typeface="阿里巴巴普惠体 3.0 55 Regular" panose="00020600040101010101" charset="-122"/>
                        </a:rPr>
                        <a:t>2</a:t>
                      </a:r>
                      <a:endParaRPr lang="en-US" altLang="zh-CN" sz="1200">
                        <a:solidFill>
                          <a:schemeClr val="bg1">
                            <a:lumMod val="50000"/>
                          </a:schemeClr>
                        </a:solidFill>
                        <a:latin typeface="阿里巴巴普惠体 3.0 55 Regular" panose="00020600040101010101" charset="-122"/>
                        <a:ea typeface="阿里巴巴普惠体 3.0 55 Regular" panose="00020600040101010101" charset="-122"/>
                      </a:endParaRPr>
                    </a:p>
                  </a:txBody>
                  <a:tcPr anchor="ctr" anchorCtr="0">
                    <a:lnL w="12700" cmpd="sng">
                      <a:solidFill>
                        <a:schemeClr val="tx2">
                          <a:lumMod val="10000"/>
                          <a:lumOff val="90000"/>
                        </a:schemeClr>
                      </a:solidFill>
                      <a:prstDash val="solid"/>
                    </a:lnL>
                    <a:lnR w="12700" cmpd="sng">
                      <a:solidFill>
                        <a:schemeClr val="tx2">
                          <a:lumMod val="10000"/>
                          <a:lumOff val="90000"/>
                        </a:schemeClr>
                      </a:solidFill>
                      <a:prstDash val="solid"/>
                    </a:lnR>
                    <a:lnT w="12700" cmpd="sng">
                      <a:solidFill>
                        <a:schemeClr val="tx2">
                          <a:lumMod val="10000"/>
                          <a:lumOff val="90000"/>
                        </a:schemeClr>
                      </a:solidFill>
                      <a:prstDash val="solid"/>
                    </a:lnT>
                    <a:lnB w="12700" cmpd="sng">
                      <a:solidFill>
                        <a:schemeClr val="tx2">
                          <a:lumMod val="10000"/>
                          <a:lumOff val="90000"/>
                        </a:schemeClr>
                      </a:solidFill>
                      <a:prstDash val="solid"/>
                    </a:lnB>
                    <a:noFill/>
                  </a:tcPr>
                </a:tc>
                <a:tc>
                  <a:txBody>
                    <a:bodyPr/>
                    <a:p>
                      <a:pPr algn="ctr">
                        <a:buNone/>
                      </a:pPr>
                      <a:r>
                        <a:rPr lang="en-US" altLang="zh-CN" sz="1200">
                          <a:solidFill>
                            <a:schemeClr val="bg1">
                              <a:lumMod val="50000"/>
                            </a:schemeClr>
                          </a:solidFill>
                          <a:latin typeface="阿里巴巴普惠体 3.0 55 Regular" panose="00020600040101010101" charset="-122"/>
                          <a:ea typeface="阿里巴巴普惠体 3.0 55 Regular" panose="00020600040101010101" charset="-122"/>
                        </a:rPr>
                        <a:t>3</a:t>
                      </a:r>
                      <a:endParaRPr lang="en-US" altLang="zh-CN" sz="1200">
                        <a:solidFill>
                          <a:schemeClr val="bg1">
                            <a:lumMod val="50000"/>
                          </a:schemeClr>
                        </a:solidFill>
                        <a:latin typeface="阿里巴巴普惠体 3.0 55 Regular" panose="00020600040101010101" charset="-122"/>
                        <a:ea typeface="阿里巴巴普惠体 3.0 55 Regular" panose="00020600040101010101" charset="-122"/>
                      </a:endParaRPr>
                    </a:p>
                  </a:txBody>
                  <a:tcPr anchor="ctr" anchorCtr="0">
                    <a:lnL w="12700" cmpd="sng">
                      <a:solidFill>
                        <a:schemeClr val="tx2">
                          <a:lumMod val="10000"/>
                          <a:lumOff val="90000"/>
                        </a:schemeClr>
                      </a:solidFill>
                      <a:prstDash val="solid"/>
                    </a:lnL>
                    <a:lnR w="12700" cmpd="sng">
                      <a:solidFill>
                        <a:schemeClr val="tx2">
                          <a:lumMod val="10000"/>
                          <a:lumOff val="90000"/>
                        </a:schemeClr>
                      </a:solidFill>
                      <a:prstDash val="solid"/>
                    </a:lnR>
                    <a:lnT w="12700" cmpd="sng">
                      <a:solidFill>
                        <a:schemeClr val="tx2">
                          <a:lumMod val="10000"/>
                          <a:lumOff val="90000"/>
                        </a:schemeClr>
                      </a:solidFill>
                      <a:prstDash val="solid"/>
                    </a:lnT>
                    <a:lnB w="12700" cmpd="sng">
                      <a:solidFill>
                        <a:schemeClr val="tx2">
                          <a:lumMod val="10000"/>
                          <a:lumOff val="90000"/>
                        </a:schemeClr>
                      </a:solidFill>
                      <a:prstDash val="solid"/>
                    </a:lnB>
                    <a:noFill/>
                  </a:tcPr>
                </a:tc>
                <a:tc>
                  <a:txBody>
                    <a:bodyPr/>
                    <a:p>
                      <a:pPr algn="ctr">
                        <a:buClrTx/>
                        <a:buSzTx/>
                        <a:buFontTx/>
                        <a:buNone/>
                      </a:pPr>
                      <a:r>
                        <a:rPr lang="en-US" altLang="zh-CN" sz="1200">
                          <a:solidFill>
                            <a:schemeClr val="bg1">
                              <a:lumMod val="50000"/>
                            </a:schemeClr>
                          </a:solidFill>
                          <a:latin typeface="阿里巴巴普惠体 3.0 55 Regular" panose="00020600040101010101" charset="-122"/>
                          <a:ea typeface="阿里巴巴普惠体 3.0 55 Regular" panose="00020600040101010101" charset="-122"/>
                          <a:sym typeface="+mn-ea"/>
                        </a:rPr>
                        <a:t>5</a:t>
                      </a:r>
                      <a:endParaRPr lang="en-US" altLang="zh-CN" sz="1200" b="1">
                        <a:solidFill>
                          <a:schemeClr val="bg1">
                            <a:lumMod val="50000"/>
                          </a:schemeClr>
                        </a:solidFill>
                        <a:latin typeface="阿里巴巴普惠体 3.0 55 Regular" panose="00020600040101010101" charset="-122"/>
                        <a:ea typeface="阿里巴巴普惠体 3.0 55 Regular" panose="00020600040101010101" charset="-122"/>
                      </a:endParaRPr>
                    </a:p>
                  </a:txBody>
                  <a:tcPr anchor="ctr" anchorCtr="0">
                    <a:lnL w="12700" cmpd="sng">
                      <a:solidFill>
                        <a:schemeClr val="tx2">
                          <a:lumMod val="10000"/>
                          <a:lumOff val="90000"/>
                        </a:schemeClr>
                      </a:solidFill>
                      <a:prstDash val="solid"/>
                    </a:lnL>
                    <a:lnR w="12700" cmpd="sng">
                      <a:solidFill>
                        <a:schemeClr val="tx2">
                          <a:lumMod val="10000"/>
                          <a:lumOff val="90000"/>
                        </a:schemeClr>
                      </a:solidFill>
                      <a:prstDash val="solid"/>
                    </a:lnR>
                    <a:lnT w="12700" cmpd="sng">
                      <a:solidFill>
                        <a:schemeClr val="tx2">
                          <a:lumMod val="10000"/>
                          <a:lumOff val="90000"/>
                        </a:schemeClr>
                      </a:solidFill>
                      <a:prstDash val="solid"/>
                    </a:lnT>
                    <a:lnB w="12700" cmpd="sng">
                      <a:solidFill>
                        <a:schemeClr val="tx2">
                          <a:lumMod val="10000"/>
                          <a:lumOff val="90000"/>
                        </a:schemeClr>
                      </a:solidFill>
                      <a:prstDash val="solid"/>
                    </a:lnB>
                    <a:noFill/>
                  </a:tcPr>
                </a:tc>
                <a:tc>
                  <a:txBody>
                    <a:bodyPr/>
                    <a:p>
                      <a:pPr algn="ctr">
                        <a:buNone/>
                      </a:pPr>
                      <a:r>
                        <a:rPr lang="en-US" altLang="zh-CN" sz="1200">
                          <a:solidFill>
                            <a:schemeClr val="bg1">
                              <a:lumMod val="50000"/>
                            </a:schemeClr>
                          </a:solidFill>
                          <a:latin typeface="阿里巴巴普惠体 3.0 55 Regular" panose="00020600040101010101" charset="-122"/>
                          <a:ea typeface="阿里巴巴普惠体 3.0 55 Regular" panose="00020600040101010101" charset="-122"/>
                        </a:rPr>
                        <a:t>6</a:t>
                      </a:r>
                      <a:endParaRPr lang="en-US" altLang="zh-CN" sz="1200">
                        <a:solidFill>
                          <a:schemeClr val="bg1">
                            <a:lumMod val="50000"/>
                          </a:schemeClr>
                        </a:solidFill>
                        <a:latin typeface="阿里巴巴普惠体 3.0 55 Regular" panose="00020600040101010101" charset="-122"/>
                        <a:ea typeface="阿里巴巴普惠体 3.0 55 Regular" panose="00020600040101010101" charset="-122"/>
                      </a:endParaRPr>
                    </a:p>
                  </a:txBody>
                  <a:tcPr anchor="ctr" anchorCtr="0">
                    <a:lnL w="12700" cmpd="sng">
                      <a:solidFill>
                        <a:schemeClr val="tx2">
                          <a:lumMod val="10000"/>
                          <a:lumOff val="90000"/>
                        </a:schemeClr>
                      </a:solidFill>
                      <a:prstDash val="solid"/>
                    </a:lnL>
                    <a:lnR w="12700" cmpd="sng">
                      <a:solidFill>
                        <a:schemeClr val="tx2">
                          <a:lumMod val="10000"/>
                          <a:lumOff val="90000"/>
                        </a:schemeClr>
                      </a:solidFill>
                      <a:prstDash val="solid"/>
                    </a:lnR>
                    <a:lnT w="12700" cmpd="sng">
                      <a:solidFill>
                        <a:schemeClr val="tx2">
                          <a:lumMod val="10000"/>
                          <a:lumOff val="90000"/>
                        </a:schemeClr>
                      </a:solidFill>
                      <a:prstDash val="solid"/>
                    </a:lnT>
                    <a:lnB w="12700" cmpd="sng">
                      <a:solidFill>
                        <a:schemeClr val="tx2">
                          <a:lumMod val="10000"/>
                          <a:lumOff val="90000"/>
                        </a:schemeClr>
                      </a:solidFill>
                      <a:prstDash val="solid"/>
                    </a:lnB>
                    <a:noFill/>
                  </a:tcPr>
                </a:tc>
                <a:tc>
                  <a:txBody>
                    <a:bodyPr/>
                    <a:p>
                      <a:pPr algn="ctr">
                        <a:buNone/>
                      </a:pPr>
                      <a:r>
                        <a:rPr lang="en-US" altLang="zh-CN" sz="1200">
                          <a:solidFill>
                            <a:schemeClr val="bg1">
                              <a:lumMod val="50000"/>
                            </a:schemeClr>
                          </a:solidFill>
                          <a:latin typeface="阿里巴巴普惠体 3.0 55 Regular" panose="00020600040101010101" charset="-122"/>
                          <a:ea typeface="阿里巴巴普惠体 3.0 55 Regular" panose="00020600040101010101" charset="-122"/>
                        </a:rPr>
                        <a:t>7</a:t>
                      </a:r>
                      <a:endParaRPr lang="en-US" altLang="zh-CN" sz="1200">
                        <a:solidFill>
                          <a:schemeClr val="bg1">
                            <a:lumMod val="50000"/>
                          </a:schemeClr>
                        </a:solidFill>
                        <a:latin typeface="阿里巴巴普惠体 3.0 55 Regular" panose="00020600040101010101" charset="-122"/>
                        <a:ea typeface="阿里巴巴普惠体 3.0 55 Regular" panose="00020600040101010101" charset="-122"/>
                      </a:endParaRPr>
                    </a:p>
                  </a:txBody>
                  <a:tcPr anchor="ctr" anchorCtr="0">
                    <a:lnL w="12700" cmpd="sng">
                      <a:solidFill>
                        <a:schemeClr val="tx2">
                          <a:lumMod val="10000"/>
                          <a:lumOff val="90000"/>
                        </a:schemeClr>
                      </a:solidFill>
                      <a:prstDash val="solid"/>
                    </a:lnL>
                    <a:lnR w="12700" cmpd="sng">
                      <a:solidFill>
                        <a:schemeClr val="tx2">
                          <a:lumMod val="10000"/>
                          <a:lumOff val="90000"/>
                        </a:schemeClr>
                      </a:solidFill>
                      <a:prstDash val="solid"/>
                    </a:lnR>
                    <a:lnT w="12700" cmpd="sng">
                      <a:solidFill>
                        <a:schemeClr val="tx2">
                          <a:lumMod val="10000"/>
                          <a:lumOff val="90000"/>
                        </a:schemeClr>
                      </a:solidFill>
                      <a:prstDash val="solid"/>
                    </a:lnT>
                    <a:lnB w="12700" cmpd="sng">
                      <a:solidFill>
                        <a:schemeClr val="tx2">
                          <a:lumMod val="10000"/>
                          <a:lumOff val="90000"/>
                        </a:schemeClr>
                      </a:solidFill>
                      <a:prstDash val="solid"/>
                    </a:lnB>
                    <a:noFill/>
                  </a:tcPr>
                </a:tc>
                <a:tc>
                  <a:txBody>
                    <a:bodyPr/>
                    <a:p>
                      <a:pPr algn="ctr">
                        <a:buNone/>
                      </a:pPr>
                      <a:r>
                        <a:rPr lang="en-US" altLang="zh-CN" sz="1200">
                          <a:solidFill>
                            <a:schemeClr val="bg1">
                              <a:lumMod val="50000"/>
                            </a:schemeClr>
                          </a:solidFill>
                          <a:latin typeface="阿里巴巴普惠体 3.0 55 Regular" panose="00020600040101010101" charset="-122"/>
                          <a:ea typeface="阿里巴巴普惠体 3.0 55 Regular" panose="00020600040101010101" charset="-122"/>
                        </a:rPr>
                        <a:t>8</a:t>
                      </a:r>
                      <a:endParaRPr lang="en-US" altLang="zh-CN" sz="1200">
                        <a:solidFill>
                          <a:schemeClr val="bg1">
                            <a:lumMod val="50000"/>
                          </a:schemeClr>
                        </a:solidFill>
                        <a:latin typeface="阿里巴巴普惠体 3.0 55 Regular" panose="00020600040101010101" charset="-122"/>
                        <a:ea typeface="阿里巴巴普惠体 3.0 55 Regular" panose="00020600040101010101" charset="-122"/>
                      </a:endParaRPr>
                    </a:p>
                  </a:txBody>
                  <a:tcPr anchor="ctr" anchorCtr="0">
                    <a:lnL w="12700" cmpd="sng">
                      <a:solidFill>
                        <a:schemeClr val="tx2">
                          <a:lumMod val="10000"/>
                          <a:lumOff val="90000"/>
                        </a:schemeClr>
                      </a:solidFill>
                      <a:prstDash val="solid"/>
                    </a:lnL>
                    <a:lnR w="12700" cmpd="sng">
                      <a:solidFill>
                        <a:schemeClr val="tx2">
                          <a:lumMod val="10000"/>
                          <a:lumOff val="90000"/>
                        </a:schemeClr>
                      </a:solidFill>
                      <a:prstDash val="solid"/>
                    </a:lnR>
                    <a:lnT w="12700" cmpd="sng">
                      <a:solidFill>
                        <a:schemeClr val="tx2">
                          <a:lumMod val="10000"/>
                          <a:lumOff val="90000"/>
                        </a:schemeClr>
                      </a:solidFill>
                      <a:prstDash val="solid"/>
                    </a:lnT>
                    <a:lnB w="12700" cmpd="sng">
                      <a:solidFill>
                        <a:schemeClr val="tx2">
                          <a:lumMod val="10000"/>
                          <a:lumOff val="90000"/>
                        </a:schemeClr>
                      </a:solidFill>
                      <a:prstDash val="solid"/>
                    </a:lnB>
                    <a:noFill/>
                  </a:tcPr>
                </a:tc>
              </a:tr>
            </a:tbl>
          </a:graphicData>
        </a:graphic>
      </p:graphicFrame>
      <p:sp>
        <p:nvSpPr>
          <p:cNvPr id="61" name="文本框 60"/>
          <p:cNvSpPr txBox="1"/>
          <p:nvPr/>
        </p:nvSpPr>
        <p:spPr>
          <a:xfrm>
            <a:off x="2013585" y="1530350"/>
            <a:ext cx="1070610" cy="306705"/>
          </a:xfrm>
          <a:prstGeom prst="rect">
            <a:avLst/>
          </a:prstGeom>
          <a:noFill/>
        </p:spPr>
        <p:txBody>
          <a:bodyPr wrap="square" rtlCol="0">
            <a:spAutoFit/>
          </a:bodyPr>
          <a:p>
            <a:pPr algn="ctr"/>
            <a:r>
              <a:rPr lang="en-US" altLang="zh-CN" sz="1400">
                <a:latin typeface="阿里巴巴普惠体 3.0 55 Regular" panose="00020600040101010101" charset="-122"/>
                <a:ea typeface="阿里巴巴普惠体 3.0 55 Regular" panose="00020600040101010101" charset="-122"/>
              </a:rPr>
              <a:t>v[v!=NULL]</a:t>
            </a:r>
            <a:endParaRPr lang="en-US" altLang="zh-CN" sz="1400">
              <a:latin typeface="阿里巴巴普惠体 3.0 55 Regular" panose="00020600040101010101" charset="-122"/>
              <a:ea typeface="阿里巴巴普惠体 3.0 55 Regular" panose="00020600040101010101" charset="-122"/>
            </a:endParaRPr>
          </a:p>
        </p:txBody>
      </p:sp>
      <p:graphicFrame>
        <p:nvGraphicFramePr>
          <p:cNvPr id="65" name="表格 64"/>
          <p:cNvGraphicFramePr/>
          <p:nvPr>
            <p:custDataLst>
              <p:tags r:id="rId9"/>
            </p:custDataLst>
          </p:nvPr>
        </p:nvGraphicFramePr>
        <p:xfrm>
          <a:off x="5797550" y="2289175"/>
          <a:ext cx="1454785" cy="434975"/>
        </p:xfrm>
        <a:graphic>
          <a:graphicData uri="http://schemas.openxmlformats.org/drawingml/2006/table">
            <a:tbl>
              <a:tblPr firstRow="1" firstCol="1" bandRow="1">
                <a:tableStyleId>{BD425F77-CCA3-4ED3-ABAD-241676931E88}</a:tableStyleId>
              </a:tblPr>
              <a:tblGrid>
                <a:gridCol w="493395"/>
                <a:gridCol w="480695"/>
                <a:gridCol w="480695"/>
              </a:tblGrid>
              <a:tr h="434975">
                <a:tc>
                  <a:txBody>
                    <a:bodyPr/>
                    <a:p>
                      <a:pPr algn="ctr">
                        <a:buNone/>
                      </a:pPr>
                      <a:r>
                        <a:rPr lang="en-US" altLang="zh-CN" sz="1200">
                          <a:solidFill>
                            <a:schemeClr val="bg1">
                              <a:lumMod val="50000"/>
                            </a:schemeClr>
                          </a:solidFill>
                          <a:latin typeface="阿里巴巴普惠体 3.0 55 Regular" panose="00020600040101010101" charset="-122"/>
                          <a:ea typeface="阿里巴巴普惠体 3.0 55 Regular" panose="00020600040101010101" charset="-122"/>
                        </a:rPr>
                        <a:t>6</a:t>
                      </a:r>
                      <a:endParaRPr lang="en-US" altLang="zh-CN" sz="1200">
                        <a:solidFill>
                          <a:schemeClr val="bg1">
                            <a:lumMod val="50000"/>
                          </a:schemeClr>
                        </a:solidFill>
                        <a:latin typeface="阿里巴巴普惠体 3.0 55 Regular" panose="00020600040101010101" charset="-122"/>
                        <a:ea typeface="阿里巴巴普惠体 3.0 55 Regular" panose="00020600040101010101" charset="-122"/>
                      </a:endParaRPr>
                    </a:p>
                  </a:txBody>
                  <a:tcPr anchor="ctr" anchorCtr="0">
                    <a:lnL w="12700" cmpd="sng">
                      <a:solidFill>
                        <a:schemeClr val="tx2">
                          <a:lumMod val="10000"/>
                          <a:lumOff val="90000"/>
                        </a:schemeClr>
                      </a:solidFill>
                      <a:prstDash val="solid"/>
                    </a:lnL>
                    <a:lnR w="12700" cmpd="sng">
                      <a:solidFill>
                        <a:schemeClr val="tx2">
                          <a:lumMod val="10000"/>
                          <a:lumOff val="90000"/>
                        </a:schemeClr>
                      </a:solidFill>
                      <a:prstDash val="solid"/>
                    </a:lnR>
                    <a:lnT w="12700" cmpd="sng">
                      <a:solidFill>
                        <a:schemeClr val="tx2">
                          <a:lumMod val="10000"/>
                          <a:lumOff val="90000"/>
                        </a:schemeClr>
                      </a:solidFill>
                      <a:prstDash val="solid"/>
                    </a:lnT>
                    <a:lnB w="12700" cmpd="sng">
                      <a:solidFill>
                        <a:schemeClr val="tx2">
                          <a:lumMod val="10000"/>
                          <a:lumOff val="90000"/>
                        </a:schemeClr>
                      </a:solidFill>
                      <a:prstDash val="solid"/>
                    </a:lnB>
                    <a:noFill/>
                  </a:tcPr>
                </a:tc>
                <a:tc>
                  <a:txBody>
                    <a:bodyPr/>
                    <a:p>
                      <a:pPr algn="ctr">
                        <a:buNone/>
                      </a:pPr>
                      <a:r>
                        <a:rPr lang="en-US" altLang="zh-CN" sz="1200">
                          <a:solidFill>
                            <a:schemeClr val="bg1">
                              <a:lumMod val="50000"/>
                            </a:schemeClr>
                          </a:solidFill>
                          <a:latin typeface="阿里巴巴普惠体 3.0 55 Regular" panose="00020600040101010101" charset="-122"/>
                          <a:ea typeface="阿里巴巴普惠体 3.0 55 Regular" panose="00020600040101010101" charset="-122"/>
                        </a:rPr>
                        <a:t>7</a:t>
                      </a:r>
                      <a:endParaRPr lang="en-US" altLang="zh-CN" sz="1200">
                        <a:solidFill>
                          <a:schemeClr val="bg1">
                            <a:lumMod val="50000"/>
                          </a:schemeClr>
                        </a:solidFill>
                        <a:latin typeface="阿里巴巴普惠体 3.0 55 Regular" panose="00020600040101010101" charset="-122"/>
                        <a:ea typeface="阿里巴巴普惠体 3.0 55 Regular" panose="00020600040101010101" charset="-122"/>
                      </a:endParaRPr>
                    </a:p>
                  </a:txBody>
                  <a:tcPr anchor="ctr" anchorCtr="0">
                    <a:lnL w="12700" cmpd="sng">
                      <a:solidFill>
                        <a:schemeClr val="tx2">
                          <a:lumMod val="10000"/>
                          <a:lumOff val="90000"/>
                        </a:schemeClr>
                      </a:solidFill>
                      <a:prstDash val="solid"/>
                    </a:lnL>
                    <a:lnR w="12700" cmpd="sng">
                      <a:solidFill>
                        <a:schemeClr val="tx2">
                          <a:lumMod val="10000"/>
                          <a:lumOff val="90000"/>
                        </a:schemeClr>
                      </a:solidFill>
                      <a:prstDash val="solid"/>
                    </a:lnR>
                    <a:lnT w="12700" cmpd="sng">
                      <a:solidFill>
                        <a:schemeClr val="tx2">
                          <a:lumMod val="10000"/>
                          <a:lumOff val="90000"/>
                        </a:schemeClr>
                      </a:solidFill>
                      <a:prstDash val="solid"/>
                    </a:lnT>
                    <a:lnB w="12700" cmpd="sng">
                      <a:solidFill>
                        <a:schemeClr val="tx2">
                          <a:lumMod val="10000"/>
                          <a:lumOff val="90000"/>
                        </a:schemeClr>
                      </a:solidFill>
                      <a:prstDash val="solid"/>
                    </a:lnB>
                    <a:noFill/>
                  </a:tcPr>
                </a:tc>
                <a:tc>
                  <a:txBody>
                    <a:bodyPr/>
                    <a:p>
                      <a:pPr algn="ctr">
                        <a:buNone/>
                      </a:pPr>
                      <a:r>
                        <a:rPr lang="en-US" altLang="zh-CN" sz="1200">
                          <a:solidFill>
                            <a:schemeClr val="bg1">
                              <a:lumMod val="50000"/>
                            </a:schemeClr>
                          </a:solidFill>
                          <a:latin typeface="阿里巴巴普惠体 3.0 55 Regular" panose="00020600040101010101" charset="-122"/>
                          <a:ea typeface="阿里巴巴普惠体 3.0 55 Regular" panose="00020600040101010101" charset="-122"/>
                        </a:rPr>
                        <a:t>8</a:t>
                      </a:r>
                      <a:endParaRPr lang="en-US" altLang="zh-CN" sz="1200">
                        <a:solidFill>
                          <a:schemeClr val="bg1">
                            <a:lumMod val="50000"/>
                          </a:schemeClr>
                        </a:solidFill>
                        <a:latin typeface="阿里巴巴普惠体 3.0 55 Regular" panose="00020600040101010101" charset="-122"/>
                        <a:ea typeface="阿里巴巴普惠体 3.0 55 Regular" panose="00020600040101010101" charset="-122"/>
                      </a:endParaRPr>
                    </a:p>
                  </a:txBody>
                  <a:tcPr anchor="ctr" anchorCtr="0">
                    <a:lnL w="12700" cmpd="sng">
                      <a:solidFill>
                        <a:schemeClr val="tx2">
                          <a:lumMod val="10000"/>
                          <a:lumOff val="90000"/>
                        </a:schemeClr>
                      </a:solidFill>
                      <a:prstDash val="solid"/>
                    </a:lnL>
                    <a:lnR w="12700" cmpd="sng">
                      <a:solidFill>
                        <a:schemeClr val="tx2">
                          <a:lumMod val="10000"/>
                          <a:lumOff val="90000"/>
                        </a:schemeClr>
                      </a:solidFill>
                      <a:prstDash val="solid"/>
                    </a:lnR>
                    <a:lnT w="12700" cmpd="sng">
                      <a:solidFill>
                        <a:schemeClr val="tx2">
                          <a:lumMod val="10000"/>
                          <a:lumOff val="90000"/>
                        </a:schemeClr>
                      </a:solidFill>
                      <a:prstDash val="solid"/>
                    </a:lnT>
                    <a:lnB w="12700" cmpd="sng">
                      <a:solidFill>
                        <a:schemeClr val="tx2">
                          <a:lumMod val="10000"/>
                          <a:lumOff val="90000"/>
                        </a:schemeClr>
                      </a:solidFill>
                      <a:prstDash val="solid"/>
                    </a:lnB>
                    <a:noFill/>
                  </a:tcPr>
                </a:tc>
              </a:tr>
            </a:tbl>
          </a:graphicData>
        </a:graphic>
      </p:graphicFrame>
      <p:sp>
        <p:nvSpPr>
          <p:cNvPr id="66" name="文本框 65"/>
          <p:cNvSpPr txBox="1"/>
          <p:nvPr/>
        </p:nvSpPr>
        <p:spPr>
          <a:xfrm>
            <a:off x="7303770" y="2366010"/>
            <a:ext cx="1375410" cy="304165"/>
          </a:xfrm>
          <a:prstGeom prst="rect">
            <a:avLst/>
          </a:prstGeom>
          <a:noFill/>
        </p:spPr>
        <p:txBody>
          <a:bodyPr wrap="square" rtlCol="0" anchor="t">
            <a:noAutofit/>
          </a:bodyPr>
          <a:p>
            <a:pPr indent="0" fontAlgn="auto"/>
            <a:r>
              <a:rPr lang="en-US" altLang="zh-CN" sz="1400">
                <a:latin typeface="阿里巴巴普惠体 3.0 55 Regular" panose="00020600040101010101" charset="-122"/>
                <a:ea typeface="阿里巴巴普惠体 3.0 55 Regular" panose="00020600040101010101" charset="-122"/>
                <a:sym typeface="+mn-ea"/>
              </a:rPr>
              <a:t>tail(v, 3)</a:t>
            </a:r>
            <a:endParaRPr lang="en-US" altLang="zh-CN" sz="1400">
              <a:latin typeface="阿里巴巴普惠体 3.0 55 Regular" panose="00020600040101010101" charset="-122"/>
              <a:ea typeface="阿里巴巴普惠体 3.0 55 Regular" panose="00020600040101010101" charset="-122"/>
              <a:sym typeface="+mn-ea"/>
            </a:endParaRPr>
          </a:p>
        </p:txBody>
      </p:sp>
      <p:sp>
        <p:nvSpPr>
          <p:cNvPr id="67" name="文本框 66"/>
          <p:cNvSpPr txBox="1"/>
          <p:nvPr/>
        </p:nvSpPr>
        <p:spPr>
          <a:xfrm>
            <a:off x="7796530" y="4436110"/>
            <a:ext cx="3015615" cy="1134745"/>
          </a:xfrm>
          <a:prstGeom prst="rect">
            <a:avLst/>
          </a:prstGeom>
          <a:noFill/>
        </p:spPr>
        <p:txBody>
          <a:bodyPr wrap="square" rtlCol="0">
            <a:noAutofit/>
          </a:bodyPr>
          <a:p>
            <a:pPr marL="285750" indent="-285750" fontAlgn="auto">
              <a:lnSpc>
                <a:spcPct val="150000"/>
              </a:lnSpc>
              <a:buFont typeface="Arial" panose="020B0604020202020204" pitchFamily="34" charset="0"/>
              <a:buChar char="•"/>
            </a:pPr>
            <a:r>
              <a:rPr lang="zh-CN" altLang="en-US" sz="1600">
                <a:latin typeface="阿里巴巴普惠体 3.0 55 Regular" panose="00020600040101010101" charset="-122"/>
                <a:ea typeface="阿里巴巴普惠体 3.0 55 Regular" panose="00020600040101010101" charset="-122"/>
                <a:cs typeface="阿里巴巴普惠体 3.0 55 Regular" panose="00020600040101010101" charset="-122"/>
              </a:rPr>
              <a:t>向量长度：</a:t>
            </a:r>
            <a:r>
              <a:rPr lang="en-US" altLang="zh-CN" sz="1600">
                <a:latin typeface="阿里巴巴普惠体 3.0 55 Regular" panose="00020600040101010101" charset="-122"/>
                <a:ea typeface="阿里巴巴普惠体 3.0 55 Regular" panose="00020600040101010101" charset="-122"/>
                <a:cs typeface="阿里巴巴普惠体 3.0 55 Regular" panose="00020600040101010101" charset="-122"/>
              </a:rPr>
              <a:t>count / size</a:t>
            </a:r>
            <a:endParaRPr lang="en-US" altLang="zh-CN" sz="1600">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285750" indent="-285750" fontAlgn="auto">
              <a:lnSpc>
                <a:spcPct val="150000"/>
              </a:lnSpc>
              <a:buFont typeface="Arial" panose="020B0604020202020204" pitchFamily="34" charset="0"/>
              <a:buChar char="•"/>
            </a:pPr>
            <a:r>
              <a:rPr lang="zh-CN" altLang="en-US" sz="1600">
                <a:latin typeface="阿里巴巴普惠体 3.0 55 Regular" panose="00020600040101010101" charset="-122"/>
                <a:ea typeface="阿里巴巴普惠体 3.0 55 Regular" panose="00020600040101010101" charset="-122"/>
                <a:cs typeface="阿里巴巴普惠体 3.0 55 Regular" panose="00020600040101010101" charset="-122"/>
              </a:rPr>
              <a:t>数据类型：</a:t>
            </a:r>
            <a:r>
              <a:rPr lang="en-US" altLang="zh-CN" sz="1600">
                <a:latin typeface="阿里巴巴普惠体 3.0 55 Regular" panose="00020600040101010101" charset="-122"/>
                <a:ea typeface="阿里巴巴普惠体 3.0 55 Regular" panose="00020600040101010101" charset="-122"/>
                <a:cs typeface="阿里巴巴普惠体 3.0 55 Regular" panose="00020600040101010101" charset="-122"/>
              </a:rPr>
              <a:t>type / typestr</a:t>
            </a:r>
            <a:endParaRPr lang="en-US" altLang="zh-CN" sz="1600">
              <a:latin typeface="阿里巴巴普惠体 3.0 55 Regular" panose="00020600040101010101" charset="-122"/>
              <a:ea typeface="阿里巴巴普惠体 3.0 55 Regular" panose="00020600040101010101" charset="-122"/>
              <a:cs typeface="阿里巴巴普惠体 3.0 55 Regular" panose="00020600040101010101" charset="-122"/>
            </a:endParaRPr>
          </a:p>
          <a:p>
            <a:pPr marL="285750" indent="-285750" fontAlgn="auto">
              <a:lnSpc>
                <a:spcPct val="150000"/>
              </a:lnSpc>
              <a:buFont typeface="Arial" panose="020B0604020202020204" pitchFamily="34" charset="0"/>
              <a:buChar char="•"/>
            </a:pPr>
            <a:r>
              <a:rPr lang="zh-CN" altLang="en-US" sz="1600">
                <a:latin typeface="阿里巴巴普惠体 3.0 55 Regular" panose="00020600040101010101" charset="-122"/>
                <a:ea typeface="阿里巴巴普惠体 3.0 55 Regular" panose="00020600040101010101" charset="-122"/>
                <a:cs typeface="阿里巴巴普惠体 3.0 55 Regular" panose="00020600040101010101" charset="-122"/>
              </a:rPr>
              <a:t>数据形式：</a:t>
            </a:r>
            <a:r>
              <a:rPr lang="en-US" altLang="zh-CN" sz="1600">
                <a:latin typeface="阿里巴巴普惠体 3.0 55 Regular" panose="00020600040101010101" charset="-122"/>
                <a:ea typeface="阿里巴巴普惠体 3.0 55 Regular" panose="00020600040101010101" charset="-122"/>
                <a:cs typeface="阿里巴巴普惠体 3.0 55 Regular" panose="00020600040101010101" charset="-122"/>
              </a:rPr>
              <a:t>form</a:t>
            </a:r>
            <a:endParaRPr lang="en-US" altLang="zh-CN" sz="1600">
              <a:latin typeface="阿里巴巴普惠体 3.0 55 Regular" panose="00020600040101010101" charset="-122"/>
              <a:ea typeface="阿里巴巴普惠体 3.0 55 Regular" panose="00020600040101010101" charset="-122"/>
              <a:cs typeface="阿里巴巴普惠体 3.0 55 Regular" panose="00020600040101010101" charset="-122"/>
            </a:endParaRPr>
          </a:p>
        </p:txBody>
      </p:sp>
      <p:sp>
        <p:nvSpPr>
          <p:cNvPr id="69" name="文本框 68"/>
          <p:cNvSpPr txBox="1"/>
          <p:nvPr/>
        </p:nvSpPr>
        <p:spPr>
          <a:xfrm>
            <a:off x="990600" y="3557270"/>
            <a:ext cx="958850" cy="358775"/>
          </a:xfrm>
          <a:prstGeom prst="rect">
            <a:avLst/>
          </a:prstGeom>
          <a:noFill/>
        </p:spPr>
        <p:txBody>
          <a:bodyPr wrap="square" rtlCol="0">
            <a:noAutofit/>
          </a:bodyPr>
          <a:p>
            <a:pPr algn="r"/>
            <a:r>
              <a:rPr lang="zh-CN" altLang="en-US" b="1">
                <a:latin typeface="阿里巴巴普惠体 3.0 55 Regular" panose="00020600040101010101" charset="-122"/>
                <a:ea typeface="阿里巴巴普惠体 3.0 55 Regular" panose="00020600040101010101" charset="-122"/>
              </a:rPr>
              <a:t>增删改</a:t>
            </a:r>
            <a:endParaRPr lang="zh-CN" altLang="en-US" b="1">
              <a:latin typeface="阿里巴巴普惠体 3.0 55 Regular" panose="00020600040101010101" charset="-122"/>
              <a:ea typeface="阿里巴巴普惠体 3.0 55 Regular" panose="00020600040101010101" charset="-122"/>
            </a:endParaRPr>
          </a:p>
        </p:txBody>
      </p:sp>
      <p:sp>
        <p:nvSpPr>
          <p:cNvPr id="70" name="文本框 69"/>
          <p:cNvSpPr txBox="1"/>
          <p:nvPr/>
        </p:nvSpPr>
        <p:spPr>
          <a:xfrm>
            <a:off x="4392295" y="2896235"/>
            <a:ext cx="888365" cy="306705"/>
          </a:xfrm>
          <a:prstGeom prst="rect">
            <a:avLst/>
          </a:prstGeom>
          <a:noFill/>
        </p:spPr>
        <p:txBody>
          <a:bodyPr wrap="square" rtlCol="0">
            <a:spAutoFit/>
          </a:bodyPr>
          <a:p>
            <a:pPr algn="ctr"/>
            <a:r>
              <a:rPr lang="en-US" altLang="zh-CN" sz="1400">
                <a:latin typeface="阿里巴巴普惠体 3.0 55 Regular" panose="00020600040101010101" charset="-122"/>
                <a:ea typeface="阿里巴巴普惠体 3.0 55 Regular" panose="00020600040101010101" charset="-122"/>
              </a:rPr>
              <a:t>v[3] = 0</a:t>
            </a:r>
            <a:endParaRPr lang="en-US" altLang="zh-CN" sz="1400">
              <a:latin typeface="阿里巴巴普惠体 3.0 55 Regular" panose="00020600040101010101" charset="-122"/>
              <a:ea typeface="阿里巴巴普惠体 3.0 55 Regular" panose="00020600040101010101" charset="-122"/>
            </a:endParaRPr>
          </a:p>
        </p:txBody>
      </p:sp>
      <p:cxnSp>
        <p:nvCxnSpPr>
          <p:cNvPr id="71" name="直接箭头连接符 70"/>
          <p:cNvCxnSpPr/>
          <p:nvPr/>
        </p:nvCxnSpPr>
        <p:spPr>
          <a:xfrm>
            <a:off x="4928235" y="3198495"/>
            <a:ext cx="0" cy="298450"/>
          </a:xfrm>
          <a:prstGeom prst="straightConnector1">
            <a:avLst/>
          </a:prstGeom>
          <a:ln w="63500">
            <a:gradFill>
              <a:gsLst>
                <a:gs pos="0">
                  <a:schemeClr val="accent1">
                    <a:lumMod val="5000"/>
                    <a:lumOff val="95000"/>
                  </a:schemeClr>
                </a:gs>
                <a:gs pos="89000">
                  <a:srgbClr val="0D42D3"/>
                </a:gs>
                <a:gs pos="0">
                  <a:schemeClr val="accent1">
                    <a:lumMod val="45000"/>
                    <a:lumOff val="55000"/>
                  </a:schemeClr>
                </a:gs>
              </a:gsLst>
              <a:lin ang="0" scaled="0"/>
            </a:gradFill>
            <a:tailEnd type="triangle"/>
          </a:ln>
        </p:spPr>
        <p:style>
          <a:lnRef idx="1">
            <a:schemeClr val="accent1"/>
          </a:lnRef>
          <a:fillRef idx="0">
            <a:schemeClr val="accent1"/>
          </a:fillRef>
          <a:effectRef idx="0">
            <a:schemeClr val="accent1"/>
          </a:effectRef>
          <a:fontRef idx="minor">
            <a:schemeClr val="tx1"/>
          </a:fontRef>
        </p:style>
      </p:cxnSp>
      <p:sp>
        <p:nvSpPr>
          <p:cNvPr id="73" name="圆角矩形 72"/>
          <p:cNvSpPr/>
          <p:nvPr/>
        </p:nvSpPr>
        <p:spPr>
          <a:xfrm>
            <a:off x="5538470" y="3006090"/>
            <a:ext cx="226060" cy="314325"/>
          </a:xfrm>
          <a:prstGeom prst="roundRect">
            <a:avLst/>
          </a:prstGeom>
          <a:solidFill>
            <a:schemeClr val="bg1"/>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pic>
        <p:nvPicPr>
          <p:cNvPr id="72" name="图片 71" descr="剪刀"/>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5488940" y="2993390"/>
            <a:ext cx="285750" cy="285750"/>
          </a:xfrm>
          <a:prstGeom prst="rect">
            <a:avLst/>
          </a:prstGeom>
        </p:spPr>
      </p:pic>
      <p:sp>
        <p:nvSpPr>
          <p:cNvPr id="2" name="椭圆 1"/>
          <p:cNvSpPr/>
          <p:nvPr/>
        </p:nvSpPr>
        <p:spPr>
          <a:xfrm>
            <a:off x="127000" y="610235"/>
            <a:ext cx="253365" cy="255905"/>
          </a:xfrm>
          <a:prstGeom prst="ellipse">
            <a:avLst/>
          </a:prstGeom>
          <a:gradFill>
            <a:gsLst>
              <a:gs pos="0">
                <a:srgbClr val="022EA6">
                  <a:alpha val="0"/>
                </a:srgbClr>
              </a:gs>
              <a:gs pos="89000">
                <a:srgbClr val="022EA6"/>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Regular" panose="020B0500000000000000" pitchFamily="34" charset="-128"/>
              <a:ea typeface="Noto Sans S Chinese Regular" panose="020B0500000000000000" pitchFamily="34" charset="-128"/>
            </a:endParaRPr>
          </a:p>
        </p:txBody>
      </p:sp>
    </p:spTree>
  </p:cSld>
  <p:clrMapOvr>
    <a:masterClrMapping/>
  </p:clrMapOvr>
  <p:transition/>
  <p:timing>
    <p:tnLst>
      <p:par>
        <p:cTn id="1" dur="indefinite" restart="never" nodeType="tmRoot"/>
      </p:par>
    </p:tnLst>
  </p:timing>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1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4.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1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1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1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86.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187.xml><?xml version="1.0" encoding="utf-8"?>
<p:tagLst xmlns:p="http://schemas.openxmlformats.org/presentationml/2006/main">
  <p:tag name="KSO_WM_BEAUTIFY_FLAG" val=""/>
</p:tagLst>
</file>

<file path=ppt/tags/tag188.xml><?xml version="1.0" encoding="utf-8"?>
<p:tagLst xmlns:p="http://schemas.openxmlformats.org/presentationml/2006/main">
  <p:tag name="KSO_WM_BEAUTIFY_FLAG" val=""/>
</p:tagLst>
</file>

<file path=ppt/tags/tag189.xml><?xml version="1.0" encoding="utf-8"?>
<p:tagLst xmlns:p="http://schemas.openxmlformats.org/presentationml/2006/main">
  <p:tag name="KSO_WM_BEAUTIFY_FLAG" val=""/>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0.xml><?xml version="1.0" encoding="utf-8"?>
<p:tagLst xmlns:p="http://schemas.openxmlformats.org/presentationml/2006/main">
  <p:tag name="KSO_WM_BEAUTIFY_FLAG" val=""/>
</p:tagLst>
</file>

<file path=ppt/tags/tag191.xml><?xml version="1.0" encoding="utf-8"?>
<p:tagLst xmlns:p="http://schemas.openxmlformats.org/presentationml/2006/main">
  <p:tag name="KSO_WM_BEAUTIFY_FLAG" val=""/>
</p:tagLst>
</file>

<file path=ppt/tags/tag192.xml><?xml version="1.0" encoding="utf-8"?>
<p:tagLst xmlns:p="http://schemas.openxmlformats.org/presentationml/2006/main">
  <p:tag name="KSO_WM_BEAUTIFY_FLAG" val=""/>
</p:tagLst>
</file>

<file path=ppt/tags/tag193.xml><?xml version="1.0" encoding="utf-8"?>
<p:tagLst xmlns:p="http://schemas.openxmlformats.org/presentationml/2006/main">
  <p:tag name="KSO_WM_BEAUTIFY_FLAG" val=""/>
</p:tagLst>
</file>

<file path=ppt/tags/tag194.xml><?xml version="1.0" encoding="utf-8"?>
<p:tagLst xmlns:p="http://schemas.openxmlformats.org/presentationml/2006/main">
  <p:tag name="KSO_WM_BEAUTIFY_FLAG" val=""/>
</p:tagLst>
</file>

<file path=ppt/tags/tag195.xml><?xml version="1.0" encoding="utf-8"?>
<p:tagLst xmlns:p="http://schemas.openxmlformats.org/presentationml/2006/main">
  <p:tag name="KSO_WM_BEAUTIFY_FLAG" val=""/>
</p:tagLst>
</file>

<file path=ppt/tags/tag196.xml><?xml version="1.0" encoding="utf-8"?>
<p:tagLst xmlns:p="http://schemas.openxmlformats.org/presentationml/2006/main">
  <p:tag name="KSO_WM_BEAUTIFY_FLAG" val=""/>
</p:tagLst>
</file>

<file path=ppt/tags/tag197.xml><?xml version="1.0" encoding="utf-8"?>
<p:tagLst xmlns:p="http://schemas.openxmlformats.org/presentationml/2006/main">
  <p:tag name="KSO_WM_BEAUTIFY_FLAG" val=""/>
</p:tagLst>
</file>

<file path=ppt/tags/tag198.xml><?xml version="1.0" encoding="utf-8"?>
<p:tagLst xmlns:p="http://schemas.openxmlformats.org/presentationml/2006/main">
  <p:tag name="KSO_WM_BEAUTIFY_FLAG" val=""/>
</p:tagLst>
</file>

<file path=ppt/tags/tag199.xml><?xml version="1.0" encoding="utf-8"?>
<p:tagLst xmlns:p="http://schemas.openxmlformats.org/presentationml/2006/main">
  <p:tag name="KSO_WM_BEAUTIFY_FLAG" val=""/>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00.xml><?xml version="1.0" encoding="utf-8"?>
<p:tagLst xmlns:p="http://schemas.openxmlformats.org/presentationml/2006/main">
  <p:tag name="KSO_WM_BEAUTIFY_FLAG" val=""/>
</p:tagLst>
</file>

<file path=ppt/tags/tag201.xml><?xml version="1.0" encoding="utf-8"?>
<p:tagLst xmlns:p="http://schemas.openxmlformats.org/presentationml/2006/main">
  <p:tag name="KSO_WM_BEAUTIFY_FLAG" val=""/>
</p:tagLst>
</file>

<file path=ppt/tags/tag202.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203.xml><?xml version="1.0" encoding="utf-8"?>
<p:tagLst xmlns:p="http://schemas.openxmlformats.org/presentationml/2006/main">
  <p:tag name="KSO_WM_BEAUTIFY_FLAG" val=""/>
</p:tagLst>
</file>

<file path=ppt/tags/tag204.xml><?xml version="1.0" encoding="utf-8"?>
<p:tagLst xmlns:p="http://schemas.openxmlformats.org/presentationml/2006/main">
  <p:tag name="KSO_WM_BEAUTIFY_FLAG" val=""/>
</p:tagLst>
</file>

<file path=ppt/tags/tag205.xml><?xml version="1.0" encoding="utf-8"?>
<p:tagLst xmlns:p="http://schemas.openxmlformats.org/presentationml/2006/main">
  <p:tag name="KSO_WM_BEAUTIFY_FLAG" val=""/>
</p:tagLst>
</file>

<file path=ppt/tags/tag206.xml><?xml version="1.0" encoding="utf-8"?>
<p:tagLst xmlns:p="http://schemas.openxmlformats.org/presentationml/2006/main">
  <p:tag name="KSO_WM_BEAUTIFY_FLAG" val=""/>
</p:tagLst>
</file>

<file path=ppt/tags/tag207.xml><?xml version="1.0" encoding="utf-8"?>
<p:tagLst xmlns:p="http://schemas.openxmlformats.org/presentationml/2006/main">
  <p:tag name="KSO_WM_BEAUTIFY_FLAG" val=""/>
</p:tagLst>
</file>

<file path=ppt/tags/tag208.xml><?xml version="1.0" encoding="utf-8"?>
<p:tagLst xmlns:p="http://schemas.openxmlformats.org/presentationml/2006/main">
  <p:tag name="KSO_WM_BEAUTIFY_FLAG" val=""/>
</p:tagLst>
</file>

<file path=ppt/tags/tag209.xml><?xml version="1.0" encoding="utf-8"?>
<p:tagLst xmlns:p="http://schemas.openxmlformats.org/presentationml/2006/main">
  <p:tag name="KSO_WM_BEAUTIFY_FLAG" val=""/>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0.xml><?xml version="1.0" encoding="utf-8"?>
<p:tagLst xmlns:p="http://schemas.openxmlformats.org/presentationml/2006/main">
  <p:tag name="KSO_WM_BEAUTIFY_FLAG" val=""/>
</p:tagLst>
</file>

<file path=ppt/tags/tag211.xml><?xml version="1.0" encoding="utf-8"?>
<p:tagLst xmlns:p="http://schemas.openxmlformats.org/presentationml/2006/main">
  <p:tag name="KSO_WM_BEAUTIFY_FLAG" val=""/>
</p:tagLst>
</file>

<file path=ppt/tags/tag212.xml><?xml version="1.0" encoding="utf-8"?>
<p:tagLst xmlns:p="http://schemas.openxmlformats.org/presentationml/2006/main">
  <p:tag name="KSO_WM_BEAUTIFY_FLAG" val=""/>
</p:tagLst>
</file>

<file path=ppt/tags/tag213.xml><?xml version="1.0" encoding="utf-8"?>
<p:tagLst xmlns:p="http://schemas.openxmlformats.org/presentationml/2006/main">
  <p:tag name="KSO_WM_BEAUTIFY_FLAG" val=""/>
</p:tagLst>
</file>

<file path=ppt/tags/tag214.xml><?xml version="1.0" encoding="utf-8"?>
<p:tagLst xmlns:p="http://schemas.openxmlformats.org/presentationml/2006/main">
  <p:tag name="KSO_WM_BEAUTIFY_FLAG" val=""/>
</p:tagLst>
</file>

<file path=ppt/tags/tag215.xml><?xml version="1.0" encoding="utf-8"?>
<p:tagLst xmlns:p="http://schemas.openxmlformats.org/presentationml/2006/main">
  <p:tag name="KSO_WM_BEAUTIFY_FLAG" val=""/>
</p:tagLst>
</file>

<file path=ppt/tags/tag216.xml><?xml version="1.0" encoding="utf-8"?>
<p:tagLst xmlns:p="http://schemas.openxmlformats.org/presentationml/2006/main">
  <p:tag name="KSO_WM_BEAUTIFY_FLAG" val=""/>
</p:tagLst>
</file>

<file path=ppt/tags/tag217.xml><?xml version="1.0" encoding="utf-8"?>
<p:tagLst xmlns:p="http://schemas.openxmlformats.org/presentationml/2006/main">
  <p:tag name="KSO_WM_BEAUTIFY_FLAG" val=""/>
</p:tagLst>
</file>

<file path=ppt/tags/tag218.xml><?xml version="1.0" encoding="utf-8"?>
<p:tagLst xmlns:p="http://schemas.openxmlformats.org/presentationml/2006/main">
  <p:tag name="KSO_WM_BEAUTIFY_FLAG" val=""/>
</p:tagLst>
</file>

<file path=ppt/tags/tag219.xml><?xml version="1.0" encoding="utf-8"?>
<p:tagLst xmlns:p="http://schemas.openxmlformats.org/presentationml/2006/main">
  <p:tag name="KSO_WM_BEAUTIFY_FLAG" val=""/>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20.xml><?xml version="1.0" encoding="utf-8"?>
<p:tagLst xmlns:p="http://schemas.openxmlformats.org/presentationml/2006/main">
  <p:tag name="KSO_WM_BEAUTIFY_FLAG" val=""/>
</p:tagLst>
</file>

<file path=ppt/tags/tag221.xml><?xml version="1.0" encoding="utf-8"?>
<p:tagLst xmlns:p="http://schemas.openxmlformats.org/presentationml/2006/main">
  <p:tag name="KSO_WM_BEAUTIFY_FLAG" val=""/>
</p:tagLst>
</file>

<file path=ppt/tags/tag222.xml><?xml version="1.0" encoding="utf-8"?>
<p:tagLst xmlns:p="http://schemas.openxmlformats.org/presentationml/2006/main">
  <p:tag name="KSO_WM_DIAGRAM_VIRTUALLY_FRAME" val="{&quot;height&quot;:356.25566929133856,&quot;left&quot;:134.75,&quot;top&quot;:121.6,&quot;width&quot;:266.85}"/>
</p:tagLst>
</file>

<file path=ppt/tags/tag223.xml><?xml version="1.0" encoding="utf-8"?>
<p:tagLst xmlns:p="http://schemas.openxmlformats.org/presentationml/2006/main">
  <p:tag name="KSO_WM_BEAUTIFY_FLAG" val=""/>
  <p:tag name="KSO_WM_DIAGRAM_VIRTUALLY_FRAME" val="{&quot;height&quot;:356.25566929133856,&quot;left&quot;:134.75,&quot;top&quot;:121.6,&quot;width&quot;:266.85}"/>
</p:tagLst>
</file>

<file path=ppt/tags/tag224.xml><?xml version="1.0" encoding="utf-8"?>
<p:tagLst xmlns:p="http://schemas.openxmlformats.org/presentationml/2006/main">
  <p:tag name="KSO_WM_BEAUTIFY_FLAG" val=""/>
  <p:tag name="KSO_WM_DIAGRAM_VIRTUALLY_FRAME" val="{&quot;height&quot;:356.25566929133856,&quot;left&quot;:134.75,&quot;top&quot;:121.6,&quot;width&quot;:266.85}"/>
</p:tagLst>
</file>

<file path=ppt/tags/tag225.xml><?xml version="1.0" encoding="utf-8"?>
<p:tagLst xmlns:p="http://schemas.openxmlformats.org/presentationml/2006/main">
  <p:tag name="KSO_WM_BEAUTIFY_FLAG" val=""/>
  <p:tag name="KSO_WM_DIAGRAM_VIRTUALLY_FRAME" val="{&quot;height&quot;:356.25566929133856,&quot;left&quot;:134.75,&quot;top&quot;:121.6,&quot;width&quot;:266.85}"/>
</p:tagLst>
</file>

<file path=ppt/tags/tag226.xml><?xml version="1.0" encoding="utf-8"?>
<p:tagLst xmlns:p="http://schemas.openxmlformats.org/presentationml/2006/main">
  <p:tag name="KSO_WM_DIAGRAM_VIRTUALLY_FRAME" val="{&quot;height&quot;:356.25566929133856,&quot;left&quot;:134.75,&quot;top&quot;:121.6,&quot;width&quot;:266.85}"/>
</p:tagLst>
</file>

<file path=ppt/tags/tag227.xml><?xml version="1.0" encoding="utf-8"?>
<p:tagLst xmlns:p="http://schemas.openxmlformats.org/presentationml/2006/main">
  <p:tag name="KSO_WM_BEAUTIFY_FLAG" val=""/>
  <p:tag name="KSO_WM_DIAGRAM_VIRTUALLY_FRAME" val="{&quot;height&quot;:356.25566929133856,&quot;left&quot;:134.75,&quot;top&quot;:121.6,&quot;width&quot;:266.85}"/>
</p:tagLst>
</file>

<file path=ppt/tags/tag228.xml><?xml version="1.0" encoding="utf-8"?>
<p:tagLst xmlns:p="http://schemas.openxmlformats.org/presentationml/2006/main">
  <p:tag name="KSO_WM_BEAUTIFY_FLAG" val=""/>
  <p:tag name="KSO_WM_DIAGRAM_VIRTUALLY_FRAME" val="{&quot;height&quot;:356.25566929133856,&quot;left&quot;:134.75,&quot;top&quot;:121.6,&quot;width&quot;:266.85}"/>
</p:tagLst>
</file>

<file path=ppt/tags/tag229.xml><?xml version="1.0" encoding="utf-8"?>
<p:tagLst xmlns:p="http://schemas.openxmlformats.org/presentationml/2006/main">
  <p:tag name="KSO_WM_BEAUTIFY_FLAG" val=""/>
  <p:tag name="KSO_WM_DIAGRAM_VIRTUALLY_FRAME" val="{&quot;height&quot;:356.25566929133856,&quot;left&quot;:134.75,&quot;top&quot;:121.6,&quot;width&quot;:266.85}"/>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0.xml><?xml version="1.0" encoding="utf-8"?>
<p:tagLst xmlns:p="http://schemas.openxmlformats.org/presentationml/2006/main">
  <p:tag name="KSO_WM_DIAGRAM_VIRTUALLY_FRAME" val="{&quot;height&quot;:356.25566929133856,&quot;left&quot;:134.75,&quot;top&quot;:121.6,&quot;width&quot;:266.85}"/>
</p:tagLst>
</file>

<file path=ppt/tags/tag231.xml><?xml version="1.0" encoding="utf-8"?>
<p:tagLst xmlns:p="http://schemas.openxmlformats.org/presentationml/2006/main">
  <p:tag name="KSO_WM_BEAUTIFY_FLAG" val=""/>
  <p:tag name="KSO_WM_DIAGRAM_VIRTUALLY_FRAME" val="{&quot;height&quot;:356.25566929133856,&quot;left&quot;:134.75,&quot;top&quot;:121.6,&quot;width&quot;:266.85}"/>
</p:tagLst>
</file>

<file path=ppt/tags/tag232.xml><?xml version="1.0" encoding="utf-8"?>
<p:tagLst xmlns:p="http://schemas.openxmlformats.org/presentationml/2006/main">
  <p:tag name="KSO_WM_BEAUTIFY_FLAG" val=""/>
  <p:tag name="KSO_WM_DIAGRAM_VIRTUALLY_FRAME" val="{&quot;height&quot;:356.25566929133856,&quot;left&quot;:134.75,&quot;top&quot;:121.6,&quot;width&quot;:266.85}"/>
</p:tagLst>
</file>

<file path=ppt/tags/tag233.xml><?xml version="1.0" encoding="utf-8"?>
<p:tagLst xmlns:p="http://schemas.openxmlformats.org/presentationml/2006/main">
  <p:tag name="KSO_WM_BEAUTIFY_FLAG" val=""/>
  <p:tag name="KSO_WM_DIAGRAM_VIRTUALLY_FRAME" val="{&quot;height&quot;:356.25566929133856,&quot;left&quot;:134.75,&quot;top&quot;:121.6,&quot;width&quot;:266.85}"/>
</p:tagLst>
</file>

<file path=ppt/tags/tag234.xml><?xml version="1.0" encoding="utf-8"?>
<p:tagLst xmlns:p="http://schemas.openxmlformats.org/presentationml/2006/main">
  <p:tag name="KSO_WM_DIAGRAM_VIRTUALLY_FRAME" val="{&quot;height&quot;:356.25566929133856,&quot;left&quot;:134.75,&quot;top&quot;:121.6,&quot;width&quot;:266.85}"/>
</p:tagLst>
</file>

<file path=ppt/tags/tag235.xml><?xml version="1.0" encoding="utf-8"?>
<p:tagLst xmlns:p="http://schemas.openxmlformats.org/presentationml/2006/main">
  <p:tag name="KSO_WM_BEAUTIFY_FLAG" val=""/>
  <p:tag name="KSO_WM_DIAGRAM_VIRTUALLY_FRAME" val="{&quot;height&quot;:356.25566929133856,&quot;left&quot;:134.75,&quot;top&quot;:121.6,&quot;width&quot;:266.85}"/>
</p:tagLst>
</file>

<file path=ppt/tags/tag236.xml><?xml version="1.0" encoding="utf-8"?>
<p:tagLst xmlns:p="http://schemas.openxmlformats.org/presentationml/2006/main">
  <p:tag name="KSO_WM_BEAUTIFY_FLAG" val=""/>
  <p:tag name="KSO_WM_DIAGRAM_VIRTUALLY_FRAME" val="{&quot;height&quot;:356.25566929133856,&quot;left&quot;:134.75,&quot;top&quot;:121.6,&quot;width&quot;:266.85}"/>
</p:tagLst>
</file>

<file path=ppt/tags/tag237.xml><?xml version="1.0" encoding="utf-8"?>
<p:tagLst xmlns:p="http://schemas.openxmlformats.org/presentationml/2006/main">
  <p:tag name="KSO_WM_BEAUTIFY_FLAG" val=""/>
  <p:tag name="KSO_WM_DIAGRAM_VIRTUALLY_FRAME" val="{&quot;height&quot;:356.25566929133856,&quot;left&quot;:134.75,&quot;top&quot;:121.6,&quot;width&quot;:266.85}"/>
</p:tagLst>
</file>

<file path=ppt/tags/tag238.xml><?xml version="1.0" encoding="utf-8"?>
<p:tagLst xmlns:p="http://schemas.openxmlformats.org/presentationml/2006/main">
  <p:tag name="KSO_WM_BEAUTIFY_FLAG" val=""/>
</p:tagLst>
</file>

<file path=ppt/tags/tag239.xml><?xml version="1.0" encoding="utf-8"?>
<p:tagLst xmlns:p="http://schemas.openxmlformats.org/presentationml/2006/main">
  <p:tag name="KSO_WM_DIAGRAM_VIRTUALLY_FRAME" val="{&quot;height&quot;:356.25566929133856,&quot;left&quot;:134.75,&quot;top&quot;:121.6,&quot;width&quot;:266.85}"/>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0.xml><?xml version="1.0" encoding="utf-8"?>
<p:tagLst xmlns:p="http://schemas.openxmlformats.org/presentationml/2006/main">
  <p:tag name="KSO_WM_BEAUTIFY_FLAG" val=""/>
  <p:tag name="KSO_WM_DIAGRAM_VIRTUALLY_FRAME" val="{&quot;height&quot;:356.25566929133856,&quot;left&quot;:134.75,&quot;top&quot;:121.6,&quot;width&quot;:266.85}"/>
</p:tagLst>
</file>

<file path=ppt/tags/tag241.xml><?xml version="1.0" encoding="utf-8"?>
<p:tagLst xmlns:p="http://schemas.openxmlformats.org/presentationml/2006/main">
  <p:tag name="KSO_WM_BEAUTIFY_FLAG" val=""/>
  <p:tag name="KSO_WM_DIAGRAM_VIRTUALLY_FRAME" val="{&quot;height&quot;:356.25566929133856,&quot;left&quot;:134.75,&quot;top&quot;:121.6,&quot;width&quot;:266.85}"/>
</p:tagLst>
</file>

<file path=ppt/tags/tag242.xml><?xml version="1.0" encoding="utf-8"?>
<p:tagLst xmlns:p="http://schemas.openxmlformats.org/presentationml/2006/main">
  <p:tag name="KSO_WM_BEAUTIFY_FLAG" val=""/>
  <p:tag name="KSO_WM_DIAGRAM_VIRTUALLY_FRAME" val="{&quot;height&quot;:356.25566929133856,&quot;left&quot;:134.75,&quot;top&quot;:121.6,&quot;width&quot;:266.85}"/>
</p:tagLst>
</file>

<file path=ppt/tags/tag243.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244.xml><?xml version="1.0" encoding="utf-8"?>
<p:tagLst xmlns:p="http://schemas.openxmlformats.org/presentationml/2006/main">
  <p:tag name="KSO_WM_BEAUTIFY_FLAG" val=""/>
</p:tagLst>
</file>

<file path=ppt/tags/tag245.xml><?xml version="1.0" encoding="utf-8"?>
<p:tagLst xmlns:p="http://schemas.openxmlformats.org/presentationml/2006/main">
  <p:tag name="KSO_WM_BEAUTIFY_FLAG" val=""/>
</p:tagLst>
</file>

<file path=ppt/tags/tag246.xml><?xml version="1.0" encoding="utf-8"?>
<p:tagLst xmlns:p="http://schemas.openxmlformats.org/presentationml/2006/main">
  <p:tag name="KSO_WM_BEAUTIFY_FLAG" val=""/>
</p:tagLst>
</file>

<file path=ppt/tags/tag247.xml><?xml version="1.0" encoding="utf-8"?>
<p:tagLst xmlns:p="http://schemas.openxmlformats.org/presentationml/2006/main">
  <p:tag name="KSO_WM_BEAUTIFY_FLAG" val=""/>
</p:tagLst>
</file>

<file path=ppt/tags/tag248.xml><?xml version="1.0" encoding="utf-8"?>
<p:tagLst xmlns:p="http://schemas.openxmlformats.org/presentationml/2006/main">
  <p:tag name="KSO_WM_BEAUTIFY_FLAG" val=""/>
</p:tagLst>
</file>

<file path=ppt/tags/tag249.xml><?xml version="1.0" encoding="utf-8"?>
<p:tagLst xmlns:p="http://schemas.openxmlformats.org/presentationml/2006/main">
  <p:tag name="KSO_WM_BEAUTIFY_FLAG" val=""/>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0.xml><?xml version="1.0" encoding="utf-8"?>
<p:tagLst xmlns:p="http://schemas.openxmlformats.org/presentationml/2006/main">
  <p:tag name="KSO_WM_BEAUTIFY_FLAG" val=""/>
</p:tagLst>
</file>

<file path=ppt/tags/tag251.xml><?xml version="1.0" encoding="utf-8"?>
<p:tagLst xmlns:p="http://schemas.openxmlformats.org/presentationml/2006/main">
  <p:tag name="KSO_WM_BEAUTIFY_FLAG" val=""/>
</p:tagLst>
</file>

<file path=ppt/tags/tag252.xml><?xml version="1.0" encoding="utf-8"?>
<p:tagLst xmlns:p="http://schemas.openxmlformats.org/presentationml/2006/main">
  <p:tag name="KSO_WM_BEAUTIFY_FLAG" val=""/>
</p:tagLst>
</file>

<file path=ppt/tags/tag253.xml><?xml version="1.0" encoding="utf-8"?>
<p:tagLst xmlns:p="http://schemas.openxmlformats.org/presentationml/2006/main">
  <p:tag name="KSO_WM_BEAUTIFY_FLAG" val=""/>
</p:tagLst>
</file>

<file path=ppt/tags/tag254.xml><?xml version="1.0" encoding="utf-8"?>
<p:tagLst xmlns:p="http://schemas.openxmlformats.org/presentationml/2006/main">
  <p:tag name="KSO_WM_BEAUTIFY_FLAG" val=""/>
</p:tagLst>
</file>

<file path=ppt/tags/tag255.xml><?xml version="1.0" encoding="utf-8"?>
<p:tagLst xmlns:p="http://schemas.openxmlformats.org/presentationml/2006/main">
  <p:tag name="KSO_WM_BEAUTIFY_FLAG" val=""/>
</p:tagLst>
</file>

<file path=ppt/tags/tag256.xml><?xml version="1.0" encoding="utf-8"?>
<p:tagLst xmlns:p="http://schemas.openxmlformats.org/presentationml/2006/main">
  <p:tag name="KSO_WM_BEAUTIFY_FLAG" val=""/>
</p:tagLst>
</file>

<file path=ppt/tags/tag257.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258.xml><?xml version="1.0" encoding="utf-8"?>
<p:tagLst xmlns:p="http://schemas.openxmlformats.org/presentationml/2006/main">
  <p:tag name="KSO_WM_BEAUTIFY_FLAG" val=""/>
</p:tagLst>
</file>

<file path=ppt/tags/tag259.xml><?xml version="1.0" encoding="utf-8"?>
<p:tagLst xmlns:p="http://schemas.openxmlformats.org/presentationml/2006/main">
  <p:tag name="KSO_WM_BEAUTIFY_FLAG" val=""/>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0.xml><?xml version="1.0" encoding="utf-8"?>
<p:tagLst xmlns:p="http://schemas.openxmlformats.org/presentationml/2006/main">
  <p:tag name="KSO_WM_BEAUTIFY_FLAG" val=""/>
</p:tagLst>
</file>

<file path=ppt/tags/tag261.xml><?xml version="1.0" encoding="utf-8"?>
<p:tagLst xmlns:p="http://schemas.openxmlformats.org/presentationml/2006/main">
  <p:tag name="KSO_WM_BEAUTIFY_FLAG" val=""/>
</p:tagLst>
</file>

<file path=ppt/tags/tag262.xml><?xml version="1.0" encoding="utf-8"?>
<p:tagLst xmlns:p="http://schemas.openxmlformats.org/presentationml/2006/main">
  <p:tag name="KSO_WM_BEAUTIFY_FLAG" val=""/>
</p:tagLst>
</file>

<file path=ppt/tags/tag263.xml><?xml version="1.0" encoding="utf-8"?>
<p:tagLst xmlns:p="http://schemas.openxmlformats.org/presentationml/2006/main">
  <p:tag name="KSO_WM_BEAUTIFY_FLAG" val=""/>
</p:tagLst>
</file>

<file path=ppt/tags/tag264.xml><?xml version="1.0" encoding="utf-8"?>
<p:tagLst xmlns:p="http://schemas.openxmlformats.org/presentationml/2006/main">
  <p:tag name="KSO_WM_BEAUTIFY_FLAG" val=""/>
</p:tagLst>
</file>

<file path=ppt/tags/tag265.xml><?xml version="1.0" encoding="utf-8"?>
<p:tagLst xmlns:p="http://schemas.openxmlformats.org/presentationml/2006/main">
  <p:tag name="KSO_WM_BEAUTIFY_FLAG" val=""/>
</p:tagLst>
</file>

<file path=ppt/tags/tag266.xml><?xml version="1.0" encoding="utf-8"?>
<p:tagLst xmlns:p="http://schemas.openxmlformats.org/presentationml/2006/main">
  <p:tag name="KSO_WM_BEAUTIFY_FLAG" val=""/>
</p:tagLst>
</file>

<file path=ppt/tags/tag267.xml><?xml version="1.0" encoding="utf-8"?>
<p:tagLst xmlns:p="http://schemas.openxmlformats.org/presentationml/2006/main">
  <p:tag name="KSO_WM_BEAUTIFY_FLAG" val=""/>
</p:tagLst>
</file>

<file path=ppt/tags/tag268.xml><?xml version="1.0" encoding="utf-8"?>
<p:tagLst xmlns:p="http://schemas.openxmlformats.org/presentationml/2006/main">
  <p:tag name="KSO_WM_BEAUTIFY_FLAG" val=""/>
</p:tagLst>
</file>

<file path=ppt/tags/tag269.xml><?xml version="1.0" encoding="utf-8"?>
<p:tagLst xmlns:p="http://schemas.openxmlformats.org/presentationml/2006/main">
  <p:tag name="KSO_WM_BEAUTIFY_FLAG" val=""/>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0.xml><?xml version="1.0" encoding="utf-8"?>
<p:tagLst xmlns:p="http://schemas.openxmlformats.org/presentationml/2006/main">
  <p:tag name="KSO_WM_BEAUTIFY_FLAG" val=""/>
</p:tagLst>
</file>

<file path=ppt/tags/tag271.xml><?xml version="1.0" encoding="utf-8"?>
<p:tagLst xmlns:p="http://schemas.openxmlformats.org/presentationml/2006/main">
  <p:tag name="KSO_WM_BEAUTIFY_FLAG" val=""/>
</p:tagLst>
</file>

<file path=ppt/tags/tag272.xml><?xml version="1.0" encoding="utf-8"?>
<p:tagLst xmlns:p="http://schemas.openxmlformats.org/presentationml/2006/main">
  <p:tag name="KSO_WM_BEAUTIFY_FLAG" val=""/>
</p:tagLst>
</file>

<file path=ppt/tags/tag273.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274.xml><?xml version="1.0" encoding="utf-8"?>
<p:tagLst xmlns:p="http://schemas.openxmlformats.org/presentationml/2006/main">
  <p:tag name="KSO_WM_BEAUTIFY_FLAG" val=""/>
</p:tagLst>
</file>

<file path=ppt/tags/tag275.xml><?xml version="1.0" encoding="utf-8"?>
<p:tagLst xmlns:p="http://schemas.openxmlformats.org/presentationml/2006/main">
  <p:tag name="TABLE_ENDDRAG_ORIGIN_RECT" val="368*29"/>
  <p:tag name="TABLE_ENDDRAG_RECT" val="37*104*368*30"/>
</p:tagLst>
</file>

<file path=ppt/tags/tag276.xml><?xml version="1.0" encoding="utf-8"?>
<p:tagLst xmlns:p="http://schemas.openxmlformats.org/presentationml/2006/main">
  <p:tag name="TABLE_ENDDRAG_ORIGIN_RECT" val="368*29"/>
  <p:tag name="TABLE_ENDDRAG_RECT" val="37*104*368*30"/>
</p:tagLst>
</file>

<file path=ppt/tags/tag277.xml><?xml version="1.0" encoding="utf-8"?>
<p:tagLst xmlns:p="http://schemas.openxmlformats.org/presentationml/2006/main">
  <p:tag name="TABLE_ENDDRAG_ORIGIN_RECT" val="352*29"/>
  <p:tag name="TABLE_ENDDRAG_RECT" val="63*246*352*29"/>
</p:tagLst>
</file>

<file path=ppt/tags/tag278.xml><?xml version="1.0" encoding="utf-8"?>
<p:tagLst xmlns:p="http://schemas.openxmlformats.org/presentationml/2006/main">
  <p:tag name="TABLE_ENDDRAG_ORIGIN_RECT" val="387*36"/>
  <p:tag name="TABLE_ENDDRAG_RECT" val="35*323*387*36"/>
</p:tagLst>
</file>

<file path=ppt/tags/tag279.xml><?xml version="1.0" encoding="utf-8"?>
<p:tagLst xmlns:p="http://schemas.openxmlformats.org/presentationml/2006/main">
  <p:tag name="TABLE_ENDDRAG_ORIGIN_RECT" val="352*29"/>
  <p:tag name="TABLE_ENDDRAG_RECT" val="63*246*352*29"/>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0.xml><?xml version="1.0" encoding="utf-8"?>
<p:tagLst xmlns:p="http://schemas.openxmlformats.org/presentationml/2006/main">
  <p:tag name="KSO_WM_BEAUTIFY_FLAG" val=""/>
</p:tagLst>
</file>

<file path=ppt/tags/tag281.xml><?xml version="1.0" encoding="utf-8"?>
<p:tagLst xmlns:p="http://schemas.openxmlformats.org/presentationml/2006/main">
  <p:tag name="KSO_WM_BEAUTIFY_FLAG" val=""/>
</p:tagLst>
</file>

<file path=ppt/tags/tag282.xml><?xml version="1.0" encoding="utf-8"?>
<p:tagLst xmlns:p="http://schemas.openxmlformats.org/presentationml/2006/main">
  <p:tag name="TABLE_ENDDRAG_ORIGIN_RECT" val="306*36"/>
  <p:tag name="TABLE_ENDDRAG_RECT" val="237*303*306*36"/>
</p:tagLst>
</file>

<file path=ppt/tags/tag283.xml><?xml version="1.0" encoding="utf-8"?>
<p:tagLst xmlns:p="http://schemas.openxmlformats.org/presentationml/2006/main">
  <p:tag name="TABLE_ENDDRAG_ORIGIN_RECT" val="67*36"/>
  <p:tag name="TABLE_ENDDRAG_RECT" val="625*303*67*36"/>
</p:tagLst>
</file>

<file path=ppt/tags/tag284.xml><?xml version="1.0" encoding="utf-8"?>
<p:tagLst xmlns:p="http://schemas.openxmlformats.org/presentationml/2006/main">
  <p:tag name="TABLE_ENDDRAG_ORIGIN_RECT" val="185*34"/>
  <p:tag name="TABLE_ENDDRAG_RECT" val="219*205*185*34"/>
</p:tagLst>
</file>

<file path=ppt/tags/tag285.xml><?xml version="1.0" encoding="utf-8"?>
<p:tagLst xmlns:p="http://schemas.openxmlformats.org/presentationml/2006/main">
  <p:tag name="TABLE_ENDDRAG_ORIGIN_RECT" val="278*41"/>
  <p:tag name="TABLE_ENDDRAG_RECT" val="225*141*278*41"/>
</p:tagLst>
</file>

<file path=ppt/tags/tag286.xml><?xml version="1.0" encoding="utf-8"?>
<p:tagLst xmlns:p="http://schemas.openxmlformats.org/presentationml/2006/main">
  <p:tag name="TABLE_ENDDRAG_ORIGIN_RECT" val="114*34"/>
  <p:tag name="TABLE_ENDDRAG_RECT" val="434*205*114*34"/>
</p:tagLst>
</file>

<file path=ppt/tags/tag287.xml><?xml version="1.0" encoding="utf-8"?>
<p:tagLst xmlns:p="http://schemas.openxmlformats.org/presentationml/2006/main">
  <p:tag name="KSO_WM_BEAUTIFY_FLAG" val=""/>
</p:tagLst>
</file>

<file path=ppt/tags/tag288.xml><?xml version="1.0" encoding="utf-8"?>
<p:tagLst xmlns:p="http://schemas.openxmlformats.org/presentationml/2006/main">
  <p:tag name="TABLE_ENDDRAG_ORIGIN_RECT" val="671*209"/>
  <p:tag name="TABLE_ENDDRAG_RECT" val="129*111*671*209"/>
</p:tagLst>
</file>

<file path=ppt/tags/tag289.xml><?xml version="1.0" encoding="utf-8"?>
<p:tagLst xmlns:p="http://schemas.openxmlformats.org/presentationml/2006/main">
  <p:tag name="KSO_WM_BEAUTIFY_FLAG" val=""/>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0.xml><?xml version="1.0" encoding="utf-8"?>
<p:tagLst xmlns:p="http://schemas.openxmlformats.org/presentationml/2006/main">
  <p:tag name="KSO_WM_BEAUTIFY_FLAG" val=""/>
</p:tagLst>
</file>

<file path=ppt/tags/tag291.xml><?xml version="1.0" encoding="utf-8"?>
<p:tagLst xmlns:p="http://schemas.openxmlformats.org/presentationml/2006/main">
  <p:tag name="KSO_WM_BEAUTIFY_FLAG" val=""/>
</p:tagLst>
</file>

<file path=ppt/tags/tag292.xml><?xml version="1.0" encoding="utf-8"?>
<p:tagLst xmlns:p="http://schemas.openxmlformats.org/presentationml/2006/main">
  <p:tag name="KSO_WM_BEAUTIFY_FLAG" val=""/>
</p:tagLst>
</file>

<file path=ppt/tags/tag293.xml><?xml version="1.0" encoding="utf-8"?>
<p:tagLst xmlns:p="http://schemas.openxmlformats.org/presentationml/2006/main">
  <p:tag name="KSO_WM_BEAUTIFY_FLAG" val=""/>
</p:tagLst>
</file>

<file path=ppt/tags/tag294.xml><?xml version="1.0" encoding="utf-8"?>
<p:tagLst xmlns:p="http://schemas.openxmlformats.org/presentationml/2006/main">
  <p:tag name="KSO_WM_BEAUTIFY_FLAG" val=""/>
</p:tagLst>
</file>

<file path=ppt/tags/tag295.xml><?xml version="1.0" encoding="utf-8"?>
<p:tagLst xmlns:p="http://schemas.openxmlformats.org/presentationml/2006/main">
  <p:tag name="KSO_WM_BEAUTIFY_FLAG" val=""/>
</p:tagLst>
</file>

<file path=ppt/tags/tag296.xml><?xml version="1.0" encoding="utf-8"?>
<p:tagLst xmlns:p="http://schemas.openxmlformats.org/presentationml/2006/main">
  <p:tag name="KSO_WM_BEAUTIFY_FLAG" val=""/>
</p:tagLst>
</file>

<file path=ppt/tags/tag297.xml><?xml version="1.0" encoding="utf-8"?>
<p:tagLst xmlns:p="http://schemas.openxmlformats.org/presentationml/2006/main">
  <p:tag name="KSO_WM_BEAUTIFY_FLAG" val=""/>
</p:tagLst>
</file>

<file path=ppt/tags/tag298.xml><?xml version="1.0" encoding="utf-8"?>
<p:tagLst xmlns:p="http://schemas.openxmlformats.org/presentationml/2006/main">
  <p:tag name="KSO_WM_BEAUTIFY_FLAG" val=""/>
</p:tagLst>
</file>

<file path=ppt/tags/tag299.xml><?xml version="1.0" encoding="utf-8"?>
<p:tagLst xmlns:p="http://schemas.openxmlformats.org/presentationml/2006/main">
  <p:tag name="KSO_WM_BEAUTIFY_FLAG" val=""/>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00.xml><?xml version="1.0" encoding="utf-8"?>
<p:tagLst xmlns:p="http://schemas.openxmlformats.org/presentationml/2006/main">
  <p:tag name="KSO_WM_BEAUTIFY_FLAG" val=""/>
</p:tagLst>
</file>

<file path=ppt/tags/tag301.xml><?xml version="1.0" encoding="utf-8"?>
<p:tagLst xmlns:p="http://schemas.openxmlformats.org/presentationml/2006/main">
  <p:tag name="KSO_WM_BEAUTIFY_FLAG" val=""/>
</p:tagLst>
</file>

<file path=ppt/tags/tag302.xml><?xml version="1.0" encoding="utf-8"?>
<p:tagLst xmlns:p="http://schemas.openxmlformats.org/presentationml/2006/main">
  <p:tag name="KSO_WM_BEAUTIFY_FLAG" val=""/>
</p:tagLst>
</file>

<file path=ppt/tags/tag303.xml><?xml version="1.0" encoding="utf-8"?>
<p:tagLst xmlns:p="http://schemas.openxmlformats.org/presentationml/2006/main">
  <p:tag name="KSO_WM_BEAUTIFY_FLAG" val=""/>
</p:tagLst>
</file>

<file path=ppt/tags/tag304.xml><?xml version="1.0" encoding="utf-8"?>
<p:tagLst xmlns:p="http://schemas.openxmlformats.org/presentationml/2006/main">
  <p:tag name="KSO_WM_BEAUTIFY_FLAG" val=""/>
</p:tagLst>
</file>

<file path=ppt/tags/tag305.xml><?xml version="1.0" encoding="utf-8"?>
<p:tagLst xmlns:p="http://schemas.openxmlformats.org/presentationml/2006/main">
  <p:tag name="KSO_WM_BEAUTIFY_FLAG" val=""/>
</p:tagLst>
</file>

<file path=ppt/tags/tag306.xml><?xml version="1.0" encoding="utf-8"?>
<p:tagLst xmlns:p="http://schemas.openxmlformats.org/presentationml/2006/main">
  <p:tag name="KSO_WM_BEAUTIFY_FLAG" val=""/>
</p:tagLst>
</file>

<file path=ppt/tags/tag307.xml><?xml version="1.0" encoding="utf-8"?>
<p:tagLst xmlns:p="http://schemas.openxmlformats.org/presentationml/2006/main">
  <p:tag name="KSO_WM_BEAUTIFY_FLAG" val=""/>
</p:tagLst>
</file>

<file path=ppt/tags/tag308.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309.xml><?xml version="1.0" encoding="utf-8"?>
<p:tagLst xmlns:p="http://schemas.openxmlformats.org/presentationml/2006/main">
  <p:tag name="KSO_WM_BEAUTIFY_FLAG" val=""/>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0.xml><?xml version="1.0" encoding="utf-8"?>
<p:tagLst xmlns:p="http://schemas.openxmlformats.org/presentationml/2006/main">
  <p:tag name="TABLE_ENDDRAG_ORIGIN_RECT" val="360*148"/>
  <p:tag name="TABLE_ENDDRAG_RECT" val="558*140*360*148"/>
</p:tagLst>
</file>

<file path=ppt/tags/tag311.xml><?xml version="1.0" encoding="utf-8"?>
<p:tagLst xmlns:p="http://schemas.openxmlformats.org/presentationml/2006/main">
  <p:tag name="KSO_WM_BEAUTIFY_FLAG" val=""/>
</p:tagLst>
</file>

<file path=ppt/tags/tag312.xml><?xml version="1.0" encoding="utf-8"?>
<p:tagLst xmlns:p="http://schemas.openxmlformats.org/presentationml/2006/main">
  <p:tag name="KSO_WM_BEAUTIFY_FLAG" val=""/>
</p:tagLst>
</file>

<file path=ppt/tags/tag313.xml><?xml version="1.0" encoding="utf-8"?>
<p:tagLst xmlns:p="http://schemas.openxmlformats.org/presentationml/2006/main">
  <p:tag name="KSO_WM_BEAUTIFY_FLAG" val=""/>
</p:tagLst>
</file>

<file path=ppt/tags/tag314.xml><?xml version="1.0" encoding="utf-8"?>
<p:tagLst xmlns:p="http://schemas.openxmlformats.org/presentationml/2006/main">
  <p:tag name="KSO_WM_BEAUTIFY_FLAG" val=""/>
</p:tagLst>
</file>

<file path=ppt/tags/tag315.xml><?xml version="1.0" encoding="utf-8"?>
<p:tagLst xmlns:p="http://schemas.openxmlformats.org/presentationml/2006/main">
  <p:tag name="TABLE_ENDDRAG_ORIGIN_RECT" val="686*171"/>
  <p:tag name="TABLE_ENDDRAG_RECT" val="58*69*686*171"/>
</p:tagLst>
</file>

<file path=ppt/tags/tag316.xml><?xml version="1.0" encoding="utf-8"?>
<p:tagLst xmlns:p="http://schemas.openxmlformats.org/presentationml/2006/main">
  <p:tag name="TABLE_ENDDRAG_ORIGIN_RECT" val="125*41"/>
  <p:tag name="TABLE_ENDDRAG_RECT" val="93*374*125*41"/>
</p:tagLst>
</file>

<file path=ppt/tags/tag317.xml><?xml version="1.0" encoding="utf-8"?>
<p:tagLst xmlns:p="http://schemas.openxmlformats.org/presentationml/2006/main">
  <p:tag name="TABLE_ENDDRAG_ORIGIN_RECT" val="40*41"/>
  <p:tag name="TABLE_ENDDRAG_RECT" val="332*440*40*41"/>
</p:tagLst>
</file>

<file path=ppt/tags/tag318.xml><?xml version="1.0" encoding="utf-8"?>
<p:tagLst xmlns:p="http://schemas.openxmlformats.org/presentationml/2006/main">
  <p:tag name="KSO_WM_BEAUTIFY_FLAG" val=""/>
</p:tagLst>
</file>

<file path=ppt/tags/tag319.xml><?xml version="1.0" encoding="utf-8"?>
<p:tagLst xmlns:p="http://schemas.openxmlformats.org/presentationml/2006/main">
  <p:tag name="TABLE_ENDDRAG_ORIGIN_RECT" val="548*247"/>
  <p:tag name="TABLE_ENDDRAG_RECT" val="78*81*548*247"/>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0.xml><?xml version="1.0" encoding="utf-8"?>
<p:tagLst xmlns:p="http://schemas.openxmlformats.org/presentationml/2006/main">
  <p:tag name="TABLE_ENDDRAG_ORIGIN_RECT" val="547*137"/>
  <p:tag name="TABLE_ENDDRAG_RECT" val="79*356*547*137"/>
</p:tagLst>
</file>

<file path=ppt/tags/tag321.xml><?xml version="1.0" encoding="utf-8"?>
<p:tagLst xmlns:p="http://schemas.openxmlformats.org/presentationml/2006/main">
  <p:tag name="KSO_WM_BEAUTIFY_FLAG" val=""/>
</p:tagLst>
</file>

<file path=ppt/tags/tag322.xml><?xml version="1.0" encoding="utf-8"?>
<p:tagLst xmlns:p="http://schemas.openxmlformats.org/presentationml/2006/main">
  <p:tag name="KSO_WM_BEAUTIFY_FLAG" val=""/>
</p:tagLst>
</file>

<file path=ppt/tags/tag323.xml><?xml version="1.0" encoding="utf-8"?>
<p:tagLst xmlns:p="http://schemas.openxmlformats.org/presentationml/2006/main">
  <p:tag name="KSO_WM_BEAUTIFY_FLAG" val=""/>
</p:tagLst>
</file>

<file path=ppt/tags/tag324.xml><?xml version="1.0" encoding="utf-8"?>
<p:tagLst xmlns:p="http://schemas.openxmlformats.org/presentationml/2006/main">
  <p:tag name="KSO_WM_BEAUTIFY_FLAG" val=""/>
</p:tagLst>
</file>

<file path=ppt/tags/tag325.xml><?xml version="1.0" encoding="utf-8"?>
<p:tagLst xmlns:p="http://schemas.openxmlformats.org/presentationml/2006/main">
  <p:tag name="KSO_WM_BEAUTIFY_FLAG" val=""/>
</p:tagLst>
</file>

<file path=ppt/tags/tag326.xml><?xml version="1.0" encoding="utf-8"?>
<p:tagLst xmlns:p="http://schemas.openxmlformats.org/presentationml/2006/main">
  <p:tag name="KSO_WM_BEAUTIFY_FLAG" val=""/>
</p:tagLst>
</file>

<file path=ppt/tags/tag327.xml><?xml version="1.0" encoding="utf-8"?>
<p:tagLst xmlns:p="http://schemas.openxmlformats.org/presentationml/2006/main">
  <p:tag name="KSO_WM_BEAUTIFY_FLAG" val=""/>
</p:tagLst>
</file>

<file path=ppt/tags/tag328.xml><?xml version="1.0" encoding="utf-8"?>
<p:tagLst xmlns:p="http://schemas.openxmlformats.org/presentationml/2006/main">
  <p:tag name="KSO_WM_BEAUTIFY_FLAG" val=""/>
</p:tagLst>
</file>

<file path=ppt/tags/tag329.xml><?xml version="1.0" encoding="utf-8"?>
<p:tagLst xmlns:p="http://schemas.openxmlformats.org/presentationml/2006/main">
  <p:tag name="KSO_WM_BEAUTIFY_FLAG" val=""/>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0.xml><?xml version="1.0" encoding="utf-8"?>
<p:tagLst xmlns:p="http://schemas.openxmlformats.org/presentationml/2006/main">
  <p:tag name="KSO_WM_BEAUTIFY_FLAG" val=""/>
</p:tagLst>
</file>

<file path=ppt/tags/tag331.xml><?xml version="1.0" encoding="utf-8"?>
<p:tagLst xmlns:p="http://schemas.openxmlformats.org/presentationml/2006/main">
  <p:tag name="KSO_WM_BEAUTIFY_FLAG" val=""/>
</p:tagLst>
</file>

<file path=ppt/tags/tag332.xml><?xml version="1.0" encoding="utf-8"?>
<p:tagLst xmlns:p="http://schemas.openxmlformats.org/presentationml/2006/main">
  <p:tag name="KSO_WM_BEAUTIFY_FLAG" val=""/>
</p:tagLst>
</file>

<file path=ppt/tags/tag333.xml><?xml version="1.0" encoding="utf-8"?>
<p:tagLst xmlns:p="http://schemas.openxmlformats.org/presentationml/2006/main">
  <p:tag name="KSO_WM_BEAUTIFY_FLAG" val=""/>
</p:tagLst>
</file>

<file path=ppt/tags/tag334.xml><?xml version="1.0" encoding="utf-8"?>
<p:tagLst xmlns:p="http://schemas.openxmlformats.org/presentationml/2006/main">
  <p:tag name="KSO_WM_BEAUTIFY_FLAG" val=""/>
</p:tagLst>
</file>

<file path=ppt/tags/tag335.xml><?xml version="1.0" encoding="utf-8"?>
<p:tagLst xmlns:p="http://schemas.openxmlformats.org/presentationml/2006/main">
  <p:tag name="KSO_WM_BEAUTIFY_FLAG" val=""/>
</p:tagLst>
</file>

<file path=ppt/tags/tag336.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337.xml><?xml version="1.0" encoding="utf-8"?>
<p:tagLst xmlns:p="http://schemas.openxmlformats.org/presentationml/2006/main">
  <p:tag name="KSO_WM_BEAUTIFY_FLAG" val=""/>
</p:tagLst>
</file>

<file path=ppt/tags/tag338.xml><?xml version="1.0" encoding="utf-8"?>
<p:tagLst xmlns:p="http://schemas.openxmlformats.org/presentationml/2006/main">
  <p:tag name="KSO_WM_BEAUTIFY_FLAG" val=""/>
</p:tagLst>
</file>

<file path=ppt/tags/tag339.xml><?xml version="1.0" encoding="utf-8"?>
<p:tagLst xmlns:p="http://schemas.openxmlformats.org/presentationml/2006/main">
  <p:tag name="KSO_WM_BEAUTIFY_FLAG" val=""/>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40.xml><?xml version="1.0" encoding="utf-8"?>
<p:tagLst xmlns:p="http://schemas.openxmlformats.org/presentationml/2006/main">
  <p:tag name="TABLE_ENDDRAG_ORIGIN_RECT" val="456*401"/>
  <p:tag name="TABLE_ENDDRAG_RECT" val="462*75*456*401"/>
</p:tagLst>
</file>

<file path=ppt/tags/tag341.xml><?xml version="1.0" encoding="utf-8"?>
<p:tagLst xmlns:p="http://schemas.openxmlformats.org/presentationml/2006/main">
  <p:tag name="KSO_WM_BEAUTIFY_FLAG" val=""/>
</p:tagLst>
</file>

<file path=ppt/tags/tag342.xml><?xml version="1.0" encoding="utf-8"?>
<p:tagLst xmlns:p="http://schemas.openxmlformats.org/presentationml/2006/main">
  <p:tag name="TABLE_ENDDRAG_ORIGIN_RECT" val="342*196"/>
  <p:tag name="TABLE_ENDDRAG_RECT" val="58*266*342*196"/>
</p:tagLst>
</file>

<file path=ppt/tags/tag343.xml><?xml version="1.0" encoding="utf-8"?>
<p:tagLst xmlns:p="http://schemas.openxmlformats.org/presentationml/2006/main">
  <p:tag name="KSO_WM_BEAUTIFY_FLAG" val=""/>
</p:tagLst>
</file>

<file path=ppt/tags/tag344.xml><?xml version="1.0" encoding="utf-8"?>
<p:tagLst xmlns:p="http://schemas.openxmlformats.org/presentationml/2006/main">
  <p:tag name="KSO_WM_BEAUTIFY_FLAG" val=""/>
</p:tagLst>
</file>

<file path=ppt/tags/tag345.xml><?xml version="1.0" encoding="utf-8"?>
<p:tagLst xmlns:p="http://schemas.openxmlformats.org/presentationml/2006/main">
  <p:tag name="KSO_WM_BEAUTIFY_FLAG" val=""/>
</p:tagLst>
</file>

<file path=ppt/tags/tag346.xml><?xml version="1.0" encoding="utf-8"?>
<p:tagLst xmlns:p="http://schemas.openxmlformats.org/presentationml/2006/main">
  <p:tag name="KSO_WM_BEAUTIFY_FLAG" val=""/>
</p:tagLst>
</file>

<file path=ppt/tags/tag347.xml><?xml version="1.0" encoding="utf-8"?>
<p:tagLst xmlns:p="http://schemas.openxmlformats.org/presentationml/2006/main">
  <p:tag name="KSO_WM_BEAUTIFY_FLAG" val=""/>
</p:tagLst>
</file>

<file path=ppt/tags/tag348.xml><?xml version="1.0" encoding="utf-8"?>
<p:tagLst xmlns:p="http://schemas.openxmlformats.org/presentationml/2006/main">
  <p:tag name="KSO_WM_BEAUTIFY_FLAG" val=""/>
</p:tagLst>
</file>

<file path=ppt/tags/tag349.xml><?xml version="1.0" encoding="utf-8"?>
<p:tagLst xmlns:p="http://schemas.openxmlformats.org/presentationml/2006/main">
  <p:tag name="KSO_WM_BEAUTIFY_FLAG" val=""/>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0.xml><?xml version="1.0" encoding="utf-8"?>
<p:tagLst xmlns:p="http://schemas.openxmlformats.org/presentationml/2006/main">
  <p:tag name="KSO_WM_BEAUTIFY_FLAG" val=""/>
</p:tagLst>
</file>

<file path=ppt/tags/tag351.xml><?xml version="1.0" encoding="utf-8"?>
<p:tagLst xmlns:p="http://schemas.openxmlformats.org/presentationml/2006/main">
  <p:tag name="KSO_WM_BEAUTIFY_FLAG" val=""/>
</p:tagLst>
</file>

<file path=ppt/tags/tag352.xml><?xml version="1.0" encoding="utf-8"?>
<p:tagLst xmlns:p="http://schemas.openxmlformats.org/presentationml/2006/main">
  <p:tag name="KSO_WM_BEAUTIFY_FLAG" val=""/>
</p:tagLst>
</file>

<file path=ppt/tags/tag353.xml><?xml version="1.0" encoding="utf-8"?>
<p:tagLst xmlns:p="http://schemas.openxmlformats.org/presentationml/2006/main">
  <p:tag name="KSO_WM_BEAUTIFY_FLAG" val=""/>
</p:tagLst>
</file>

<file path=ppt/tags/tag354.xml><?xml version="1.0" encoding="utf-8"?>
<p:tagLst xmlns:p="http://schemas.openxmlformats.org/presentationml/2006/main">
  <p:tag name="KSO_WM_BEAUTIFY_FLAG" val=""/>
</p:tagLst>
</file>

<file path=ppt/tags/tag355.xml><?xml version="1.0" encoding="utf-8"?>
<p:tagLst xmlns:p="http://schemas.openxmlformats.org/presentationml/2006/main">
  <p:tag name="KSO_WM_BEAUTIFY_FLAG" val=""/>
</p:tagLst>
</file>

<file path=ppt/tags/tag356.xml><?xml version="1.0" encoding="utf-8"?>
<p:tagLst xmlns:p="http://schemas.openxmlformats.org/presentationml/2006/main">
  <p:tag name="KSO_WM_BEAUTIFY_FLAG" val=""/>
</p:tagLst>
</file>

<file path=ppt/tags/tag357.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358.xml><?xml version="1.0" encoding="utf-8"?>
<p:tagLst xmlns:p="http://schemas.openxmlformats.org/presentationml/2006/main">
  <p:tag name="KSO_WM_BEAUTIFY_FLAG" val=""/>
</p:tagLst>
</file>

<file path=ppt/tags/tag359.xml><?xml version="1.0" encoding="utf-8"?>
<p:tagLst xmlns:p="http://schemas.openxmlformats.org/presentationml/2006/main">
  <p:tag name="TABLE_ENDDRAG_ORIGIN_RECT" val="513*381"/>
  <p:tag name="TABLE_ENDDRAG_RECT" val="395*104*513*381"/>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0.xml><?xml version="1.0" encoding="utf-8"?>
<p:tagLst xmlns:p="http://schemas.openxmlformats.org/presentationml/2006/main">
  <p:tag name="KSO_WM_BEAUTIFY_FLAG" val=""/>
</p:tagLst>
</file>

<file path=ppt/tags/tag361.xml><?xml version="1.0" encoding="utf-8"?>
<p:tagLst xmlns:p="http://schemas.openxmlformats.org/presentationml/2006/main">
  <p:tag name="TABLE_ENDDRAG_ORIGIN_RECT" val="396*354"/>
  <p:tag name="TABLE_ENDDRAG_RECT" val="59*93*396*354"/>
</p:tagLst>
</file>

<file path=ppt/tags/tag362.xml><?xml version="1.0" encoding="utf-8"?>
<p:tagLst xmlns:p="http://schemas.openxmlformats.org/presentationml/2006/main">
  <p:tag name="KSO_WM_BEAUTIFY_FLAG" val=""/>
</p:tagLst>
</file>

<file path=ppt/tags/tag363.xml><?xml version="1.0" encoding="utf-8"?>
<p:tagLst xmlns:p="http://schemas.openxmlformats.org/presentationml/2006/main">
  <p:tag name="KSO_WM_BEAUTIFY_FLAG" val=""/>
</p:tagLst>
</file>

<file path=ppt/tags/tag364.xml><?xml version="1.0" encoding="utf-8"?>
<p:tagLst xmlns:p="http://schemas.openxmlformats.org/presentationml/2006/main">
  <p:tag name="KSO_WM_BEAUTIFY_FLAG" val=""/>
</p:tagLst>
</file>

<file path=ppt/tags/tag365.xml><?xml version="1.0" encoding="utf-8"?>
<p:tagLst xmlns:p="http://schemas.openxmlformats.org/presentationml/2006/main">
  <p:tag name="KSO_WM_BEAUTIFY_FLAG" val=""/>
</p:tagLst>
</file>

<file path=ppt/tags/tag366.xml><?xml version="1.0" encoding="utf-8"?>
<p:tagLst xmlns:p="http://schemas.openxmlformats.org/presentationml/2006/main">
  <p:tag name="TABLE_ENDDRAG_ORIGIN_RECT" val="377*181"/>
  <p:tag name="TABLE_ENDDRAG_RECT" val="514*89*377*181"/>
</p:tagLst>
</file>

<file path=ppt/tags/tag367.xml><?xml version="1.0" encoding="utf-8"?>
<p:tagLst xmlns:p="http://schemas.openxmlformats.org/presentationml/2006/main">
  <p:tag name="KSO_WM_BEAUTIFY_FLAG" val=""/>
</p:tagLst>
</file>

<file path=ppt/tags/tag368.xml><?xml version="1.0" encoding="utf-8"?>
<p:tagLst xmlns:p="http://schemas.openxmlformats.org/presentationml/2006/main">
  <p:tag name="KSO_WM_BEAUTIFY_FLAG" val=""/>
</p:tagLst>
</file>

<file path=ppt/tags/tag369.xml><?xml version="1.0" encoding="utf-8"?>
<p:tagLst xmlns:p="http://schemas.openxmlformats.org/presentationml/2006/main">
  <p:tag name="KSO_WM_BEAUTIFY_FLAG" val=""/>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70.xml><?xml version="1.0" encoding="utf-8"?>
<p:tagLst xmlns:p="http://schemas.openxmlformats.org/presentationml/2006/main">
  <p:tag name="KSO_WM_BEAUTIFY_FLAG" val=""/>
</p:tagLst>
</file>

<file path=ppt/tags/tag371.xml><?xml version="1.0" encoding="utf-8"?>
<p:tagLst xmlns:p="http://schemas.openxmlformats.org/presentationml/2006/main">
  <p:tag name="KSO_WM_BEAUTIFY_FLAG" val=""/>
</p:tagLst>
</file>

<file path=ppt/tags/tag372.xml><?xml version="1.0" encoding="utf-8"?>
<p:tagLst xmlns:p="http://schemas.openxmlformats.org/presentationml/2006/main">
  <p:tag name="KSO_WM_BEAUTIFY_FLAG" val=""/>
</p:tagLst>
</file>

<file path=ppt/tags/tag373.xml><?xml version="1.0" encoding="utf-8"?>
<p:tagLst xmlns:p="http://schemas.openxmlformats.org/presentationml/2006/main">
  <p:tag name="KSO_WM_BEAUTIFY_FLAG" val=""/>
</p:tagLst>
</file>

<file path=ppt/tags/tag374.xml><?xml version="1.0" encoding="utf-8"?>
<p:tagLst xmlns:p="http://schemas.openxmlformats.org/presentationml/2006/main">
  <p:tag name="KSO_WM_BEAUTIFY_FLAG" val=""/>
</p:tagLst>
</file>

<file path=ppt/tags/tag375.xml><?xml version="1.0" encoding="utf-8"?>
<p:tagLst xmlns:p="http://schemas.openxmlformats.org/presentationml/2006/main">
  <p:tag name="KSO_WM_BEAUTIFY_FLAG" val=""/>
</p:tagLst>
</file>

<file path=ppt/tags/tag376.xml><?xml version="1.0" encoding="utf-8"?>
<p:tagLst xmlns:p="http://schemas.openxmlformats.org/presentationml/2006/main">
  <p:tag name="KSO_WM_BEAUTIFY_FLAG" val=""/>
</p:tagLst>
</file>

<file path=ppt/tags/tag377.xml><?xml version="1.0" encoding="utf-8"?>
<p:tagLst xmlns:p="http://schemas.openxmlformats.org/presentationml/2006/main">
  <p:tag name="KSO_WM_BEAUTIFY_FLAG" val=""/>
</p:tagLst>
</file>

<file path=ppt/tags/tag378.xml><?xml version="1.0" encoding="utf-8"?>
<p:tagLst xmlns:p="http://schemas.openxmlformats.org/presentationml/2006/main">
  <p:tag name="KSO_WM_BEAUTIFY_FLAG" val=""/>
</p:tagLst>
</file>

<file path=ppt/tags/tag379.xml><?xml version="1.0" encoding="utf-8"?>
<p:tagLst xmlns:p="http://schemas.openxmlformats.org/presentationml/2006/main">
  <p:tag name="KSO_WM_BEAUTIFY_FLAG" val=""/>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0.xml><?xml version="1.0" encoding="utf-8"?>
<p:tagLst xmlns:p="http://schemas.openxmlformats.org/presentationml/2006/main">
  <p:tag name="KSO_WM_BEAUTIFY_FLAG" val=""/>
</p:tagLst>
</file>

<file path=ppt/tags/tag381.xml><?xml version="1.0" encoding="utf-8"?>
<p:tagLst xmlns:p="http://schemas.openxmlformats.org/presentationml/2006/main">
  <p:tag name="KSO_WM_BEAUTIFY_FLAG" val=""/>
</p:tagLst>
</file>

<file path=ppt/tags/tag382.xml><?xml version="1.0" encoding="utf-8"?>
<p:tagLst xmlns:p="http://schemas.openxmlformats.org/presentationml/2006/main">
  <p:tag name="KSO_WM_BEAUTIFY_FLAG" val=""/>
</p:tagLst>
</file>

<file path=ppt/tags/tag383.xml><?xml version="1.0" encoding="utf-8"?>
<p:tagLst xmlns:p="http://schemas.openxmlformats.org/presentationml/2006/main">
  <p:tag name="KSO_WM_BEAUTIFY_FLAG" val=""/>
</p:tagLst>
</file>

<file path=ppt/tags/tag384.xml><?xml version="1.0" encoding="utf-8"?>
<p:tagLst xmlns:p="http://schemas.openxmlformats.org/presentationml/2006/main">
  <p:tag name="KSO_WM_BEAUTIFY_FLAG" val=""/>
</p:tagLst>
</file>

<file path=ppt/tags/tag385.xml><?xml version="1.0" encoding="utf-8"?>
<p:tagLst xmlns:p="http://schemas.openxmlformats.org/presentationml/2006/main">
  <p:tag name="KSO_WM_BEAUTIFY_FLAG" val=""/>
</p:tagLst>
</file>

<file path=ppt/tags/tag386.xml><?xml version="1.0" encoding="utf-8"?>
<p:tagLst xmlns:p="http://schemas.openxmlformats.org/presentationml/2006/main">
  <p:tag name="KSO_WM_BEAUTIFY_FLAG" val=""/>
</p:tagLst>
</file>

<file path=ppt/tags/tag387.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1.xml><?xml version="1.0" encoding="utf-8"?>
<p:tagLst xmlns:p="http://schemas.openxmlformats.org/presentationml/2006/main">
  <p:tag name="KSO_WPP_MARK_KEY" val="f47a6c07-3c61-4e3d-94ae-11b4caf0a7b4"/>
  <p:tag name="COMMONDATA" val="eyJjb3VudCI6MiwiaGRpZCI6IjE4ZjhjZjVlYjBkNDhhNjI2MjE1MThjYjhjMmRkOGY5IiwidXNlckNvdW50IjoxfQ=="/>
  <p:tag name="resource_record_key" val="{&quot;10&quot;:[21571682,21600600,6166834,50035152,20093177],&quot;29&quot;:[50000090,50000086,50000199,50000099,50052716,50052409,50000211,50053052,50053008,50053246,50053121,50052948,50053112,50053304,50053037,50052976],&quot;65&quot;:[20205081]}"/>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heme/theme1.xml><?xml version="1.0" encoding="utf-8"?>
<a:theme xmlns:a="http://schemas.openxmlformats.org/drawingml/2006/main" name="唐峰设计：https://v.youku.com/v_show/id_XNTg4OTcwMDM3Ng==.html">
  <a:themeElements>
    <a:clrScheme name="新版空白演示配色">
      <a:dk1>
        <a:sysClr val="windowText" lastClr="000000"/>
      </a:dk1>
      <a:lt1>
        <a:sysClr val="window" lastClr="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ln w="63500">
          <a:gradFill>
            <a:gsLst>
              <a:gs pos="0">
                <a:schemeClr val="accent1">
                  <a:lumMod val="5000"/>
                  <a:lumOff val="95000"/>
                </a:schemeClr>
              </a:gs>
              <a:gs pos="89000">
                <a:srgbClr val="0D42D3"/>
              </a:gs>
              <a:gs pos="0">
                <a:schemeClr val="accent1">
                  <a:lumMod val="45000"/>
                  <a:lumOff val="55000"/>
                </a:schemeClr>
              </a:gs>
            </a:gsLst>
            <a:lin ang="0" scaled="0"/>
          </a:gradFill>
          <a:tailEnd type="triangle"/>
        </a:ln>
      </a:spPr>
      <a:bodyPr/>
      <a:lstStyle/>
      <a:style>
        <a:lnRef idx="1">
          <a:schemeClr val="accent1"/>
        </a:lnRef>
        <a:fillRef idx="0">
          <a:schemeClr val="accent1"/>
        </a:fillRef>
        <a:effectRef idx="0">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WPS">
      <a:dk1>
        <a:sysClr val="windowText" lastClr="000000"/>
      </a:dk1>
      <a:lt1>
        <a:sysClr val="window" lastClr="FFFFFF"/>
      </a:lt1>
      <a:dk2>
        <a:srgbClr val="44546A"/>
      </a:dk2>
      <a:lt2>
        <a:srgbClr val="E7E6E6"/>
      </a:lt2>
      <a:accent1>
        <a:srgbClr val="4874CB"/>
      </a:accent1>
      <a:accent2>
        <a:srgbClr val="EE822F"/>
      </a:accent2>
      <a:accent3>
        <a:srgbClr val="F2BA02"/>
      </a:accent3>
      <a:accent4>
        <a:srgbClr val="75BD42"/>
      </a:accent4>
      <a:accent5>
        <a:srgbClr val="30C0B4"/>
      </a:accent5>
      <a:accent6>
        <a:srgbClr val="E54C5E"/>
      </a:accent6>
      <a:hlink>
        <a:srgbClr val="0026E5"/>
      </a:hlink>
      <a:folHlink>
        <a:srgbClr val="7E1FAD"/>
      </a:folHlink>
    </a:clrScheme>
    <a:fontScheme name="WPS">
      <a:majorFont>
        <a:latin typeface="Arial"/>
        <a:ea typeface="微软雅黑"/>
        <a:cs typeface=""/>
      </a:majorFont>
      <a:minorFont>
        <a:latin typeface="Arial"/>
        <a:ea typeface="微软雅黑"/>
        <a:cs typeface=""/>
      </a:minorFont>
    </a:fontScheme>
    <a:fmtScheme name="WPS">
      <a:fillStyleLst>
        <a:solidFill>
          <a:schemeClr val="phClr"/>
        </a:solidFill>
        <a:gradFill>
          <a:gsLst>
            <a:gs pos="0">
              <a:schemeClr val="phClr">
                <a:lumOff val="17500"/>
              </a:schemeClr>
            </a:gs>
            <a:gs pos="100000">
              <a:schemeClr val="phClr"/>
            </a:gs>
          </a:gsLst>
          <a:lin ang="2700000" scaled="0"/>
        </a:gradFill>
        <a:gradFill>
          <a:gsLst>
            <a:gs pos="0">
              <a:schemeClr val="phClr">
                <a:hueOff val="-2520000"/>
              </a:schemeClr>
            </a:gs>
            <a:gs pos="100000">
              <a:schemeClr val="phClr"/>
            </a:gs>
          </a:gsLst>
          <a:lin ang="2700000" scaled="0"/>
        </a:gradFill>
      </a:fillStyleLst>
      <a:lnStyleLst>
        <a:ln w="12700" cap="flat" cmpd="sng" algn="ctr">
          <a:solidFill>
            <a:schemeClr val="phClr"/>
          </a:solidFill>
          <a:prstDash val="solid"/>
          <a:miter lim="800000"/>
        </a:ln>
        <a:ln w="12700" cap="flat" cmpd="sng" algn="ctr">
          <a:solidFill>
            <a:schemeClr val="phClr"/>
          </a:solidFill>
          <a:prstDash val="solid"/>
          <a:miter lim="800000"/>
        </a:ln>
        <a:ln w="12700" cap="flat" cmpd="sng" algn="ctr">
          <a:gradFill>
            <a:gsLst>
              <a:gs pos="0">
                <a:schemeClr val="phClr">
                  <a:hueOff val="-4200000"/>
                </a:schemeClr>
              </a:gs>
              <a:gs pos="100000">
                <a:schemeClr val="phClr"/>
              </a:gs>
            </a:gsLst>
            <a:lin ang="2700000" scaled="1"/>
          </a:gradFill>
          <a:prstDash val="solid"/>
          <a:miter lim="800000"/>
        </a:ln>
      </a:lnStyleLst>
      <a:effectStyleLst>
        <a:effectStyle>
          <a:effectLst>
            <a:outerShdw blurRad="101600" dist="50800" dir="5400000" algn="ctr" rotWithShape="0">
              <a:schemeClr val="phClr">
                <a:alpha val="60000"/>
              </a:schemeClr>
            </a:outerShdw>
          </a:effectLst>
        </a:effectStyle>
        <a:effectStyle>
          <a:effectLst>
            <a:reflection stA="50000" endA="300" endPos="40000" dist="25400" dir="5400000" sy="-100000" algn="bl" rotWithShape="0"/>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唐峰设计：https://v.youku.com/v_show/id_XNTg4OTcwMDM3Ng==.html">
  <a:themeElements>
    <a:clrScheme name="新版空白演示配色">
      <a:dk1>
        <a:sysClr val="windowText" lastClr="000000"/>
      </a:dk1>
      <a:lt1>
        <a:sysClr val="window" lastClr="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ln w="63500">
          <a:gradFill>
            <a:gsLst>
              <a:gs pos="0">
                <a:schemeClr val="accent1">
                  <a:lumMod val="5000"/>
                  <a:lumOff val="95000"/>
                </a:schemeClr>
              </a:gs>
              <a:gs pos="89000">
                <a:srgbClr val="0D42D3"/>
              </a:gs>
              <a:gs pos="0">
                <a:schemeClr val="accent1">
                  <a:lumMod val="45000"/>
                  <a:lumOff val="55000"/>
                </a:schemeClr>
              </a:gs>
            </a:gsLst>
            <a:lin ang="0" scaled="0"/>
          </a:gradFill>
          <a:tailEnd type="triangle"/>
        </a:ln>
      </a:spPr>
      <a:bodyPr/>
      <a:lstStyle/>
      <a:style>
        <a:lnRef idx="1">
          <a:schemeClr val="accent1"/>
        </a:lnRef>
        <a:fillRef idx="0">
          <a:schemeClr val="accent1"/>
        </a:fillRef>
        <a:effectRef idx="0">
          <a:schemeClr val="accent1"/>
        </a:effectRef>
        <a:fontRef idx="minor">
          <a:schemeClr val="tx1"/>
        </a:fontRef>
      </a:style>
    </a:lnDef>
    <a:txDef>
      <a:spPr>
        <a:solidFill>
          <a:schemeClr val="bg1"/>
        </a:solidFill>
      </a:spPr>
      <a:bodyPr wrap="square" rtlCol="0">
        <a:noAutofit/>
      </a:bodyPr>
      <a:lstStyle>
        <a:defPPr marL="0" marR="0" indent="0" algn="just" defTabSz="914400" rtl="0" eaLnBrk="1" fontAlgn="auto" latinLnBrk="0" hangingPunct="1">
          <a:lnSpc>
            <a:spcPct val="150000"/>
          </a:lnSpc>
          <a:spcBef>
            <a:spcPts val="0"/>
          </a:spcBef>
          <a:spcAft>
            <a:spcPts val="600"/>
          </a:spcAft>
          <a:buClrTx/>
          <a:buSzTx/>
          <a:buFontTx/>
          <a:buNone/>
          <a:defRPr kumimoji="0" sz="1800" b="0" i="0" u="none" strike="noStrike" kern="1200" cap="none" spc="0" normalizeH="0" baseline="0" noProof="0" dirty="0">
            <a:ln>
              <a:noFill/>
            </a:ln>
            <a:solidFill>
              <a:srgbClr val="002060"/>
            </a:solidFill>
            <a:effectLst/>
            <a:uLnTx/>
            <a:uFillTx/>
            <a:latin typeface="Noto Sans S Chinese Regular" panose="020B0500000000000000" pitchFamily="34" charset="-128"/>
            <a:ea typeface="Noto Sans S Chinese Regular" panose="020B0500000000000000" pitchFamily="34" charset="-128"/>
            <a:cs typeface="Times New Roman" panose="02020603050405020304" pitchFamily="18" charset="0"/>
          </a:defRPr>
        </a:defPPr>
      </a:lstStyle>
      <a:style>
        <a:lnRef idx="0">
          <a:scrgbClr r="0" g="0" b="0"/>
        </a:lnRef>
        <a:fillRef idx="0">
          <a:scrgbClr r="0" g="0" b="0"/>
        </a:fillRef>
        <a:effectRef idx="0">
          <a:scrgbClr r="0" g="0" b="0"/>
        </a:effectRef>
        <a:fontRef idx="major"/>
      </a: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388.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389.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90.xml"/></Relationships>
</file>

<file path=customXml/item1.xml><?xml version="1.0" encoding="utf-8"?>
<ct:contentTypeSchema xmlns:ct="http://schemas.microsoft.com/office/2006/metadata/contentType" xmlns:ma="http://schemas.microsoft.com/office/2006/metadata/properties/metaAttributes" ct:_="" ma:_="" ma:contentTypeName="文档" ma:contentTypeID="0x010100F56D0951E120B94AAFE3770C299CB231" ma:contentTypeVersion="19" ma:contentTypeDescription="新建文档。" ma:contentTypeScope="" ma:versionID="736a6b7ec03d6bfd4f4c9b9077bbd7fd">
  <xsd:schema xmlns:xsd="http://www.w3.org/2001/XMLSchema" xmlns:xs="http://www.w3.org/2001/XMLSchema" xmlns:p="http://schemas.microsoft.com/office/2006/metadata/properties" xmlns:ns2="68be930b-a1a2-4dff-a79e-089cc53b51be" xmlns:ns3="b1c7d463-0414-4960-8b21-fd7f84705ead" targetNamespace="http://schemas.microsoft.com/office/2006/metadata/properties" ma:root="true" ma:fieldsID="2026b1e9873c50172c03bcf1244e4640" ns2:_="" ns3:_="">
    <xsd:import namespace="68be930b-a1a2-4dff-a79e-089cc53b51be"/>
    <xsd:import namespace="b1c7d463-0414-4960-8b21-fd7f84705ead"/>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_x63cf__x8ff0_" minOccurs="0"/>
                <xsd:element ref="ns3:MediaServiceDateTaken" minOccurs="0"/>
                <xsd:element ref="ns3:MediaLengthInSeconds" minOccurs="0"/>
                <xsd:element ref="ns3:lcf76f155ced4ddcb4097134ff3c332f" minOccurs="0"/>
                <xsd:element ref="ns2:TaxCatchAll" minOccurs="0"/>
                <xsd:element ref="ns3:MediaServiceOCR" minOccurs="0"/>
                <xsd:element ref="ns3:MediaServiceGenerationTime" minOccurs="0"/>
                <xsd:element ref="ns3:MediaServiceEventHashCode" minOccurs="0"/>
                <xsd:element ref="ns3:MediaServiceLocation" minOccurs="0"/>
                <xsd:element ref="ns3:_x6b63__x5f0f__x5458__x5de5_" minOccurs="0"/>
                <xsd:element ref="ns3:_x65f6__x95f4_" minOccurs="0"/>
                <xsd:element ref="ns3:MediaServiceObjectDetectorVersions" minOccurs="0"/>
                <xsd:element ref="ns3:MediaServiceSearchProperties" minOccurs="0"/>
                <xsd:element ref="ns3: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8be930b-a1a2-4dff-a79e-089cc53b51be" elementFormDefault="qualified">
    <xsd:import namespace="http://schemas.microsoft.com/office/2006/documentManagement/types"/>
    <xsd:import namespace="http://schemas.microsoft.com/office/infopath/2007/PartnerControls"/>
    <xsd:element name="SharedWithUsers" ma:index="8" nillable="true" ma:displayName="共享对象:"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共享对象详细信息" ma:internalName="SharedWithDetails" ma:readOnly="true">
      <xsd:simpleType>
        <xsd:restriction base="dms:Note">
          <xsd:maxLength value="255"/>
        </xsd:restriction>
      </xsd:simpleType>
    </xsd:element>
    <xsd:element name="TaxCatchAll" ma:index="17" nillable="true" ma:displayName="Taxonomy Catch All Column" ma:hidden="true" ma:list="{a427f4a7-23db-4f8d-b4cf-7fdc2b906881}" ma:internalName="TaxCatchAll" ma:showField="CatchAllData" ma:web="68be930b-a1a2-4dff-a79e-089cc53b51be">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b1c7d463-0414-4960-8b21-fd7f84705ead"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_x63cf__x8ff0_" ma:index="12" nillable="true" ma:displayName="描述" ma:format="Dropdown" ma:internalName="_x63cf__x8ff0_">
      <xsd:simpleType>
        <xsd:restriction base="dms:Text">
          <xsd:maxLength value="255"/>
        </xsd:restriction>
      </xsd:simpleType>
    </xsd:element>
    <xsd:element name="MediaServiceDateTaken" ma:index="13" nillable="true" ma:displayName="MediaServiceDateTaken" ma:hidden="true" ma:indexed="true" ma:internalName="MediaServiceDateTaken"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lcf76f155ced4ddcb4097134ff3c332f" ma:index="16" nillable="true" ma:taxonomy="true" ma:internalName="lcf76f155ced4ddcb4097134ff3c332f" ma:taxonomyFieldName="MediaServiceImageTags" ma:displayName="图像标记" ma:readOnly="false" ma:fieldId="{5cf76f15-5ced-4ddc-b409-7134ff3c332f}" ma:taxonomyMulti="true" ma:sspId="9632cf6a-25bc-4f5f-bc79-5438e54e7116" ma:termSetId="09814cd3-568e-fe90-9814-8d621ff8fb84" ma:anchorId="fba54fb3-c3e1-fe81-a776-ca4b69148c4d" ma:open="true" ma:isKeyword="false">
      <xsd:complexType>
        <xsd:sequence>
          <xsd:element ref="pc:Terms" minOccurs="0" maxOccurs="1"/>
        </xsd:sequence>
      </xsd:complexType>
    </xsd:element>
    <xsd:element name="MediaServiceOCR" ma:index="18" nillable="true" ma:displayName="Extracted Text" ma:internalName="MediaServiceOCR" ma:readOnly="true">
      <xsd:simpleType>
        <xsd:restriction base="dms:Note">
          <xsd:maxLength value="255"/>
        </xsd:restriction>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element name="MediaServiceLocation" ma:index="21" nillable="true" ma:displayName="Location" ma:indexed="true" ma:internalName="MediaServiceLocation" ma:readOnly="true">
      <xsd:simpleType>
        <xsd:restriction base="dms:Text"/>
      </xsd:simpleType>
    </xsd:element>
    <xsd:element name="_x6b63__x5f0f__x5458__x5de5_" ma:index="22" nillable="true" ma:displayName="正式员工" ma:format="Dropdown" ma:internalName="_x6b63__x5f0f__x5458__x5de5_">
      <xsd:simpleType>
        <xsd:restriction base="dms:Text">
          <xsd:maxLength value="255"/>
        </xsd:restriction>
      </xsd:simpleType>
    </xsd:element>
    <xsd:element name="_x65f6__x95f4_" ma:index="23" nillable="true" ma:displayName="时间" ma:format="DateOnly" ma:internalName="_x65f6__x95f4_">
      <xsd:simpleType>
        <xsd:restriction base="dms:DateTime"/>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element name="MediaServiceBillingMetadata" ma:index="26" nillable="true" ma:displayName="MediaServiceBillingMetadata" ma:hidden="true" ma:internalName="MediaServiceBilling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内容类型"/>
        <xsd:element ref="dc:title" minOccurs="0" maxOccurs="1" ma:index="4" ma:displayName="标题"/>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x63cf__x8ff0_ xmlns="b1c7d463-0414-4960-8b21-fd7f84705ead" xsi:nil="true"/>
    <TaxCatchAll xmlns="68be930b-a1a2-4dff-a79e-089cc53b51be" xsi:nil="true"/>
    <_x6b63__x5f0f__x5458__x5de5_ xmlns="b1c7d463-0414-4960-8b21-fd7f84705ead" xsi:nil="true"/>
    <lcf76f155ced4ddcb4097134ff3c332f xmlns="b1c7d463-0414-4960-8b21-fd7f84705ead">
      <Terms xmlns="http://schemas.microsoft.com/office/infopath/2007/PartnerControls"/>
    </lcf76f155ced4ddcb4097134ff3c332f>
    <_x65f6__x95f4_ xmlns="b1c7d463-0414-4960-8b21-fd7f84705ead" xsi:nil="true"/>
  </documentManagement>
</p:properties>
</file>

<file path=customXml/itemProps388.xml><?xml version="1.0" encoding="utf-8"?>
<ds:datastoreItem xmlns:ds="http://schemas.openxmlformats.org/officeDocument/2006/customXml" ds:itemID="{0EF88B1C-7321-4968-AFA2-35BF4161D2A7}">
  <ds:schemaRefs/>
</ds:datastoreItem>
</file>

<file path=customXml/itemProps389.xml><?xml version="1.0" encoding="utf-8"?>
<ds:datastoreItem xmlns:ds="http://schemas.openxmlformats.org/officeDocument/2006/customXml" ds:itemID="{C352C54B-B6BA-45B2-AE8F-7D1B72291505}">
  <ds:schemaRefs/>
</ds:datastoreItem>
</file>

<file path=customXml/itemProps390.xml><?xml version="1.0" encoding="utf-8"?>
<ds:datastoreItem xmlns:ds="http://schemas.openxmlformats.org/officeDocument/2006/customXml" ds:itemID="{8C79FC1F-30BA-453F-8F3D-06BA1842045F}">
  <ds:schemaRefs/>
</ds:datastoreItem>
</file>

<file path=docProps/app.xml><?xml version="1.0" encoding="utf-8"?>
<Properties xmlns="http://schemas.openxmlformats.org/officeDocument/2006/extended-properties" xmlns:vt="http://schemas.openxmlformats.org/officeDocument/2006/docPropsVTypes">
  <TotalTime>0</TotalTime>
  <Words>13750</Words>
  <Application>WPS 演示</Application>
  <PresentationFormat>宽屏</PresentationFormat>
  <Paragraphs>1492</Paragraphs>
  <Slides>37</Slides>
  <Notes>13</Notes>
  <HiddenSlides>0</HiddenSlides>
  <MMClips>0</MMClips>
  <ScaleCrop>false</ScaleCrop>
  <HeadingPairs>
    <vt:vector size="6" baseType="variant">
      <vt:variant>
        <vt:lpstr>已用的字体</vt:lpstr>
      </vt:variant>
      <vt:variant>
        <vt:i4>22</vt:i4>
      </vt:variant>
      <vt:variant>
        <vt:lpstr>主题</vt:lpstr>
      </vt:variant>
      <vt:variant>
        <vt:i4>3</vt:i4>
      </vt:variant>
      <vt:variant>
        <vt:lpstr>幻灯片标题</vt:lpstr>
      </vt:variant>
      <vt:variant>
        <vt:i4>37</vt:i4>
      </vt:variant>
    </vt:vector>
  </HeadingPairs>
  <TitlesOfParts>
    <vt:vector size="62" baseType="lpstr">
      <vt:lpstr>Arial</vt:lpstr>
      <vt:lpstr>宋体</vt:lpstr>
      <vt:lpstr>Wingdings</vt:lpstr>
      <vt:lpstr>Wingdings</vt:lpstr>
      <vt:lpstr>Noto Sans S Chinese Regular</vt:lpstr>
      <vt:lpstr>Times New Roman</vt:lpstr>
      <vt:lpstr>Noto Sans S Chinese Medium</vt:lpstr>
      <vt:lpstr>思源黑体 Medium</vt:lpstr>
      <vt:lpstr>黑体</vt:lpstr>
      <vt:lpstr>Noto Sans S Chinese Bold</vt:lpstr>
      <vt:lpstr>思源黑体 CN Normal</vt:lpstr>
      <vt:lpstr>Times New Roman Regular</vt:lpstr>
      <vt:lpstr>阿里巴巴普惠体 3.0 55 Regular</vt:lpstr>
      <vt:lpstr>Calibri</vt:lpstr>
      <vt:lpstr>MS PGothic</vt:lpstr>
      <vt:lpstr>Arial</vt:lpstr>
      <vt:lpstr>阿里巴巴普惠体 3.0 65 Medium</vt:lpstr>
      <vt:lpstr>MyFont</vt:lpstr>
      <vt:lpstr>阿里巴巴普惠体 3.0 45 Light</vt:lpstr>
      <vt:lpstr>微软雅黑</vt:lpstr>
      <vt:lpstr>Arial Unicode MS</vt:lpstr>
      <vt:lpstr>阿里巴巴普惠体</vt:lpstr>
      <vt:lpstr>唐峰设计：https://v.youku.com/v_show/id_XNTg4OTcwMDM3Ng==.html</vt:lpstr>
      <vt:lpstr>自定义设计方案</vt:lpstr>
      <vt:lpstr>1_唐峰设计：https://v.youku.com/v_show/id_XNTg4OTcwMDM3Ng==.html</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junxi.huang</dc:creator>
  <cp:lastModifiedBy>罗涵缤</cp:lastModifiedBy>
  <cp:revision>493</cp:revision>
  <cp:lastPrinted>2024-07-11T02:44:00Z</cp:lastPrinted>
  <dcterms:created xsi:type="dcterms:W3CDTF">2024-04-18T10:05:00Z</dcterms:created>
  <dcterms:modified xsi:type="dcterms:W3CDTF">2025-08-21T06:36:18Z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2052-12.1.0.22529</vt:lpwstr>
  </property>
  <property fmtid="{D5CDD505-2E9C-101B-9397-08002B2CF9AE}" pid="3" name="ICV">
    <vt:lpwstr>74996ADE2A84457AB34650CC26C8DAB8_13</vt:lpwstr>
  </property>
  <property fmtid="{D5CDD505-2E9C-101B-9397-08002B2CF9AE}" pid="4" name="KSOTemplateUUID">
    <vt:lpwstr>v1.0_mb_UUIMg04nbRBjpbKYMIkYSA==</vt:lpwstr>
  </property>
  <property fmtid="{D5CDD505-2E9C-101B-9397-08002B2CF9AE}" pid="5" name="ContentTypeId">
    <vt:lpwstr>0x010100F56D0951E120B94AAFE3770C299CB231</vt:lpwstr>
  </property>
  <property fmtid="{D5CDD505-2E9C-101B-9397-08002B2CF9AE}" pid="6" name="MediaServiceImageTags">
    <vt:lpwstr/>
  </property>
</Properties>
</file>